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58402-3818-4904-8939-2EE78C97B27B}" type="datetimeFigureOut">
              <a:rPr lang="en-US"/>
              <a:pPr>
                <a:defRPr/>
              </a:pPr>
              <a:t>2/11/2014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FAE7F-05CE-4029-AE87-7E985C7C87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430323-E022-46C4-8466-6DF4C317887D}" type="datetimeFigureOut">
              <a:rPr lang="en-US"/>
              <a:pPr>
                <a:defRPr/>
              </a:pPr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0187B8-A45A-4312-B07C-264318617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493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515151"/>
            </a:gs>
            <a:gs pos="62000">
              <a:srgbClr val="000000"/>
            </a:gs>
            <a:gs pos="10000">
              <a:schemeClr val="tx1">
                <a:lumMod val="7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64"/>
          <p:cNvSpPr>
            <a:spLocks noChangeArrowheads="1"/>
          </p:cNvSpPr>
          <p:nvPr/>
        </p:nvSpPr>
        <p:spPr bwMode="gray">
          <a:xfrm>
            <a:off x="457200" y="228600"/>
            <a:ext cx="5638800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bg1"/>
                </a:solidFill>
              </a:rPr>
              <a:t>LAMP IDEA </a:t>
            </a:r>
            <a:r>
              <a:rPr lang="en-US" sz="2800" kern="0" dirty="0" smtClean="0">
                <a:solidFill>
                  <a:schemeClr val="bg1"/>
                </a:solidFill>
                <a:latin typeface="+mn-lt"/>
                <a:ea typeface="굴림" charset="-127"/>
                <a:cs typeface="Arial" pitchFamily="34" charset="0"/>
              </a:rPr>
              <a:t>– Your Text Here</a:t>
            </a:r>
          </a:p>
        </p:txBody>
      </p:sp>
      <p:grpSp>
        <p:nvGrpSpPr>
          <p:cNvPr id="6" name="Group 316"/>
          <p:cNvGrpSpPr/>
          <p:nvPr/>
        </p:nvGrpSpPr>
        <p:grpSpPr>
          <a:xfrm>
            <a:off x="8452918" y="1403350"/>
            <a:ext cx="1376882" cy="2425700"/>
            <a:chOff x="1552575" y="2133600"/>
            <a:chExt cx="1758950" cy="3098800"/>
          </a:xfrm>
          <a:effectLst>
            <a:reflection blurRad="6350" stA="52000" endA="300" endPos="35000" dir="5400000" sy="-100000" algn="bl" rotWithShape="0"/>
          </a:effectLst>
        </p:grpSpPr>
        <p:grpSp>
          <p:nvGrpSpPr>
            <p:cNvPr id="7" name="Group 227"/>
            <p:cNvGrpSpPr/>
            <p:nvPr/>
          </p:nvGrpSpPr>
          <p:grpSpPr>
            <a:xfrm>
              <a:off x="1995487" y="4305300"/>
              <a:ext cx="869950" cy="927100"/>
              <a:chOff x="3406775" y="3565525"/>
              <a:chExt cx="869950" cy="927100"/>
            </a:xfrm>
          </p:grpSpPr>
          <p:sp>
            <p:nvSpPr>
              <p:cNvPr id="246" name="Freeform 175"/>
              <p:cNvSpPr>
                <a:spLocks/>
              </p:cNvSpPr>
              <p:nvPr/>
            </p:nvSpPr>
            <p:spPr bwMode="auto">
              <a:xfrm>
                <a:off x="3478213" y="4154488"/>
                <a:ext cx="757238" cy="187325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16" y="30"/>
                  </a:cxn>
                  <a:cxn ang="0">
                    <a:pos x="39" y="49"/>
                  </a:cxn>
                  <a:cxn ang="0">
                    <a:pos x="39" y="50"/>
                  </a:cxn>
                  <a:cxn ang="0">
                    <a:pos x="154" y="50"/>
                  </a:cxn>
                  <a:cxn ang="0">
                    <a:pos x="165" y="37"/>
                  </a:cxn>
                  <a:cxn ang="0">
                    <a:pos x="195" y="12"/>
                  </a:cxn>
                  <a:cxn ang="0">
                    <a:pos x="202" y="0"/>
                  </a:cxn>
                  <a:cxn ang="0">
                    <a:pos x="0" y="13"/>
                  </a:cxn>
                </a:cxnLst>
                <a:rect l="0" t="0" r="r" b="b"/>
                <a:pathLst>
                  <a:path w="202" h="50">
                    <a:moveTo>
                      <a:pt x="0" y="13"/>
                    </a:moveTo>
                    <a:cubicBezTo>
                      <a:pt x="4" y="19"/>
                      <a:pt x="11" y="27"/>
                      <a:pt x="16" y="30"/>
                    </a:cubicBezTo>
                    <a:cubicBezTo>
                      <a:pt x="25" y="35"/>
                      <a:pt x="35" y="45"/>
                      <a:pt x="39" y="49"/>
                    </a:cubicBezTo>
                    <a:cubicBezTo>
                      <a:pt x="39" y="49"/>
                      <a:pt x="38" y="49"/>
                      <a:pt x="39" y="50"/>
                    </a:cubicBezTo>
                    <a:cubicBezTo>
                      <a:pt x="154" y="50"/>
                      <a:pt x="154" y="50"/>
                      <a:pt x="154" y="50"/>
                    </a:cubicBezTo>
                    <a:cubicBezTo>
                      <a:pt x="156" y="47"/>
                      <a:pt x="161" y="40"/>
                      <a:pt x="165" y="37"/>
                    </a:cubicBezTo>
                    <a:cubicBezTo>
                      <a:pt x="172" y="33"/>
                      <a:pt x="190" y="18"/>
                      <a:pt x="195" y="12"/>
                    </a:cubicBezTo>
                    <a:cubicBezTo>
                      <a:pt x="198" y="8"/>
                      <a:pt x="201" y="4"/>
                      <a:pt x="202" y="0"/>
                    </a:cubicBezTo>
                    <a:cubicBezTo>
                      <a:pt x="139" y="13"/>
                      <a:pt x="37" y="13"/>
                      <a:pt x="0" y="13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50000"/>
                    </a:schemeClr>
                  </a:gs>
                  <a:gs pos="39000">
                    <a:schemeClr val="bg1">
                      <a:lumMod val="65000"/>
                    </a:schemeClr>
                  </a:gs>
                  <a:gs pos="100000">
                    <a:schemeClr val="tx1">
                      <a:lumMod val="75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7" name="Freeform 180"/>
              <p:cNvSpPr>
                <a:spLocks/>
              </p:cNvSpPr>
              <p:nvPr/>
            </p:nvSpPr>
            <p:spPr bwMode="auto">
              <a:xfrm>
                <a:off x="3448050" y="3716338"/>
                <a:ext cx="790575" cy="96838"/>
              </a:xfrm>
              <a:custGeom>
                <a:avLst/>
                <a:gdLst/>
                <a:ahLst/>
                <a:cxnLst>
                  <a:cxn ang="0">
                    <a:pos x="211" y="6"/>
                  </a:cxn>
                  <a:cxn ang="0">
                    <a:pos x="208" y="0"/>
                  </a:cxn>
                  <a:cxn ang="0">
                    <a:pos x="2" y="13"/>
                  </a:cxn>
                  <a:cxn ang="0">
                    <a:pos x="0" y="20"/>
                  </a:cxn>
                  <a:cxn ang="0">
                    <a:pos x="0" y="26"/>
                  </a:cxn>
                  <a:cxn ang="0">
                    <a:pos x="211" y="10"/>
                  </a:cxn>
                  <a:cxn ang="0">
                    <a:pos x="211" y="6"/>
                  </a:cxn>
                </a:cxnLst>
                <a:rect l="0" t="0" r="r" b="b"/>
                <a:pathLst>
                  <a:path w="211" h="26">
                    <a:moveTo>
                      <a:pt x="211" y="6"/>
                    </a:moveTo>
                    <a:cubicBezTo>
                      <a:pt x="211" y="6"/>
                      <a:pt x="210" y="4"/>
                      <a:pt x="208" y="0"/>
                    </a:cubicBezTo>
                    <a:cubicBezTo>
                      <a:pt x="141" y="13"/>
                      <a:pt x="32" y="13"/>
                      <a:pt x="2" y="13"/>
                    </a:cubicBezTo>
                    <a:cubicBezTo>
                      <a:pt x="2" y="16"/>
                      <a:pt x="1" y="18"/>
                      <a:pt x="0" y="20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38" y="25"/>
                      <a:pt x="163" y="20"/>
                      <a:pt x="211" y="10"/>
                    </a:cubicBezTo>
                    <a:lnTo>
                      <a:pt x="211" y="6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8" name="Freeform 181"/>
              <p:cNvSpPr>
                <a:spLocks/>
              </p:cNvSpPr>
              <p:nvPr/>
            </p:nvSpPr>
            <p:spPr bwMode="auto">
              <a:xfrm>
                <a:off x="3451225" y="3827463"/>
                <a:ext cx="787400" cy="101600"/>
              </a:xfrm>
              <a:custGeom>
                <a:avLst/>
                <a:gdLst/>
                <a:ahLst/>
                <a:cxnLst>
                  <a:cxn ang="0">
                    <a:pos x="210" y="6"/>
                  </a:cxn>
                  <a:cxn ang="0">
                    <a:pos x="206" y="0"/>
                  </a:cxn>
                  <a:cxn ang="0">
                    <a:pos x="2" y="12"/>
                  </a:cxn>
                  <a:cxn ang="0">
                    <a:pos x="0" y="21"/>
                  </a:cxn>
                  <a:cxn ang="0">
                    <a:pos x="0" y="27"/>
                  </a:cxn>
                  <a:cxn ang="0">
                    <a:pos x="210" y="12"/>
                  </a:cxn>
                  <a:cxn ang="0">
                    <a:pos x="210" y="6"/>
                  </a:cxn>
                </a:cxnLst>
                <a:rect l="0" t="0" r="r" b="b"/>
                <a:pathLst>
                  <a:path w="210" h="27">
                    <a:moveTo>
                      <a:pt x="210" y="6"/>
                    </a:moveTo>
                    <a:cubicBezTo>
                      <a:pt x="210" y="6"/>
                      <a:pt x="208" y="4"/>
                      <a:pt x="206" y="0"/>
                    </a:cubicBezTo>
                    <a:cubicBezTo>
                      <a:pt x="140" y="13"/>
                      <a:pt x="34" y="12"/>
                      <a:pt x="2" y="12"/>
                    </a:cubicBezTo>
                    <a:cubicBezTo>
                      <a:pt x="3" y="16"/>
                      <a:pt x="2" y="19"/>
                      <a:pt x="0" y="21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36" y="26"/>
                      <a:pt x="163" y="24"/>
                      <a:pt x="210" y="12"/>
                    </a:cubicBezTo>
                    <a:lnTo>
                      <a:pt x="210" y="6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9" name="Freeform 182"/>
              <p:cNvSpPr>
                <a:spLocks/>
              </p:cNvSpPr>
              <p:nvPr/>
            </p:nvSpPr>
            <p:spPr bwMode="auto">
              <a:xfrm>
                <a:off x="3451225" y="3948113"/>
                <a:ext cx="792163" cy="93663"/>
              </a:xfrm>
              <a:custGeom>
                <a:avLst/>
                <a:gdLst/>
                <a:ahLst/>
                <a:cxnLst>
                  <a:cxn ang="0">
                    <a:pos x="210" y="5"/>
                  </a:cxn>
                  <a:cxn ang="0">
                    <a:pos x="207" y="0"/>
                  </a:cxn>
                  <a:cxn ang="0">
                    <a:pos x="4" y="13"/>
                  </a:cxn>
                  <a:cxn ang="0">
                    <a:pos x="0" y="20"/>
                  </a:cxn>
                  <a:cxn ang="0">
                    <a:pos x="0" y="25"/>
                  </a:cxn>
                  <a:cxn ang="0">
                    <a:pos x="211" y="11"/>
                  </a:cxn>
                  <a:cxn ang="0">
                    <a:pos x="210" y="5"/>
                  </a:cxn>
                </a:cxnLst>
                <a:rect l="0" t="0" r="r" b="b"/>
                <a:pathLst>
                  <a:path w="211" h="25">
                    <a:moveTo>
                      <a:pt x="210" y="5"/>
                    </a:moveTo>
                    <a:cubicBezTo>
                      <a:pt x="210" y="5"/>
                      <a:pt x="209" y="3"/>
                      <a:pt x="207" y="0"/>
                    </a:cubicBezTo>
                    <a:cubicBezTo>
                      <a:pt x="143" y="13"/>
                      <a:pt x="38" y="12"/>
                      <a:pt x="4" y="13"/>
                    </a:cubicBezTo>
                    <a:cubicBezTo>
                      <a:pt x="3" y="16"/>
                      <a:pt x="3" y="18"/>
                      <a:pt x="0" y="20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36" y="25"/>
                      <a:pt x="163" y="22"/>
                      <a:pt x="211" y="11"/>
                    </a:cubicBezTo>
                    <a:lnTo>
                      <a:pt x="210" y="5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0" name="Freeform 183"/>
              <p:cNvSpPr>
                <a:spLocks/>
              </p:cNvSpPr>
              <p:nvPr/>
            </p:nvSpPr>
            <p:spPr bwMode="auto">
              <a:xfrm>
                <a:off x="3451225" y="4060825"/>
                <a:ext cx="792163" cy="107950"/>
              </a:xfrm>
              <a:custGeom>
                <a:avLst/>
                <a:gdLst/>
                <a:ahLst/>
                <a:cxnLst>
                  <a:cxn ang="0">
                    <a:pos x="211" y="7"/>
                  </a:cxn>
                  <a:cxn ang="0">
                    <a:pos x="208" y="0"/>
                  </a:cxn>
                  <a:cxn ang="0">
                    <a:pos x="4" y="13"/>
                  </a:cxn>
                  <a:cxn ang="0">
                    <a:pos x="0" y="21"/>
                  </a:cxn>
                  <a:cxn ang="0">
                    <a:pos x="2" y="29"/>
                  </a:cxn>
                  <a:cxn ang="0">
                    <a:pos x="211" y="13"/>
                  </a:cxn>
                  <a:cxn ang="0">
                    <a:pos x="211" y="7"/>
                  </a:cxn>
                </a:cxnLst>
                <a:rect l="0" t="0" r="r" b="b"/>
                <a:pathLst>
                  <a:path w="211" h="29">
                    <a:moveTo>
                      <a:pt x="211" y="7"/>
                    </a:moveTo>
                    <a:cubicBezTo>
                      <a:pt x="211" y="7"/>
                      <a:pt x="209" y="4"/>
                      <a:pt x="208" y="0"/>
                    </a:cubicBezTo>
                    <a:cubicBezTo>
                      <a:pt x="143" y="13"/>
                      <a:pt x="38" y="13"/>
                      <a:pt x="4" y="13"/>
                    </a:cubicBezTo>
                    <a:cubicBezTo>
                      <a:pt x="3" y="16"/>
                      <a:pt x="2" y="18"/>
                      <a:pt x="0" y="21"/>
                    </a:cubicBezTo>
                    <a:cubicBezTo>
                      <a:pt x="2" y="29"/>
                      <a:pt x="2" y="29"/>
                      <a:pt x="2" y="29"/>
                    </a:cubicBezTo>
                    <a:cubicBezTo>
                      <a:pt x="42" y="28"/>
                      <a:pt x="166" y="23"/>
                      <a:pt x="211" y="13"/>
                    </a:cubicBezTo>
                    <a:lnTo>
                      <a:pt x="211" y="7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1" name="Freeform 184"/>
              <p:cNvSpPr>
                <a:spLocks/>
              </p:cNvSpPr>
              <p:nvPr/>
            </p:nvSpPr>
            <p:spPr bwMode="auto">
              <a:xfrm>
                <a:off x="3459163" y="4110038"/>
                <a:ext cx="787400" cy="93663"/>
              </a:xfrm>
              <a:custGeom>
                <a:avLst/>
                <a:gdLst/>
                <a:ahLst/>
                <a:cxnLst>
                  <a:cxn ang="0">
                    <a:pos x="209" y="0"/>
                  </a:cxn>
                  <a:cxn ang="0">
                    <a:pos x="0" y="16"/>
                  </a:cxn>
                  <a:cxn ang="0">
                    <a:pos x="1" y="20"/>
                  </a:cxn>
                  <a:cxn ang="0">
                    <a:pos x="5" y="25"/>
                  </a:cxn>
                  <a:cxn ang="0">
                    <a:pos x="207" y="12"/>
                  </a:cxn>
                  <a:cxn ang="0">
                    <a:pos x="209" y="5"/>
                  </a:cxn>
                  <a:cxn ang="0">
                    <a:pos x="209" y="0"/>
                  </a:cxn>
                </a:cxnLst>
                <a:rect l="0" t="0" r="r" b="b"/>
                <a:pathLst>
                  <a:path w="210" h="25">
                    <a:moveTo>
                      <a:pt x="209" y="0"/>
                    </a:moveTo>
                    <a:cubicBezTo>
                      <a:pt x="164" y="10"/>
                      <a:pt x="40" y="15"/>
                      <a:pt x="0" y="16"/>
                    </a:cubicBezTo>
                    <a:cubicBezTo>
                      <a:pt x="1" y="20"/>
                      <a:pt x="1" y="20"/>
                      <a:pt x="1" y="20"/>
                    </a:cubicBezTo>
                    <a:cubicBezTo>
                      <a:pt x="1" y="20"/>
                      <a:pt x="2" y="22"/>
                      <a:pt x="5" y="25"/>
                    </a:cubicBezTo>
                    <a:cubicBezTo>
                      <a:pt x="42" y="25"/>
                      <a:pt x="144" y="25"/>
                      <a:pt x="207" y="12"/>
                    </a:cubicBezTo>
                    <a:cubicBezTo>
                      <a:pt x="209" y="10"/>
                      <a:pt x="210" y="7"/>
                      <a:pt x="209" y="5"/>
                    </a:cubicBezTo>
                    <a:lnTo>
                      <a:pt x="209" y="0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100000">
                    <a:schemeClr val="tx1">
                      <a:lumMod val="75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2" name="Freeform 185"/>
              <p:cNvSpPr>
                <a:spLocks/>
              </p:cNvSpPr>
              <p:nvPr/>
            </p:nvSpPr>
            <p:spPr bwMode="auto">
              <a:xfrm>
                <a:off x="3751263" y="4421188"/>
                <a:ext cx="173038" cy="22225"/>
              </a:xfrm>
              <a:custGeom>
                <a:avLst/>
                <a:gdLst/>
                <a:ahLst/>
                <a:cxnLst>
                  <a:cxn ang="0">
                    <a:pos x="44" y="4"/>
                  </a:cxn>
                  <a:cxn ang="0">
                    <a:pos x="46" y="0"/>
                  </a:cxn>
                  <a:cxn ang="0">
                    <a:pos x="0" y="0"/>
                  </a:cxn>
                  <a:cxn ang="0">
                    <a:pos x="2" y="4"/>
                  </a:cxn>
                  <a:cxn ang="0">
                    <a:pos x="44" y="4"/>
                  </a:cxn>
                </a:cxnLst>
                <a:rect l="0" t="0" r="r" b="b"/>
                <a:pathLst>
                  <a:path w="46" h="6">
                    <a:moveTo>
                      <a:pt x="44" y="4"/>
                    </a:moveTo>
                    <a:cubicBezTo>
                      <a:pt x="44" y="3"/>
                      <a:pt x="45" y="1"/>
                      <a:pt x="46" y="0"/>
                    </a:cubicBezTo>
                    <a:cubicBezTo>
                      <a:pt x="29" y="3"/>
                      <a:pt x="13" y="2"/>
                      <a:pt x="0" y="0"/>
                    </a:cubicBezTo>
                    <a:cubicBezTo>
                      <a:pt x="1" y="1"/>
                      <a:pt x="2" y="3"/>
                      <a:pt x="2" y="4"/>
                    </a:cubicBezTo>
                    <a:cubicBezTo>
                      <a:pt x="14" y="5"/>
                      <a:pt x="29" y="6"/>
                      <a:pt x="44" y="4"/>
                    </a:cubicBezTo>
                    <a:close/>
                  </a:path>
                </a:pathLst>
              </a:custGeom>
              <a:solidFill>
                <a:srgbClr val="80828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3" name="Freeform 186"/>
              <p:cNvSpPr>
                <a:spLocks/>
              </p:cNvSpPr>
              <p:nvPr/>
            </p:nvSpPr>
            <p:spPr bwMode="auto">
              <a:xfrm>
                <a:off x="3759200" y="4435475"/>
                <a:ext cx="157163" cy="57150"/>
              </a:xfrm>
              <a:custGeom>
                <a:avLst/>
                <a:gdLst/>
                <a:ahLst/>
                <a:cxnLst>
                  <a:cxn ang="0">
                    <a:pos x="42" y="0"/>
                  </a:cxn>
                  <a:cxn ang="0">
                    <a:pos x="0" y="0"/>
                  </a:cxn>
                  <a:cxn ang="0">
                    <a:pos x="0" y="3"/>
                  </a:cxn>
                  <a:cxn ang="0">
                    <a:pos x="42" y="3"/>
                  </a:cxn>
                  <a:cxn ang="0">
                    <a:pos x="42" y="0"/>
                  </a:cxn>
                </a:cxnLst>
                <a:rect l="0" t="0" r="r" b="b"/>
                <a:pathLst>
                  <a:path w="42" h="15">
                    <a:moveTo>
                      <a:pt x="42" y="0"/>
                    </a:moveTo>
                    <a:cubicBezTo>
                      <a:pt x="27" y="2"/>
                      <a:pt x="12" y="1"/>
                      <a:pt x="0" y="0"/>
                    </a:cubicBezTo>
                    <a:cubicBezTo>
                      <a:pt x="0" y="2"/>
                      <a:pt x="0" y="3"/>
                      <a:pt x="0" y="3"/>
                    </a:cubicBezTo>
                    <a:cubicBezTo>
                      <a:pt x="0" y="3"/>
                      <a:pt x="23" y="15"/>
                      <a:pt x="42" y="3"/>
                    </a:cubicBezTo>
                    <a:cubicBezTo>
                      <a:pt x="42" y="3"/>
                      <a:pt x="42" y="2"/>
                      <a:pt x="4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7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4" name="Freeform 187"/>
              <p:cNvSpPr>
                <a:spLocks/>
              </p:cNvSpPr>
              <p:nvPr/>
            </p:nvSpPr>
            <p:spPr bwMode="auto">
              <a:xfrm>
                <a:off x="3624263" y="4341813"/>
                <a:ext cx="431800" cy="904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4"/>
                  </a:cxn>
                  <a:cxn ang="0">
                    <a:pos x="33" y="20"/>
                  </a:cxn>
                  <a:cxn ang="0">
                    <a:pos x="34" y="21"/>
                  </a:cxn>
                  <a:cxn ang="0">
                    <a:pos x="80" y="21"/>
                  </a:cxn>
                  <a:cxn ang="0">
                    <a:pos x="82" y="20"/>
                  </a:cxn>
                  <a:cxn ang="0">
                    <a:pos x="114" y="2"/>
                  </a:cxn>
                  <a:cxn ang="0">
                    <a:pos x="115" y="0"/>
                  </a:cxn>
                  <a:cxn ang="0">
                    <a:pos x="0" y="0"/>
                  </a:cxn>
                </a:cxnLst>
                <a:rect l="0" t="0" r="r" b="b"/>
                <a:pathLst>
                  <a:path w="115" h="24">
                    <a:moveTo>
                      <a:pt x="0" y="0"/>
                    </a:moveTo>
                    <a:cubicBezTo>
                      <a:pt x="0" y="1"/>
                      <a:pt x="1" y="2"/>
                      <a:pt x="4" y="4"/>
                    </a:cubicBezTo>
                    <a:cubicBezTo>
                      <a:pt x="8" y="8"/>
                      <a:pt x="29" y="18"/>
                      <a:pt x="33" y="20"/>
                    </a:cubicBezTo>
                    <a:cubicBezTo>
                      <a:pt x="33" y="20"/>
                      <a:pt x="34" y="21"/>
                      <a:pt x="34" y="21"/>
                    </a:cubicBezTo>
                    <a:cubicBezTo>
                      <a:pt x="47" y="23"/>
                      <a:pt x="63" y="24"/>
                      <a:pt x="80" y="21"/>
                    </a:cubicBezTo>
                    <a:cubicBezTo>
                      <a:pt x="81" y="21"/>
                      <a:pt x="81" y="20"/>
                      <a:pt x="82" y="20"/>
                    </a:cubicBezTo>
                    <a:cubicBezTo>
                      <a:pt x="87" y="18"/>
                      <a:pt x="112" y="5"/>
                      <a:pt x="114" y="2"/>
                    </a:cubicBezTo>
                    <a:cubicBezTo>
                      <a:pt x="114" y="2"/>
                      <a:pt x="114" y="1"/>
                      <a:pt x="11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7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5" name="Freeform 188"/>
              <p:cNvSpPr>
                <a:spLocks/>
              </p:cNvSpPr>
              <p:nvPr/>
            </p:nvSpPr>
            <p:spPr bwMode="auto">
              <a:xfrm>
                <a:off x="3440113" y="3667125"/>
                <a:ext cx="803275" cy="96838"/>
              </a:xfrm>
              <a:custGeom>
                <a:avLst/>
                <a:gdLst/>
                <a:ahLst/>
                <a:cxnLst>
                  <a:cxn ang="0">
                    <a:pos x="4" y="26"/>
                  </a:cxn>
                  <a:cxn ang="0">
                    <a:pos x="210" y="13"/>
                  </a:cxn>
                  <a:cxn ang="0">
                    <a:pos x="213" y="0"/>
                  </a:cxn>
                  <a:cxn ang="0">
                    <a:pos x="214" y="0"/>
                  </a:cxn>
                  <a:cxn ang="0">
                    <a:pos x="0" y="11"/>
                  </a:cxn>
                  <a:cxn ang="0">
                    <a:pos x="2" y="14"/>
                  </a:cxn>
                  <a:cxn ang="0">
                    <a:pos x="4" y="26"/>
                  </a:cxn>
                </a:cxnLst>
                <a:rect l="0" t="0" r="r" b="b"/>
                <a:pathLst>
                  <a:path w="214" h="26">
                    <a:moveTo>
                      <a:pt x="4" y="26"/>
                    </a:moveTo>
                    <a:cubicBezTo>
                      <a:pt x="34" y="26"/>
                      <a:pt x="143" y="26"/>
                      <a:pt x="210" y="13"/>
                    </a:cubicBezTo>
                    <a:cubicBezTo>
                      <a:pt x="209" y="10"/>
                      <a:pt x="208" y="4"/>
                      <a:pt x="213" y="0"/>
                    </a:cubicBezTo>
                    <a:cubicBezTo>
                      <a:pt x="214" y="0"/>
                      <a:pt x="214" y="0"/>
                      <a:pt x="214" y="0"/>
                    </a:cubicBezTo>
                    <a:cubicBezTo>
                      <a:pt x="126" y="12"/>
                      <a:pt x="23" y="11"/>
                      <a:pt x="0" y="11"/>
                    </a:cubicBezTo>
                    <a:cubicBezTo>
                      <a:pt x="0" y="12"/>
                      <a:pt x="1" y="13"/>
                      <a:pt x="2" y="14"/>
                    </a:cubicBezTo>
                    <a:cubicBezTo>
                      <a:pt x="3" y="17"/>
                      <a:pt x="4" y="22"/>
                      <a:pt x="4" y="26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" name="Freeform 189"/>
              <p:cNvSpPr>
                <a:spLocks/>
              </p:cNvSpPr>
              <p:nvPr/>
            </p:nvSpPr>
            <p:spPr bwMode="auto">
              <a:xfrm>
                <a:off x="3448050" y="3752850"/>
                <a:ext cx="790575" cy="123825"/>
              </a:xfrm>
              <a:custGeom>
                <a:avLst/>
                <a:gdLst/>
                <a:ahLst/>
                <a:cxnLst>
                  <a:cxn ang="0">
                    <a:pos x="207" y="20"/>
                  </a:cxn>
                  <a:cxn ang="0">
                    <a:pos x="210" y="6"/>
                  </a:cxn>
                  <a:cxn ang="0">
                    <a:pos x="211" y="0"/>
                  </a:cxn>
                  <a:cxn ang="0">
                    <a:pos x="0" y="16"/>
                  </a:cxn>
                  <a:cxn ang="0">
                    <a:pos x="0" y="21"/>
                  </a:cxn>
                  <a:cxn ang="0">
                    <a:pos x="3" y="32"/>
                  </a:cxn>
                  <a:cxn ang="0">
                    <a:pos x="207" y="20"/>
                  </a:cxn>
                </a:cxnLst>
                <a:rect l="0" t="0" r="r" b="b"/>
                <a:pathLst>
                  <a:path w="211" h="33">
                    <a:moveTo>
                      <a:pt x="207" y="20"/>
                    </a:moveTo>
                    <a:cubicBezTo>
                      <a:pt x="206" y="16"/>
                      <a:pt x="205" y="11"/>
                      <a:pt x="210" y="6"/>
                    </a:cubicBezTo>
                    <a:cubicBezTo>
                      <a:pt x="211" y="0"/>
                      <a:pt x="211" y="0"/>
                      <a:pt x="211" y="0"/>
                    </a:cubicBezTo>
                    <a:cubicBezTo>
                      <a:pt x="163" y="10"/>
                      <a:pt x="38" y="15"/>
                      <a:pt x="0" y="16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3" y="27"/>
                      <a:pt x="3" y="32"/>
                    </a:cubicBezTo>
                    <a:cubicBezTo>
                      <a:pt x="35" y="32"/>
                      <a:pt x="141" y="33"/>
                      <a:pt x="207" y="20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7" name="Freeform 190"/>
              <p:cNvSpPr>
                <a:spLocks/>
              </p:cNvSpPr>
              <p:nvPr/>
            </p:nvSpPr>
            <p:spPr bwMode="auto">
              <a:xfrm>
                <a:off x="3451225" y="3873500"/>
                <a:ext cx="787400" cy="123825"/>
              </a:xfrm>
              <a:custGeom>
                <a:avLst/>
                <a:gdLst/>
                <a:ahLst/>
                <a:cxnLst>
                  <a:cxn ang="0">
                    <a:pos x="4" y="33"/>
                  </a:cxn>
                  <a:cxn ang="0">
                    <a:pos x="207" y="20"/>
                  </a:cxn>
                  <a:cxn ang="0">
                    <a:pos x="210" y="5"/>
                  </a:cxn>
                  <a:cxn ang="0">
                    <a:pos x="210" y="0"/>
                  </a:cxn>
                  <a:cxn ang="0">
                    <a:pos x="0" y="15"/>
                  </a:cxn>
                  <a:cxn ang="0">
                    <a:pos x="0" y="20"/>
                  </a:cxn>
                  <a:cxn ang="0">
                    <a:pos x="4" y="33"/>
                  </a:cxn>
                </a:cxnLst>
                <a:rect l="0" t="0" r="r" b="b"/>
                <a:pathLst>
                  <a:path w="210" h="33">
                    <a:moveTo>
                      <a:pt x="4" y="33"/>
                    </a:moveTo>
                    <a:cubicBezTo>
                      <a:pt x="38" y="32"/>
                      <a:pt x="143" y="33"/>
                      <a:pt x="207" y="20"/>
                    </a:cubicBezTo>
                    <a:cubicBezTo>
                      <a:pt x="206" y="16"/>
                      <a:pt x="205" y="11"/>
                      <a:pt x="210" y="5"/>
                    </a:cubicBezTo>
                    <a:cubicBezTo>
                      <a:pt x="210" y="0"/>
                      <a:pt x="210" y="0"/>
                      <a:pt x="210" y="0"/>
                    </a:cubicBezTo>
                    <a:cubicBezTo>
                      <a:pt x="163" y="12"/>
                      <a:pt x="36" y="14"/>
                      <a:pt x="0" y="15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4" y="26"/>
                      <a:pt x="4" y="33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8" name="Freeform 191"/>
              <p:cNvSpPr>
                <a:spLocks/>
              </p:cNvSpPr>
              <p:nvPr/>
            </p:nvSpPr>
            <p:spPr bwMode="auto">
              <a:xfrm>
                <a:off x="3448050" y="3989388"/>
                <a:ext cx="795338" cy="120650"/>
              </a:xfrm>
              <a:custGeom>
                <a:avLst/>
                <a:gdLst/>
                <a:ahLst/>
                <a:cxnLst>
                  <a:cxn ang="0">
                    <a:pos x="5" y="32"/>
                  </a:cxn>
                  <a:cxn ang="0">
                    <a:pos x="209" y="19"/>
                  </a:cxn>
                  <a:cxn ang="0">
                    <a:pos x="212" y="4"/>
                  </a:cxn>
                  <a:cxn ang="0">
                    <a:pos x="212" y="0"/>
                  </a:cxn>
                  <a:cxn ang="0">
                    <a:pos x="1" y="14"/>
                  </a:cxn>
                  <a:cxn ang="0">
                    <a:pos x="0" y="20"/>
                  </a:cxn>
                  <a:cxn ang="0">
                    <a:pos x="5" y="32"/>
                  </a:cxn>
                </a:cxnLst>
                <a:rect l="0" t="0" r="r" b="b"/>
                <a:pathLst>
                  <a:path w="212" h="32">
                    <a:moveTo>
                      <a:pt x="5" y="32"/>
                    </a:moveTo>
                    <a:cubicBezTo>
                      <a:pt x="39" y="32"/>
                      <a:pt x="144" y="32"/>
                      <a:pt x="209" y="19"/>
                    </a:cubicBezTo>
                    <a:cubicBezTo>
                      <a:pt x="207" y="15"/>
                      <a:pt x="207" y="10"/>
                      <a:pt x="212" y="4"/>
                    </a:cubicBezTo>
                    <a:cubicBezTo>
                      <a:pt x="212" y="0"/>
                      <a:pt x="212" y="0"/>
                      <a:pt x="212" y="0"/>
                    </a:cubicBezTo>
                    <a:cubicBezTo>
                      <a:pt x="164" y="11"/>
                      <a:pt x="37" y="14"/>
                      <a:pt x="1" y="14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6" y="25"/>
                      <a:pt x="5" y="32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9" name="Freeform 192"/>
              <p:cNvSpPr>
                <a:spLocks/>
              </p:cNvSpPr>
              <p:nvPr/>
            </p:nvSpPr>
            <p:spPr bwMode="auto">
              <a:xfrm>
                <a:off x="3417888" y="3573463"/>
                <a:ext cx="847725" cy="138113"/>
              </a:xfrm>
              <a:custGeom>
                <a:avLst/>
                <a:gdLst/>
                <a:ahLst/>
                <a:cxnLst>
                  <a:cxn ang="0">
                    <a:pos x="226" y="3"/>
                  </a:cxn>
                  <a:cxn ang="0">
                    <a:pos x="226" y="0"/>
                  </a:cxn>
                  <a:cxn ang="0">
                    <a:pos x="0" y="2"/>
                  </a:cxn>
                  <a:cxn ang="0">
                    <a:pos x="2" y="29"/>
                  </a:cxn>
                  <a:cxn ang="0">
                    <a:pos x="6" y="36"/>
                  </a:cxn>
                  <a:cxn ang="0">
                    <a:pos x="220" y="25"/>
                  </a:cxn>
                  <a:cxn ang="0">
                    <a:pos x="223" y="20"/>
                  </a:cxn>
                  <a:cxn ang="0">
                    <a:pos x="226" y="3"/>
                  </a:cxn>
                </a:cxnLst>
                <a:rect l="0" t="0" r="r" b="b"/>
                <a:pathLst>
                  <a:path w="226" h="37">
                    <a:moveTo>
                      <a:pt x="226" y="3"/>
                    </a:moveTo>
                    <a:cubicBezTo>
                      <a:pt x="226" y="0"/>
                      <a:pt x="226" y="0"/>
                      <a:pt x="226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3" y="8"/>
                      <a:pt x="2" y="23"/>
                      <a:pt x="2" y="29"/>
                    </a:cubicBezTo>
                    <a:cubicBezTo>
                      <a:pt x="2" y="33"/>
                      <a:pt x="4" y="34"/>
                      <a:pt x="6" y="36"/>
                    </a:cubicBezTo>
                    <a:cubicBezTo>
                      <a:pt x="29" y="36"/>
                      <a:pt x="132" y="37"/>
                      <a:pt x="220" y="25"/>
                    </a:cubicBezTo>
                    <a:cubicBezTo>
                      <a:pt x="221" y="24"/>
                      <a:pt x="223" y="23"/>
                      <a:pt x="223" y="20"/>
                    </a:cubicBezTo>
                    <a:cubicBezTo>
                      <a:pt x="223" y="16"/>
                      <a:pt x="220" y="4"/>
                      <a:pt x="226" y="3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" name="Freeform 193"/>
              <p:cNvSpPr>
                <a:spLocks/>
              </p:cNvSpPr>
              <p:nvPr/>
            </p:nvSpPr>
            <p:spPr bwMode="auto">
              <a:xfrm>
                <a:off x="3440113" y="3667125"/>
                <a:ext cx="803275" cy="52388"/>
              </a:xfrm>
              <a:custGeom>
                <a:avLst/>
                <a:gdLst/>
                <a:ahLst/>
                <a:cxnLst>
                  <a:cxn ang="0">
                    <a:pos x="211" y="3"/>
                  </a:cxn>
                  <a:cxn ang="0">
                    <a:pos x="213" y="0"/>
                  </a:cxn>
                  <a:cxn ang="0">
                    <a:pos x="214" y="0"/>
                  </a:cxn>
                  <a:cxn ang="0">
                    <a:pos x="0" y="11"/>
                  </a:cxn>
                  <a:cxn ang="0">
                    <a:pos x="1" y="13"/>
                  </a:cxn>
                  <a:cxn ang="0">
                    <a:pos x="211" y="3"/>
                  </a:cxn>
                </a:cxnLst>
                <a:rect l="0" t="0" r="r" b="b"/>
                <a:pathLst>
                  <a:path w="214" h="14">
                    <a:moveTo>
                      <a:pt x="211" y="3"/>
                    </a:moveTo>
                    <a:cubicBezTo>
                      <a:pt x="212" y="2"/>
                      <a:pt x="212" y="1"/>
                      <a:pt x="213" y="0"/>
                    </a:cubicBezTo>
                    <a:cubicBezTo>
                      <a:pt x="214" y="0"/>
                      <a:pt x="214" y="0"/>
                      <a:pt x="214" y="0"/>
                    </a:cubicBezTo>
                    <a:cubicBezTo>
                      <a:pt x="126" y="12"/>
                      <a:pt x="23" y="11"/>
                      <a:pt x="0" y="11"/>
                    </a:cubicBezTo>
                    <a:cubicBezTo>
                      <a:pt x="0" y="12"/>
                      <a:pt x="1" y="12"/>
                      <a:pt x="1" y="13"/>
                    </a:cubicBezTo>
                    <a:cubicBezTo>
                      <a:pt x="40" y="14"/>
                      <a:pt x="142" y="14"/>
                      <a:pt x="211" y="3"/>
                    </a:cubicBezTo>
                    <a:close/>
                  </a:path>
                </a:pathLst>
              </a:custGeom>
              <a:gradFill>
                <a:gsLst>
                  <a:gs pos="34000">
                    <a:schemeClr val="tx1">
                      <a:lumMod val="75000"/>
                    </a:schemeClr>
                  </a:gs>
                  <a:gs pos="49000">
                    <a:schemeClr val="bg1">
                      <a:lumMod val="75000"/>
                    </a:schemeClr>
                  </a:gs>
                  <a:gs pos="83000">
                    <a:schemeClr val="tx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1" name="Freeform 205"/>
              <p:cNvSpPr>
                <a:spLocks/>
              </p:cNvSpPr>
              <p:nvPr/>
            </p:nvSpPr>
            <p:spPr bwMode="auto">
              <a:xfrm>
                <a:off x="3406775" y="3565525"/>
                <a:ext cx="869950" cy="19050"/>
              </a:xfrm>
              <a:custGeom>
                <a:avLst/>
                <a:gdLst/>
                <a:ahLst/>
                <a:cxnLst>
                  <a:cxn ang="0">
                    <a:pos x="3" y="5"/>
                  </a:cxn>
                  <a:cxn ang="0">
                    <a:pos x="230" y="5"/>
                  </a:cxn>
                  <a:cxn ang="0">
                    <a:pos x="232" y="2"/>
                  </a:cxn>
                  <a:cxn ang="0">
                    <a:pos x="230" y="0"/>
                  </a:cxn>
                  <a:cxn ang="0">
                    <a:pos x="3" y="0"/>
                  </a:cxn>
                  <a:cxn ang="0">
                    <a:pos x="0" y="2"/>
                  </a:cxn>
                  <a:cxn ang="0">
                    <a:pos x="3" y="5"/>
                  </a:cxn>
                </a:cxnLst>
                <a:rect l="0" t="0" r="r" b="b"/>
                <a:pathLst>
                  <a:path w="232" h="5">
                    <a:moveTo>
                      <a:pt x="3" y="5"/>
                    </a:moveTo>
                    <a:cubicBezTo>
                      <a:pt x="230" y="5"/>
                      <a:pt x="230" y="5"/>
                      <a:pt x="230" y="5"/>
                    </a:cubicBezTo>
                    <a:cubicBezTo>
                      <a:pt x="231" y="5"/>
                      <a:pt x="232" y="4"/>
                      <a:pt x="232" y="2"/>
                    </a:cubicBezTo>
                    <a:cubicBezTo>
                      <a:pt x="232" y="1"/>
                      <a:pt x="231" y="0"/>
                      <a:pt x="230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1" y="5"/>
                      <a:pt x="3" y="5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2" name="Freeform 207"/>
              <p:cNvSpPr>
                <a:spLocks/>
              </p:cNvSpPr>
              <p:nvPr/>
            </p:nvSpPr>
            <p:spPr bwMode="auto">
              <a:xfrm>
                <a:off x="3613150" y="4341812"/>
                <a:ext cx="449263" cy="7938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118" y="2"/>
                  </a:cxn>
                  <a:cxn ang="0">
                    <a:pos x="120" y="0"/>
                  </a:cxn>
                  <a:cxn ang="0">
                    <a:pos x="0" y="0"/>
                  </a:cxn>
                  <a:cxn ang="0">
                    <a:pos x="3" y="2"/>
                  </a:cxn>
                </a:cxnLst>
                <a:rect l="0" t="0" r="r" b="b"/>
                <a:pathLst>
                  <a:path w="120" h="2">
                    <a:moveTo>
                      <a:pt x="3" y="2"/>
                    </a:moveTo>
                    <a:cubicBezTo>
                      <a:pt x="118" y="2"/>
                      <a:pt x="118" y="2"/>
                      <a:pt x="118" y="2"/>
                    </a:cubicBezTo>
                    <a:cubicBezTo>
                      <a:pt x="119" y="2"/>
                      <a:pt x="120" y="1"/>
                      <a:pt x="12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1" y="2"/>
                      <a:pt x="3" y="2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3" name="Freeform 208"/>
              <p:cNvSpPr>
                <a:spLocks/>
              </p:cNvSpPr>
              <p:nvPr/>
            </p:nvSpPr>
            <p:spPr bwMode="auto">
              <a:xfrm>
                <a:off x="3613150" y="4333875"/>
                <a:ext cx="449263" cy="7938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3" y="0"/>
                  </a:cxn>
                  <a:cxn ang="0">
                    <a:pos x="0" y="2"/>
                  </a:cxn>
                  <a:cxn ang="0">
                    <a:pos x="120" y="2"/>
                  </a:cxn>
                  <a:cxn ang="0">
                    <a:pos x="118" y="0"/>
                  </a:cxn>
                </a:cxnLst>
                <a:rect l="0" t="0" r="r" b="b"/>
                <a:pathLst>
                  <a:path w="120" h="2">
                    <a:moveTo>
                      <a:pt x="118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120" y="2"/>
                      <a:pt x="120" y="2"/>
                      <a:pt x="120" y="2"/>
                    </a:cubicBezTo>
                    <a:cubicBezTo>
                      <a:pt x="120" y="1"/>
                      <a:pt x="119" y="0"/>
                      <a:pt x="118" y="0"/>
                    </a:cubicBezTo>
                    <a:close/>
                  </a:path>
                </a:pathLst>
              </a:custGeom>
              <a:gradFill>
                <a:gsLst>
                  <a:gs pos="25000">
                    <a:srgbClr val="000000"/>
                  </a:gs>
                  <a:gs pos="39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" name="Freeform 209"/>
              <p:cNvSpPr>
                <a:spLocks/>
              </p:cNvSpPr>
              <p:nvPr/>
            </p:nvSpPr>
            <p:spPr bwMode="auto">
              <a:xfrm>
                <a:off x="3429000" y="3730625"/>
                <a:ext cx="825500" cy="82550"/>
              </a:xfrm>
              <a:custGeom>
                <a:avLst/>
                <a:gdLst/>
                <a:ahLst/>
                <a:cxnLst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2"/>
                  </a:cxn>
                  <a:cxn ang="0">
                    <a:pos x="220" y="5"/>
                  </a:cxn>
                  <a:cxn ang="0">
                    <a:pos x="214" y="1"/>
                  </a:cxn>
                </a:cxnLst>
                <a:rect l="0" t="0" r="r" b="b"/>
                <a:pathLst>
                  <a:path w="220" h="22">
                    <a:moveTo>
                      <a:pt x="214" y="1"/>
                    </a:moveTo>
                    <a:cubicBezTo>
                      <a:pt x="149" y="14"/>
                      <a:pt x="30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32" y="21"/>
                      <a:pt x="175" y="16"/>
                      <a:pt x="220" y="5"/>
                    </a:cubicBezTo>
                    <a:cubicBezTo>
                      <a:pt x="220" y="2"/>
                      <a:pt x="217" y="0"/>
                      <a:pt x="214" y="1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5" name="Freeform 210"/>
              <p:cNvSpPr>
                <a:spLocks/>
              </p:cNvSpPr>
              <p:nvPr/>
            </p:nvSpPr>
            <p:spPr bwMode="auto">
              <a:xfrm>
                <a:off x="3429000" y="3749675"/>
                <a:ext cx="828675" cy="93663"/>
              </a:xfrm>
              <a:custGeom>
                <a:avLst/>
                <a:gdLst/>
                <a:ahLst/>
                <a:cxnLst>
                  <a:cxn ang="0">
                    <a:pos x="220" y="0"/>
                  </a:cxn>
                  <a:cxn ang="0">
                    <a:pos x="0" y="17"/>
                  </a:cxn>
                  <a:cxn ang="0">
                    <a:pos x="5" y="23"/>
                  </a:cxn>
                  <a:cxn ang="0">
                    <a:pos x="216" y="8"/>
                  </a:cxn>
                  <a:cxn ang="0">
                    <a:pos x="221" y="1"/>
                  </a:cxn>
                  <a:cxn ang="0">
                    <a:pos x="220" y="0"/>
                  </a:cxn>
                </a:cxnLst>
                <a:rect l="0" t="0" r="r" b="b"/>
                <a:pathLst>
                  <a:path w="221" h="25">
                    <a:moveTo>
                      <a:pt x="220" y="0"/>
                    </a:moveTo>
                    <a:cubicBezTo>
                      <a:pt x="175" y="11"/>
                      <a:pt x="32" y="16"/>
                      <a:pt x="0" y="17"/>
                    </a:cubicBezTo>
                    <a:cubicBezTo>
                      <a:pt x="0" y="20"/>
                      <a:pt x="2" y="23"/>
                      <a:pt x="5" y="23"/>
                    </a:cubicBezTo>
                    <a:cubicBezTo>
                      <a:pt x="30" y="25"/>
                      <a:pt x="150" y="21"/>
                      <a:pt x="216" y="8"/>
                    </a:cubicBezTo>
                    <a:cubicBezTo>
                      <a:pt x="219" y="7"/>
                      <a:pt x="221" y="4"/>
                      <a:pt x="221" y="1"/>
                    </a:cubicBezTo>
                    <a:lnTo>
                      <a:pt x="220" y="0"/>
                    </a:ln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" name="Freeform 211"/>
              <p:cNvSpPr>
                <a:spLocks/>
              </p:cNvSpPr>
              <p:nvPr/>
            </p:nvSpPr>
            <p:spPr bwMode="auto">
              <a:xfrm>
                <a:off x="3425825" y="3868737"/>
                <a:ext cx="828675" cy="90488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5" y="22"/>
                  </a:cxn>
                  <a:cxn ang="0">
                    <a:pos x="216" y="7"/>
                  </a:cxn>
                  <a:cxn ang="0">
                    <a:pos x="221" y="0"/>
                  </a:cxn>
                  <a:cxn ang="0">
                    <a:pos x="0" y="16"/>
                  </a:cxn>
                </a:cxnLst>
                <a:rect l="0" t="0" r="r" b="b"/>
                <a:pathLst>
                  <a:path w="221" h="24">
                    <a:moveTo>
                      <a:pt x="0" y="16"/>
                    </a:moveTo>
                    <a:cubicBezTo>
                      <a:pt x="0" y="19"/>
                      <a:pt x="2" y="21"/>
                      <a:pt x="5" y="22"/>
                    </a:cubicBezTo>
                    <a:cubicBezTo>
                      <a:pt x="30" y="24"/>
                      <a:pt x="150" y="20"/>
                      <a:pt x="216" y="7"/>
                    </a:cubicBezTo>
                    <a:cubicBezTo>
                      <a:pt x="219" y="6"/>
                      <a:pt x="221" y="3"/>
                      <a:pt x="221" y="0"/>
                    </a:cubicBezTo>
                    <a:cubicBezTo>
                      <a:pt x="174" y="13"/>
                      <a:pt x="22" y="16"/>
                      <a:pt x="0" y="1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" name="Freeform 212"/>
              <p:cNvSpPr>
                <a:spLocks/>
              </p:cNvSpPr>
              <p:nvPr/>
            </p:nvSpPr>
            <p:spPr bwMode="auto">
              <a:xfrm>
                <a:off x="3425825" y="3846512"/>
                <a:ext cx="828675" cy="82550"/>
              </a:xfrm>
              <a:custGeom>
                <a:avLst/>
                <a:gdLst/>
                <a:ahLst/>
                <a:cxnLst>
                  <a:cxn ang="0">
                    <a:pos x="221" y="6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2"/>
                  </a:cxn>
                  <a:cxn ang="0">
                    <a:pos x="221" y="6"/>
                  </a:cxn>
                </a:cxnLst>
                <a:rect l="0" t="0" r="r" b="b"/>
                <a:pathLst>
                  <a:path w="221" h="22">
                    <a:moveTo>
                      <a:pt x="221" y="6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4"/>
                      <a:pt x="31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22" y="22"/>
                      <a:pt x="174" y="19"/>
                      <a:pt x="221" y="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" name="Freeform 213"/>
              <p:cNvSpPr>
                <a:spLocks/>
              </p:cNvSpPr>
              <p:nvPr/>
            </p:nvSpPr>
            <p:spPr bwMode="auto">
              <a:xfrm>
                <a:off x="3429000" y="3962400"/>
                <a:ext cx="828675" cy="79375"/>
              </a:xfrm>
              <a:custGeom>
                <a:avLst/>
                <a:gdLst/>
                <a:ahLst/>
                <a:cxnLst>
                  <a:cxn ang="0">
                    <a:pos x="221" y="6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221" y="6"/>
                  </a:cxn>
                </a:cxnLst>
                <a:rect l="0" t="0" r="r" b="b"/>
                <a:pathLst>
                  <a:path w="221" h="21">
                    <a:moveTo>
                      <a:pt x="221" y="6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4"/>
                      <a:pt x="30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25" y="21"/>
                      <a:pt x="174" y="19"/>
                      <a:pt x="221" y="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9" name="Freeform 214"/>
              <p:cNvSpPr>
                <a:spLocks/>
              </p:cNvSpPr>
              <p:nvPr/>
            </p:nvSpPr>
            <p:spPr bwMode="auto">
              <a:xfrm>
                <a:off x="3425825" y="3986212"/>
                <a:ext cx="831850" cy="88900"/>
              </a:xfrm>
              <a:custGeom>
                <a:avLst/>
                <a:gdLst/>
                <a:ahLst/>
                <a:cxnLst>
                  <a:cxn ang="0">
                    <a:pos x="1" y="15"/>
                  </a:cxn>
                  <a:cxn ang="0">
                    <a:pos x="1" y="15"/>
                  </a:cxn>
                  <a:cxn ang="0">
                    <a:pos x="6" y="22"/>
                  </a:cxn>
                  <a:cxn ang="0">
                    <a:pos x="217" y="7"/>
                  </a:cxn>
                  <a:cxn ang="0">
                    <a:pos x="222" y="0"/>
                  </a:cxn>
                  <a:cxn ang="0">
                    <a:pos x="1" y="15"/>
                  </a:cxn>
                </a:cxnLst>
                <a:rect l="0" t="0" r="r" b="b"/>
                <a:pathLst>
                  <a:path w="222" h="24"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0" y="18"/>
                      <a:pt x="3" y="21"/>
                      <a:pt x="6" y="22"/>
                    </a:cubicBezTo>
                    <a:cubicBezTo>
                      <a:pt x="31" y="24"/>
                      <a:pt x="151" y="19"/>
                      <a:pt x="217" y="7"/>
                    </a:cubicBezTo>
                    <a:cubicBezTo>
                      <a:pt x="220" y="6"/>
                      <a:pt x="222" y="3"/>
                      <a:pt x="222" y="0"/>
                    </a:cubicBezTo>
                    <a:cubicBezTo>
                      <a:pt x="175" y="13"/>
                      <a:pt x="26" y="15"/>
                      <a:pt x="1" y="15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0" name="Freeform 215"/>
              <p:cNvSpPr>
                <a:spLocks/>
              </p:cNvSpPr>
              <p:nvPr/>
            </p:nvSpPr>
            <p:spPr bwMode="auto">
              <a:xfrm>
                <a:off x="3429000" y="4105275"/>
                <a:ext cx="828675" cy="90488"/>
              </a:xfrm>
              <a:custGeom>
                <a:avLst/>
                <a:gdLst/>
                <a:ahLst/>
                <a:cxnLst>
                  <a:cxn ang="0">
                    <a:pos x="0" y="17"/>
                  </a:cxn>
                  <a:cxn ang="0">
                    <a:pos x="5" y="21"/>
                  </a:cxn>
                  <a:cxn ang="0">
                    <a:pos x="216" y="6"/>
                  </a:cxn>
                  <a:cxn ang="0">
                    <a:pos x="221" y="0"/>
                  </a:cxn>
                  <a:cxn ang="0">
                    <a:pos x="0" y="17"/>
                  </a:cxn>
                </a:cxnLst>
                <a:rect l="0" t="0" r="r" b="b"/>
                <a:pathLst>
                  <a:path w="221" h="24">
                    <a:moveTo>
                      <a:pt x="0" y="17"/>
                    </a:moveTo>
                    <a:cubicBezTo>
                      <a:pt x="0" y="19"/>
                      <a:pt x="2" y="21"/>
                      <a:pt x="5" y="21"/>
                    </a:cubicBezTo>
                    <a:cubicBezTo>
                      <a:pt x="30" y="24"/>
                      <a:pt x="150" y="19"/>
                      <a:pt x="216" y="6"/>
                    </a:cubicBezTo>
                    <a:cubicBezTo>
                      <a:pt x="219" y="6"/>
                      <a:pt x="221" y="3"/>
                      <a:pt x="221" y="0"/>
                    </a:cubicBezTo>
                    <a:cubicBezTo>
                      <a:pt x="175" y="12"/>
                      <a:pt x="28" y="16"/>
                      <a:pt x="0" y="17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" name="Freeform 216"/>
              <p:cNvSpPr>
                <a:spLocks/>
              </p:cNvSpPr>
              <p:nvPr/>
            </p:nvSpPr>
            <p:spPr bwMode="auto">
              <a:xfrm>
                <a:off x="3429000" y="4083050"/>
                <a:ext cx="828675" cy="85725"/>
              </a:xfrm>
              <a:custGeom>
                <a:avLst/>
                <a:gdLst/>
                <a:ahLst/>
                <a:cxnLst>
                  <a:cxn ang="0">
                    <a:pos x="221" y="5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3"/>
                  </a:cxn>
                  <a:cxn ang="0">
                    <a:pos x="221" y="6"/>
                  </a:cxn>
                  <a:cxn ang="0">
                    <a:pos x="221" y="5"/>
                  </a:cxn>
                </a:cxnLst>
                <a:rect l="0" t="0" r="r" b="b"/>
                <a:pathLst>
                  <a:path w="221" h="23">
                    <a:moveTo>
                      <a:pt x="221" y="5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3"/>
                      <a:pt x="30" y="18"/>
                      <a:pt x="6" y="16"/>
                    </a:cubicBezTo>
                    <a:cubicBezTo>
                      <a:pt x="3" y="15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3"/>
                    </a:cubicBezTo>
                    <a:cubicBezTo>
                      <a:pt x="28" y="22"/>
                      <a:pt x="175" y="18"/>
                      <a:pt x="221" y="6"/>
                    </a:cubicBezTo>
                    <a:lnTo>
                      <a:pt x="221" y="5"/>
                    </a:ln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" name="Group 228"/>
            <p:cNvGrpSpPr/>
            <p:nvPr/>
          </p:nvGrpSpPr>
          <p:grpSpPr>
            <a:xfrm>
              <a:off x="1552575" y="2133600"/>
              <a:ext cx="1758950" cy="2179638"/>
              <a:chOff x="2844801" y="2439988"/>
              <a:chExt cx="1758950" cy="2179638"/>
            </a:xfrm>
          </p:grpSpPr>
          <p:sp>
            <p:nvSpPr>
              <p:cNvPr id="230" name="Freeform 176"/>
              <p:cNvSpPr>
                <a:spLocks/>
              </p:cNvSpPr>
              <p:nvPr/>
            </p:nvSpPr>
            <p:spPr bwMode="auto">
              <a:xfrm>
                <a:off x="2849563" y="2443163"/>
                <a:ext cx="1751013" cy="2101850"/>
              </a:xfrm>
              <a:custGeom>
                <a:avLst/>
                <a:gdLst/>
                <a:ahLst/>
                <a:cxnLst>
                  <a:cxn ang="0">
                    <a:pos x="233" y="0"/>
                  </a:cxn>
                  <a:cxn ang="0">
                    <a:pos x="0" y="233"/>
                  </a:cxn>
                  <a:cxn ang="0">
                    <a:pos x="26" y="342"/>
                  </a:cxn>
                  <a:cxn ang="0">
                    <a:pos x="51" y="391"/>
                  </a:cxn>
                  <a:cxn ang="0">
                    <a:pos x="82" y="453"/>
                  </a:cxn>
                  <a:cxn ang="0">
                    <a:pos x="93" y="518"/>
                  </a:cxn>
                  <a:cxn ang="0">
                    <a:pos x="374" y="512"/>
                  </a:cxn>
                  <a:cxn ang="0">
                    <a:pos x="385" y="453"/>
                  </a:cxn>
                  <a:cxn ang="0">
                    <a:pos x="415" y="391"/>
                  </a:cxn>
                  <a:cxn ang="0">
                    <a:pos x="441" y="341"/>
                  </a:cxn>
                  <a:cxn ang="0">
                    <a:pos x="467" y="233"/>
                  </a:cxn>
                  <a:cxn ang="0">
                    <a:pos x="233" y="0"/>
                  </a:cxn>
                </a:cxnLst>
                <a:rect l="0" t="0" r="r" b="b"/>
                <a:pathLst>
                  <a:path w="467" h="560">
                    <a:moveTo>
                      <a:pt x="233" y="0"/>
                    </a:moveTo>
                    <a:cubicBezTo>
                      <a:pt x="104" y="0"/>
                      <a:pt x="0" y="105"/>
                      <a:pt x="0" y="233"/>
                    </a:cubicBezTo>
                    <a:cubicBezTo>
                      <a:pt x="0" y="271"/>
                      <a:pt x="9" y="309"/>
                      <a:pt x="26" y="342"/>
                    </a:cubicBezTo>
                    <a:cubicBezTo>
                      <a:pt x="32" y="356"/>
                      <a:pt x="41" y="373"/>
                      <a:pt x="51" y="391"/>
                    </a:cubicBezTo>
                    <a:cubicBezTo>
                      <a:pt x="64" y="413"/>
                      <a:pt x="77" y="437"/>
                      <a:pt x="82" y="453"/>
                    </a:cubicBezTo>
                    <a:cubicBezTo>
                      <a:pt x="90" y="480"/>
                      <a:pt x="92" y="501"/>
                      <a:pt x="93" y="518"/>
                    </a:cubicBezTo>
                    <a:cubicBezTo>
                      <a:pt x="138" y="547"/>
                      <a:pt x="283" y="560"/>
                      <a:pt x="374" y="512"/>
                    </a:cubicBezTo>
                    <a:cubicBezTo>
                      <a:pt x="375" y="496"/>
                      <a:pt x="377" y="477"/>
                      <a:pt x="385" y="453"/>
                    </a:cubicBezTo>
                    <a:cubicBezTo>
                      <a:pt x="390" y="437"/>
                      <a:pt x="403" y="413"/>
                      <a:pt x="415" y="391"/>
                    </a:cubicBezTo>
                    <a:cubicBezTo>
                      <a:pt x="425" y="373"/>
                      <a:pt x="435" y="355"/>
                      <a:pt x="441" y="341"/>
                    </a:cubicBezTo>
                    <a:cubicBezTo>
                      <a:pt x="458" y="308"/>
                      <a:pt x="467" y="271"/>
                      <a:pt x="467" y="233"/>
                    </a:cubicBezTo>
                    <a:cubicBezTo>
                      <a:pt x="467" y="105"/>
                      <a:pt x="362" y="0"/>
                      <a:pt x="233" y="0"/>
                    </a:cubicBezTo>
                  </a:path>
                </a:pathLst>
              </a:custGeom>
              <a:gradFill flip="none" rotWithShape="1">
                <a:gsLst>
                  <a:gs pos="75000">
                    <a:srgbClr val="3A3A3A"/>
                  </a:gs>
                  <a:gs pos="42000">
                    <a:schemeClr val="bg1">
                      <a:lumMod val="65000"/>
                      <a:alpha val="73000"/>
                    </a:schemeClr>
                  </a:gs>
                  <a:gs pos="15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1" name="Freeform 177"/>
              <p:cNvSpPr>
                <a:spLocks noEditPoints="1"/>
              </p:cNvSpPr>
              <p:nvPr/>
            </p:nvSpPr>
            <p:spPr bwMode="auto">
              <a:xfrm>
                <a:off x="2844801" y="2439988"/>
                <a:ext cx="1758950" cy="2179638"/>
              </a:xfrm>
              <a:custGeom>
                <a:avLst/>
                <a:gdLst/>
                <a:ahLst/>
                <a:cxnLst>
                  <a:cxn ang="0">
                    <a:pos x="450" y="143"/>
                  </a:cxn>
                  <a:cxn ang="0">
                    <a:pos x="400" y="69"/>
                  </a:cxn>
                  <a:cxn ang="0">
                    <a:pos x="326" y="18"/>
                  </a:cxn>
                  <a:cxn ang="0">
                    <a:pos x="234" y="0"/>
                  </a:cxn>
                  <a:cxn ang="0">
                    <a:pos x="143" y="18"/>
                  </a:cxn>
                  <a:cxn ang="0">
                    <a:pos x="69" y="69"/>
                  </a:cxn>
                  <a:cxn ang="0">
                    <a:pos x="18" y="143"/>
                  </a:cxn>
                  <a:cxn ang="0">
                    <a:pos x="0" y="234"/>
                  </a:cxn>
                  <a:cxn ang="0">
                    <a:pos x="7" y="291"/>
                  </a:cxn>
                  <a:cxn ang="0">
                    <a:pos x="27" y="343"/>
                  </a:cxn>
                  <a:cxn ang="0">
                    <a:pos x="52" y="392"/>
                  </a:cxn>
                  <a:cxn ang="0">
                    <a:pos x="82" y="454"/>
                  </a:cxn>
                  <a:cxn ang="0">
                    <a:pos x="93" y="519"/>
                  </a:cxn>
                  <a:cxn ang="0">
                    <a:pos x="93" y="526"/>
                  </a:cxn>
                  <a:cxn ang="0">
                    <a:pos x="100" y="559"/>
                  </a:cxn>
                  <a:cxn ang="0">
                    <a:pos x="124" y="580"/>
                  </a:cxn>
                  <a:cxn ang="0">
                    <a:pos x="160" y="581"/>
                  </a:cxn>
                  <a:cxn ang="0">
                    <a:pos x="229" y="580"/>
                  </a:cxn>
                  <a:cxn ang="0">
                    <a:pos x="240" y="580"/>
                  </a:cxn>
                  <a:cxn ang="0">
                    <a:pos x="308" y="581"/>
                  </a:cxn>
                  <a:cxn ang="0">
                    <a:pos x="345" y="580"/>
                  </a:cxn>
                  <a:cxn ang="0">
                    <a:pos x="368" y="559"/>
                  </a:cxn>
                  <a:cxn ang="0">
                    <a:pos x="376" y="526"/>
                  </a:cxn>
                  <a:cxn ang="0">
                    <a:pos x="376" y="513"/>
                  </a:cxn>
                  <a:cxn ang="0">
                    <a:pos x="387" y="454"/>
                  </a:cxn>
                  <a:cxn ang="0">
                    <a:pos x="417" y="392"/>
                  </a:cxn>
                  <a:cxn ang="0">
                    <a:pos x="442" y="343"/>
                  </a:cxn>
                  <a:cxn ang="0">
                    <a:pos x="462" y="291"/>
                  </a:cxn>
                  <a:cxn ang="0">
                    <a:pos x="469" y="234"/>
                  </a:cxn>
                  <a:cxn ang="0">
                    <a:pos x="450" y="143"/>
                  </a:cxn>
                  <a:cxn ang="0">
                    <a:pos x="441" y="342"/>
                  </a:cxn>
                  <a:cxn ang="0">
                    <a:pos x="385" y="454"/>
                  </a:cxn>
                  <a:cxn ang="0">
                    <a:pos x="375" y="513"/>
                  </a:cxn>
                  <a:cxn ang="0">
                    <a:pos x="374" y="526"/>
                  </a:cxn>
                  <a:cxn ang="0">
                    <a:pos x="345" y="579"/>
                  </a:cxn>
                  <a:cxn ang="0">
                    <a:pos x="308" y="580"/>
                  </a:cxn>
                  <a:cxn ang="0">
                    <a:pos x="240" y="579"/>
                  </a:cxn>
                  <a:cxn ang="0">
                    <a:pos x="229" y="579"/>
                  </a:cxn>
                  <a:cxn ang="0">
                    <a:pos x="160" y="580"/>
                  </a:cxn>
                  <a:cxn ang="0">
                    <a:pos x="124" y="579"/>
                  </a:cxn>
                  <a:cxn ang="0">
                    <a:pos x="94" y="526"/>
                  </a:cxn>
                  <a:cxn ang="0">
                    <a:pos x="94" y="519"/>
                  </a:cxn>
                  <a:cxn ang="0">
                    <a:pos x="83" y="454"/>
                  </a:cxn>
                  <a:cxn ang="0">
                    <a:pos x="28" y="343"/>
                  </a:cxn>
                  <a:cxn ang="0">
                    <a:pos x="1" y="234"/>
                  </a:cxn>
                  <a:cxn ang="0">
                    <a:pos x="234" y="1"/>
                  </a:cxn>
                  <a:cxn ang="0">
                    <a:pos x="468" y="234"/>
                  </a:cxn>
                  <a:cxn ang="0">
                    <a:pos x="441" y="342"/>
                  </a:cxn>
                </a:cxnLst>
                <a:rect l="0" t="0" r="r" b="b"/>
                <a:pathLst>
                  <a:path w="469" h="581">
                    <a:moveTo>
                      <a:pt x="450" y="143"/>
                    </a:moveTo>
                    <a:cubicBezTo>
                      <a:pt x="438" y="115"/>
                      <a:pt x="422" y="90"/>
                      <a:pt x="400" y="69"/>
                    </a:cubicBezTo>
                    <a:cubicBezTo>
                      <a:pt x="379" y="47"/>
                      <a:pt x="353" y="30"/>
                      <a:pt x="326" y="18"/>
                    </a:cubicBezTo>
                    <a:cubicBezTo>
                      <a:pt x="297" y="6"/>
                      <a:pt x="266" y="0"/>
                      <a:pt x="234" y="0"/>
                    </a:cubicBezTo>
                    <a:cubicBezTo>
                      <a:pt x="203" y="0"/>
                      <a:pt x="172" y="6"/>
                      <a:pt x="143" y="18"/>
                    </a:cubicBezTo>
                    <a:cubicBezTo>
                      <a:pt x="115" y="30"/>
                      <a:pt x="90" y="47"/>
                      <a:pt x="69" y="69"/>
                    </a:cubicBezTo>
                    <a:cubicBezTo>
                      <a:pt x="47" y="90"/>
                      <a:pt x="30" y="115"/>
                      <a:pt x="18" y="143"/>
                    </a:cubicBezTo>
                    <a:cubicBezTo>
                      <a:pt x="6" y="172"/>
                      <a:pt x="0" y="203"/>
                      <a:pt x="0" y="234"/>
                    </a:cubicBezTo>
                    <a:cubicBezTo>
                      <a:pt x="0" y="254"/>
                      <a:pt x="2" y="273"/>
                      <a:pt x="7" y="291"/>
                    </a:cubicBezTo>
                    <a:cubicBezTo>
                      <a:pt x="11" y="309"/>
                      <a:pt x="18" y="327"/>
                      <a:pt x="27" y="343"/>
                    </a:cubicBezTo>
                    <a:cubicBezTo>
                      <a:pt x="32" y="357"/>
                      <a:pt x="42" y="374"/>
                      <a:pt x="52" y="392"/>
                    </a:cubicBezTo>
                    <a:cubicBezTo>
                      <a:pt x="64" y="415"/>
                      <a:pt x="77" y="438"/>
                      <a:pt x="82" y="454"/>
                    </a:cubicBezTo>
                    <a:cubicBezTo>
                      <a:pt x="91" y="481"/>
                      <a:pt x="93" y="502"/>
                      <a:pt x="93" y="519"/>
                    </a:cubicBezTo>
                    <a:cubicBezTo>
                      <a:pt x="93" y="521"/>
                      <a:pt x="93" y="523"/>
                      <a:pt x="93" y="526"/>
                    </a:cubicBezTo>
                    <a:cubicBezTo>
                      <a:pt x="93" y="534"/>
                      <a:pt x="95" y="547"/>
                      <a:pt x="100" y="559"/>
                    </a:cubicBezTo>
                    <a:cubicBezTo>
                      <a:pt x="105" y="568"/>
                      <a:pt x="112" y="579"/>
                      <a:pt x="124" y="580"/>
                    </a:cubicBezTo>
                    <a:cubicBezTo>
                      <a:pt x="130" y="580"/>
                      <a:pt x="142" y="581"/>
                      <a:pt x="160" y="581"/>
                    </a:cubicBezTo>
                    <a:cubicBezTo>
                      <a:pt x="191" y="581"/>
                      <a:pt x="228" y="580"/>
                      <a:pt x="229" y="580"/>
                    </a:cubicBezTo>
                    <a:cubicBezTo>
                      <a:pt x="240" y="580"/>
                      <a:pt x="240" y="580"/>
                      <a:pt x="240" y="580"/>
                    </a:cubicBezTo>
                    <a:cubicBezTo>
                      <a:pt x="240" y="580"/>
                      <a:pt x="278" y="581"/>
                      <a:pt x="308" y="581"/>
                    </a:cubicBezTo>
                    <a:cubicBezTo>
                      <a:pt x="327" y="581"/>
                      <a:pt x="339" y="580"/>
                      <a:pt x="345" y="580"/>
                    </a:cubicBezTo>
                    <a:cubicBezTo>
                      <a:pt x="357" y="579"/>
                      <a:pt x="364" y="568"/>
                      <a:pt x="368" y="559"/>
                    </a:cubicBezTo>
                    <a:cubicBezTo>
                      <a:pt x="374" y="547"/>
                      <a:pt x="376" y="534"/>
                      <a:pt x="376" y="526"/>
                    </a:cubicBezTo>
                    <a:cubicBezTo>
                      <a:pt x="376" y="522"/>
                      <a:pt x="376" y="517"/>
                      <a:pt x="376" y="513"/>
                    </a:cubicBezTo>
                    <a:cubicBezTo>
                      <a:pt x="377" y="497"/>
                      <a:pt x="379" y="478"/>
                      <a:pt x="387" y="454"/>
                    </a:cubicBezTo>
                    <a:cubicBezTo>
                      <a:pt x="392" y="438"/>
                      <a:pt x="404" y="415"/>
                      <a:pt x="417" y="392"/>
                    </a:cubicBezTo>
                    <a:cubicBezTo>
                      <a:pt x="427" y="374"/>
                      <a:pt x="437" y="357"/>
                      <a:pt x="442" y="343"/>
                    </a:cubicBezTo>
                    <a:cubicBezTo>
                      <a:pt x="451" y="326"/>
                      <a:pt x="457" y="309"/>
                      <a:pt x="462" y="291"/>
                    </a:cubicBezTo>
                    <a:cubicBezTo>
                      <a:pt x="466" y="273"/>
                      <a:pt x="469" y="254"/>
                      <a:pt x="469" y="234"/>
                    </a:cubicBezTo>
                    <a:cubicBezTo>
                      <a:pt x="469" y="203"/>
                      <a:pt x="463" y="172"/>
                      <a:pt x="450" y="143"/>
                    </a:cubicBezTo>
                    <a:moveTo>
                      <a:pt x="441" y="342"/>
                    </a:moveTo>
                    <a:cubicBezTo>
                      <a:pt x="428" y="374"/>
                      <a:pt x="395" y="424"/>
                      <a:pt x="385" y="454"/>
                    </a:cubicBezTo>
                    <a:cubicBezTo>
                      <a:pt x="378" y="477"/>
                      <a:pt x="375" y="497"/>
                      <a:pt x="375" y="513"/>
                    </a:cubicBezTo>
                    <a:cubicBezTo>
                      <a:pt x="375" y="518"/>
                      <a:pt x="374" y="522"/>
                      <a:pt x="374" y="526"/>
                    </a:cubicBezTo>
                    <a:cubicBezTo>
                      <a:pt x="374" y="544"/>
                      <a:pt x="365" y="577"/>
                      <a:pt x="345" y="579"/>
                    </a:cubicBezTo>
                    <a:cubicBezTo>
                      <a:pt x="338" y="579"/>
                      <a:pt x="324" y="580"/>
                      <a:pt x="308" y="580"/>
                    </a:cubicBezTo>
                    <a:cubicBezTo>
                      <a:pt x="277" y="580"/>
                      <a:pt x="240" y="579"/>
                      <a:pt x="240" y="579"/>
                    </a:cubicBezTo>
                    <a:cubicBezTo>
                      <a:pt x="229" y="579"/>
                      <a:pt x="229" y="579"/>
                      <a:pt x="229" y="579"/>
                    </a:cubicBezTo>
                    <a:cubicBezTo>
                      <a:pt x="229" y="579"/>
                      <a:pt x="191" y="580"/>
                      <a:pt x="160" y="580"/>
                    </a:cubicBezTo>
                    <a:cubicBezTo>
                      <a:pt x="145" y="580"/>
                      <a:pt x="131" y="579"/>
                      <a:pt x="124" y="579"/>
                    </a:cubicBezTo>
                    <a:cubicBezTo>
                      <a:pt x="104" y="577"/>
                      <a:pt x="94" y="544"/>
                      <a:pt x="94" y="526"/>
                    </a:cubicBezTo>
                    <a:cubicBezTo>
                      <a:pt x="94" y="524"/>
                      <a:pt x="94" y="522"/>
                      <a:pt x="94" y="519"/>
                    </a:cubicBezTo>
                    <a:cubicBezTo>
                      <a:pt x="94" y="502"/>
                      <a:pt x="92" y="480"/>
                      <a:pt x="83" y="454"/>
                    </a:cubicBezTo>
                    <a:cubicBezTo>
                      <a:pt x="74" y="424"/>
                      <a:pt x="41" y="374"/>
                      <a:pt x="28" y="343"/>
                    </a:cubicBezTo>
                    <a:cubicBezTo>
                      <a:pt x="11" y="310"/>
                      <a:pt x="1" y="274"/>
                      <a:pt x="1" y="234"/>
                    </a:cubicBezTo>
                    <a:cubicBezTo>
                      <a:pt x="1" y="106"/>
                      <a:pt x="106" y="1"/>
                      <a:pt x="234" y="1"/>
                    </a:cubicBezTo>
                    <a:cubicBezTo>
                      <a:pt x="363" y="1"/>
                      <a:pt x="468" y="106"/>
                      <a:pt x="468" y="234"/>
                    </a:cubicBezTo>
                    <a:cubicBezTo>
                      <a:pt x="468" y="273"/>
                      <a:pt x="458" y="310"/>
                      <a:pt x="441" y="342"/>
                    </a:cubicBezTo>
                  </a:path>
                </a:pathLst>
              </a:custGeom>
              <a:solidFill>
                <a:schemeClr val="tx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2" name="Rectangle 178"/>
              <p:cNvSpPr>
                <a:spLocks noChangeArrowheads="1"/>
              </p:cNvSpPr>
              <p:nvPr/>
            </p:nvSpPr>
            <p:spPr bwMode="auto">
              <a:xfrm>
                <a:off x="3692526" y="3532188"/>
                <a:ext cx="52388" cy="33655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3" name="Freeform 194"/>
              <p:cNvSpPr>
                <a:spLocks/>
              </p:cNvSpPr>
              <p:nvPr/>
            </p:nvSpPr>
            <p:spPr bwMode="auto">
              <a:xfrm>
                <a:off x="3513138" y="3838576"/>
                <a:ext cx="407988" cy="304800"/>
              </a:xfrm>
              <a:custGeom>
                <a:avLst/>
                <a:gdLst/>
                <a:ahLst/>
                <a:cxnLst>
                  <a:cxn ang="0">
                    <a:pos x="12" y="81"/>
                  </a:cxn>
                  <a:cxn ang="0">
                    <a:pos x="39" y="71"/>
                  </a:cxn>
                  <a:cxn ang="0">
                    <a:pos x="39" y="69"/>
                  </a:cxn>
                  <a:cxn ang="0">
                    <a:pos x="55" y="53"/>
                  </a:cxn>
                  <a:cxn ang="0">
                    <a:pos x="70" y="69"/>
                  </a:cxn>
                  <a:cxn ang="0">
                    <a:pos x="70" y="70"/>
                  </a:cxn>
                  <a:cxn ang="0">
                    <a:pos x="97" y="79"/>
                  </a:cxn>
                  <a:cxn ang="0">
                    <a:pos x="103" y="52"/>
                  </a:cxn>
                  <a:cxn ang="0">
                    <a:pos x="101" y="20"/>
                  </a:cxn>
                  <a:cxn ang="0">
                    <a:pos x="59" y="2"/>
                  </a:cxn>
                  <a:cxn ang="0">
                    <a:pos x="57" y="0"/>
                  </a:cxn>
                  <a:cxn ang="0">
                    <a:pos x="57" y="0"/>
                  </a:cxn>
                  <a:cxn ang="0">
                    <a:pos x="55" y="0"/>
                  </a:cxn>
                  <a:cxn ang="0">
                    <a:pos x="52" y="0"/>
                  </a:cxn>
                  <a:cxn ang="0">
                    <a:pos x="52" y="0"/>
                  </a:cxn>
                  <a:cxn ang="0">
                    <a:pos x="50" y="2"/>
                  </a:cxn>
                  <a:cxn ang="0">
                    <a:pos x="9" y="20"/>
                  </a:cxn>
                  <a:cxn ang="0">
                    <a:pos x="6" y="52"/>
                  </a:cxn>
                  <a:cxn ang="0">
                    <a:pos x="12" y="81"/>
                  </a:cxn>
                </a:cxnLst>
                <a:rect l="0" t="0" r="r" b="b"/>
                <a:pathLst>
                  <a:path w="109" h="81">
                    <a:moveTo>
                      <a:pt x="12" y="81"/>
                    </a:moveTo>
                    <a:cubicBezTo>
                      <a:pt x="20" y="76"/>
                      <a:pt x="30" y="73"/>
                      <a:pt x="39" y="71"/>
                    </a:cubicBezTo>
                    <a:cubicBezTo>
                      <a:pt x="39" y="70"/>
                      <a:pt x="39" y="70"/>
                      <a:pt x="39" y="69"/>
                    </a:cubicBezTo>
                    <a:cubicBezTo>
                      <a:pt x="39" y="60"/>
                      <a:pt x="46" y="53"/>
                      <a:pt x="55" y="53"/>
                    </a:cubicBezTo>
                    <a:cubicBezTo>
                      <a:pt x="63" y="53"/>
                      <a:pt x="70" y="60"/>
                      <a:pt x="70" y="69"/>
                    </a:cubicBezTo>
                    <a:cubicBezTo>
                      <a:pt x="70" y="69"/>
                      <a:pt x="70" y="70"/>
                      <a:pt x="70" y="70"/>
                    </a:cubicBezTo>
                    <a:cubicBezTo>
                      <a:pt x="80" y="72"/>
                      <a:pt x="89" y="75"/>
                      <a:pt x="97" y="79"/>
                    </a:cubicBezTo>
                    <a:cubicBezTo>
                      <a:pt x="98" y="70"/>
                      <a:pt x="100" y="59"/>
                      <a:pt x="103" y="52"/>
                    </a:cubicBezTo>
                    <a:cubicBezTo>
                      <a:pt x="109" y="37"/>
                      <a:pt x="108" y="25"/>
                      <a:pt x="101" y="20"/>
                    </a:cubicBezTo>
                    <a:cubicBezTo>
                      <a:pt x="93" y="14"/>
                      <a:pt x="59" y="2"/>
                      <a:pt x="59" y="2"/>
                    </a:cubicBezTo>
                    <a:cubicBezTo>
                      <a:pt x="59" y="1"/>
                      <a:pt x="58" y="1"/>
                      <a:pt x="57" y="0"/>
                    </a:cubicBezTo>
                    <a:cubicBezTo>
                      <a:pt x="57" y="0"/>
                      <a:pt x="57" y="0"/>
                      <a:pt x="57" y="0"/>
                    </a:cubicBezTo>
                    <a:cubicBezTo>
                      <a:pt x="57" y="0"/>
                      <a:pt x="56" y="0"/>
                      <a:pt x="55" y="0"/>
                    </a:cubicBezTo>
                    <a:cubicBezTo>
                      <a:pt x="53" y="0"/>
                      <a:pt x="52" y="0"/>
                      <a:pt x="52" y="0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51" y="1"/>
                      <a:pt x="51" y="1"/>
                      <a:pt x="50" y="2"/>
                    </a:cubicBezTo>
                    <a:cubicBezTo>
                      <a:pt x="50" y="2"/>
                      <a:pt x="16" y="14"/>
                      <a:pt x="9" y="20"/>
                    </a:cubicBezTo>
                    <a:cubicBezTo>
                      <a:pt x="2" y="25"/>
                      <a:pt x="0" y="37"/>
                      <a:pt x="6" y="52"/>
                    </a:cubicBezTo>
                    <a:cubicBezTo>
                      <a:pt x="9" y="60"/>
                      <a:pt x="12" y="71"/>
                      <a:pt x="12" y="81"/>
                    </a:cubicBezTo>
                    <a:close/>
                  </a:path>
                </a:pathLst>
              </a:custGeom>
              <a:gradFill>
                <a:gsLst>
                  <a:gs pos="75000">
                    <a:schemeClr val="bg1">
                      <a:lumMod val="50000"/>
                    </a:schemeClr>
                  </a:gs>
                  <a:gs pos="51000">
                    <a:schemeClr val="bg1">
                      <a:lumMod val="50000"/>
                      <a:tint val="44500"/>
                      <a:satMod val="160000"/>
                    </a:schemeClr>
                  </a:gs>
                  <a:gs pos="37000">
                    <a:schemeClr val="bg1">
                      <a:lumMod val="9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4" name="Freeform 195"/>
              <p:cNvSpPr>
                <a:spLocks/>
              </p:cNvSpPr>
              <p:nvPr/>
            </p:nvSpPr>
            <p:spPr bwMode="auto">
              <a:xfrm>
                <a:off x="3519488" y="4102101"/>
                <a:ext cx="393700" cy="509588"/>
              </a:xfrm>
              <a:custGeom>
                <a:avLst/>
                <a:gdLst/>
                <a:ahLst/>
                <a:cxnLst>
                  <a:cxn ang="0">
                    <a:pos x="99" y="35"/>
                  </a:cxn>
                  <a:cxn ang="0">
                    <a:pos x="95" y="9"/>
                  </a:cxn>
                  <a:cxn ang="0">
                    <a:pos x="68" y="0"/>
                  </a:cxn>
                  <a:cxn ang="0">
                    <a:pos x="53" y="15"/>
                  </a:cxn>
                  <a:cxn ang="0">
                    <a:pos x="37" y="1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7" y="35"/>
                  </a:cxn>
                  <a:cxn ang="0">
                    <a:pos x="4" y="136"/>
                  </a:cxn>
                  <a:cxn ang="0">
                    <a:pos x="101" y="136"/>
                  </a:cxn>
                  <a:cxn ang="0">
                    <a:pos x="99" y="35"/>
                  </a:cxn>
                </a:cxnLst>
                <a:rect l="0" t="0" r="r" b="b"/>
                <a:pathLst>
                  <a:path w="105" h="136">
                    <a:moveTo>
                      <a:pt x="99" y="35"/>
                    </a:moveTo>
                    <a:cubicBezTo>
                      <a:pt x="95" y="30"/>
                      <a:pt x="94" y="20"/>
                      <a:pt x="95" y="9"/>
                    </a:cubicBezTo>
                    <a:cubicBezTo>
                      <a:pt x="87" y="5"/>
                      <a:pt x="78" y="2"/>
                      <a:pt x="68" y="0"/>
                    </a:cubicBezTo>
                    <a:cubicBezTo>
                      <a:pt x="68" y="8"/>
                      <a:pt x="61" y="15"/>
                      <a:pt x="53" y="15"/>
                    </a:cubicBezTo>
                    <a:cubicBezTo>
                      <a:pt x="45" y="15"/>
                      <a:pt x="38" y="9"/>
                      <a:pt x="37" y="1"/>
                    </a:cubicBezTo>
                    <a:cubicBezTo>
                      <a:pt x="28" y="3"/>
                      <a:pt x="18" y="6"/>
                      <a:pt x="10" y="11"/>
                    </a:cubicBezTo>
                    <a:cubicBezTo>
                      <a:pt x="10" y="11"/>
                      <a:pt x="10" y="11"/>
                      <a:pt x="10" y="11"/>
                    </a:cubicBezTo>
                    <a:cubicBezTo>
                      <a:pt x="11" y="21"/>
                      <a:pt x="10" y="30"/>
                      <a:pt x="7" y="35"/>
                    </a:cubicBezTo>
                    <a:cubicBezTo>
                      <a:pt x="0" y="44"/>
                      <a:pt x="4" y="129"/>
                      <a:pt x="4" y="136"/>
                    </a:cubicBezTo>
                    <a:cubicBezTo>
                      <a:pt x="101" y="136"/>
                      <a:pt x="101" y="136"/>
                      <a:pt x="101" y="136"/>
                    </a:cubicBezTo>
                    <a:cubicBezTo>
                      <a:pt x="101" y="129"/>
                      <a:pt x="105" y="44"/>
                      <a:pt x="99" y="35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" name="Freeform 196"/>
              <p:cNvSpPr>
                <a:spLocks noEditPoints="1"/>
              </p:cNvSpPr>
              <p:nvPr/>
            </p:nvSpPr>
            <p:spPr bwMode="auto">
              <a:xfrm>
                <a:off x="3543301" y="3043238"/>
                <a:ext cx="85725" cy="454025"/>
              </a:xfrm>
              <a:custGeom>
                <a:avLst/>
                <a:gdLst/>
                <a:ahLst/>
                <a:cxnLst>
                  <a:cxn ang="0">
                    <a:pos x="23" y="120"/>
                  </a:cxn>
                  <a:cxn ang="0">
                    <a:pos x="3" y="23"/>
                  </a:cxn>
                  <a:cxn ang="0">
                    <a:pos x="13" y="11"/>
                  </a:cxn>
                  <a:cxn ang="0">
                    <a:pos x="10" y="4"/>
                  </a:cxn>
                  <a:cxn ang="0">
                    <a:pos x="6" y="4"/>
                  </a:cxn>
                  <a:cxn ang="0">
                    <a:pos x="2" y="1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8" y="61"/>
                  </a:cxn>
                  <a:cxn ang="0">
                    <a:pos x="15" y="102"/>
                  </a:cxn>
                  <a:cxn ang="0">
                    <a:pos x="23" y="121"/>
                  </a:cxn>
                  <a:cxn ang="0">
                    <a:pos x="23" y="121"/>
                  </a:cxn>
                  <a:cxn ang="0">
                    <a:pos x="23" y="120"/>
                  </a:cxn>
                  <a:cxn ang="0">
                    <a:pos x="2" y="14"/>
                  </a:cxn>
                  <a:cxn ang="0">
                    <a:pos x="6" y="4"/>
                  </a:cxn>
                  <a:cxn ang="0">
                    <a:pos x="10" y="5"/>
                  </a:cxn>
                  <a:cxn ang="0">
                    <a:pos x="13" y="11"/>
                  </a:cxn>
                  <a:cxn ang="0">
                    <a:pos x="3" y="22"/>
                  </a:cxn>
                  <a:cxn ang="0">
                    <a:pos x="2" y="14"/>
                  </a:cxn>
                </a:cxnLst>
                <a:rect l="0" t="0" r="r" b="b"/>
                <a:pathLst>
                  <a:path w="23" h="121">
                    <a:moveTo>
                      <a:pt x="23" y="120"/>
                    </a:moveTo>
                    <a:cubicBezTo>
                      <a:pt x="17" y="121"/>
                      <a:pt x="9" y="66"/>
                      <a:pt x="3" y="23"/>
                    </a:cubicBezTo>
                    <a:cubicBezTo>
                      <a:pt x="7" y="22"/>
                      <a:pt x="12" y="16"/>
                      <a:pt x="13" y="11"/>
                    </a:cubicBezTo>
                    <a:cubicBezTo>
                      <a:pt x="14" y="9"/>
                      <a:pt x="13" y="6"/>
                      <a:pt x="10" y="4"/>
                    </a:cubicBezTo>
                    <a:cubicBezTo>
                      <a:pt x="8" y="3"/>
                      <a:pt x="7" y="3"/>
                      <a:pt x="6" y="4"/>
                    </a:cubicBezTo>
                    <a:cubicBezTo>
                      <a:pt x="3" y="5"/>
                      <a:pt x="2" y="9"/>
                      <a:pt x="2" y="12"/>
                    </a:cubicBezTo>
                    <a:cubicBezTo>
                      <a:pt x="1" y="8"/>
                      <a:pt x="1" y="4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31"/>
                      <a:pt x="8" y="61"/>
                    </a:cubicBezTo>
                    <a:cubicBezTo>
                      <a:pt x="11" y="78"/>
                      <a:pt x="13" y="92"/>
                      <a:pt x="15" y="102"/>
                    </a:cubicBezTo>
                    <a:cubicBezTo>
                      <a:pt x="18" y="115"/>
                      <a:pt x="21" y="121"/>
                      <a:pt x="23" y="121"/>
                    </a:cubicBezTo>
                    <a:cubicBezTo>
                      <a:pt x="23" y="121"/>
                      <a:pt x="23" y="121"/>
                      <a:pt x="23" y="121"/>
                    </a:cubicBezTo>
                    <a:lnTo>
                      <a:pt x="23" y="120"/>
                    </a:lnTo>
                    <a:close/>
                    <a:moveTo>
                      <a:pt x="2" y="14"/>
                    </a:moveTo>
                    <a:cubicBezTo>
                      <a:pt x="2" y="14"/>
                      <a:pt x="3" y="6"/>
                      <a:pt x="6" y="4"/>
                    </a:cubicBezTo>
                    <a:cubicBezTo>
                      <a:pt x="7" y="4"/>
                      <a:pt x="8" y="4"/>
                      <a:pt x="10" y="5"/>
                    </a:cubicBezTo>
                    <a:cubicBezTo>
                      <a:pt x="12" y="6"/>
                      <a:pt x="13" y="9"/>
                      <a:pt x="13" y="11"/>
                    </a:cubicBezTo>
                    <a:cubicBezTo>
                      <a:pt x="12" y="16"/>
                      <a:pt x="7" y="21"/>
                      <a:pt x="3" y="22"/>
                    </a:cubicBezTo>
                    <a:cubicBezTo>
                      <a:pt x="3" y="19"/>
                      <a:pt x="2" y="17"/>
                      <a:pt x="2" y="14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" name="Freeform 197"/>
              <p:cNvSpPr>
                <a:spLocks noEditPoints="1"/>
              </p:cNvSpPr>
              <p:nvPr/>
            </p:nvSpPr>
            <p:spPr bwMode="auto">
              <a:xfrm>
                <a:off x="3794126" y="3043238"/>
                <a:ext cx="90488" cy="454025"/>
              </a:xfrm>
              <a:custGeom>
                <a:avLst/>
                <a:gdLst/>
                <a:ahLst/>
                <a:cxnLst>
                  <a:cxn ang="0">
                    <a:pos x="0" y="121"/>
                  </a:cxn>
                  <a:cxn ang="0">
                    <a:pos x="0" y="121"/>
                  </a:cxn>
                  <a:cxn ang="0">
                    <a:pos x="8" y="102"/>
                  </a:cxn>
                  <a:cxn ang="0">
                    <a:pos x="16" y="61"/>
                  </a:cxn>
                  <a:cxn ang="0">
                    <a:pos x="24" y="0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22" y="12"/>
                  </a:cxn>
                  <a:cxn ang="0">
                    <a:pos x="18" y="4"/>
                  </a:cxn>
                  <a:cxn ang="0">
                    <a:pos x="14" y="4"/>
                  </a:cxn>
                  <a:cxn ang="0">
                    <a:pos x="10" y="11"/>
                  </a:cxn>
                  <a:cxn ang="0">
                    <a:pos x="21" y="23"/>
                  </a:cxn>
                  <a:cxn ang="0">
                    <a:pos x="0" y="120"/>
                  </a:cxn>
                  <a:cxn ang="0">
                    <a:pos x="0" y="121"/>
                  </a:cxn>
                  <a:cxn ang="0">
                    <a:pos x="22" y="14"/>
                  </a:cxn>
                  <a:cxn ang="0">
                    <a:pos x="21" y="22"/>
                  </a:cxn>
                  <a:cxn ang="0">
                    <a:pos x="11" y="11"/>
                  </a:cxn>
                  <a:cxn ang="0">
                    <a:pos x="14" y="5"/>
                  </a:cxn>
                  <a:cxn ang="0">
                    <a:pos x="18" y="4"/>
                  </a:cxn>
                  <a:cxn ang="0">
                    <a:pos x="22" y="14"/>
                  </a:cxn>
                </a:cxnLst>
                <a:rect l="0" t="0" r="r" b="b"/>
                <a:pathLst>
                  <a:path w="24" h="121">
                    <a:moveTo>
                      <a:pt x="0" y="121"/>
                    </a:moveTo>
                    <a:cubicBezTo>
                      <a:pt x="0" y="121"/>
                      <a:pt x="0" y="121"/>
                      <a:pt x="0" y="121"/>
                    </a:cubicBezTo>
                    <a:cubicBezTo>
                      <a:pt x="3" y="121"/>
                      <a:pt x="5" y="115"/>
                      <a:pt x="8" y="102"/>
                    </a:cubicBezTo>
                    <a:cubicBezTo>
                      <a:pt x="11" y="92"/>
                      <a:pt x="13" y="78"/>
                      <a:pt x="16" y="61"/>
                    </a:cubicBezTo>
                    <a:cubicBezTo>
                      <a:pt x="20" y="31"/>
                      <a:pt x="24" y="0"/>
                      <a:pt x="24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3" y="4"/>
                      <a:pt x="22" y="8"/>
                      <a:pt x="22" y="12"/>
                    </a:cubicBezTo>
                    <a:cubicBezTo>
                      <a:pt x="22" y="9"/>
                      <a:pt x="21" y="5"/>
                      <a:pt x="18" y="4"/>
                    </a:cubicBezTo>
                    <a:cubicBezTo>
                      <a:pt x="17" y="3"/>
                      <a:pt x="15" y="3"/>
                      <a:pt x="14" y="4"/>
                    </a:cubicBezTo>
                    <a:cubicBezTo>
                      <a:pt x="11" y="6"/>
                      <a:pt x="10" y="9"/>
                      <a:pt x="10" y="11"/>
                    </a:cubicBezTo>
                    <a:cubicBezTo>
                      <a:pt x="11" y="16"/>
                      <a:pt x="17" y="22"/>
                      <a:pt x="21" y="23"/>
                    </a:cubicBezTo>
                    <a:cubicBezTo>
                      <a:pt x="15" y="66"/>
                      <a:pt x="7" y="121"/>
                      <a:pt x="0" y="120"/>
                    </a:cubicBezTo>
                    <a:lnTo>
                      <a:pt x="0" y="121"/>
                    </a:lnTo>
                    <a:close/>
                    <a:moveTo>
                      <a:pt x="22" y="14"/>
                    </a:moveTo>
                    <a:cubicBezTo>
                      <a:pt x="21" y="17"/>
                      <a:pt x="21" y="19"/>
                      <a:pt x="21" y="22"/>
                    </a:cubicBezTo>
                    <a:cubicBezTo>
                      <a:pt x="17" y="21"/>
                      <a:pt x="12" y="16"/>
                      <a:pt x="11" y="11"/>
                    </a:cubicBezTo>
                    <a:cubicBezTo>
                      <a:pt x="11" y="9"/>
                      <a:pt x="12" y="6"/>
                      <a:pt x="14" y="5"/>
                    </a:cubicBezTo>
                    <a:cubicBezTo>
                      <a:pt x="16" y="4"/>
                      <a:pt x="17" y="4"/>
                      <a:pt x="18" y="4"/>
                    </a:cubicBezTo>
                    <a:cubicBezTo>
                      <a:pt x="21" y="6"/>
                      <a:pt x="22" y="14"/>
                      <a:pt x="22" y="14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7" name="Freeform 198"/>
              <p:cNvSpPr>
                <a:spLocks/>
              </p:cNvSpPr>
              <p:nvPr/>
            </p:nvSpPr>
            <p:spPr bwMode="auto">
              <a:xfrm>
                <a:off x="3328988" y="3100388"/>
                <a:ext cx="773113" cy="63500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25" y="5"/>
                  </a:cxn>
                  <a:cxn ang="0">
                    <a:pos x="68" y="2"/>
                  </a:cxn>
                  <a:cxn ang="0">
                    <a:pos x="68" y="2"/>
                  </a:cxn>
                  <a:cxn ang="0">
                    <a:pos x="93" y="8"/>
                  </a:cxn>
                  <a:cxn ang="0">
                    <a:pos x="139" y="4"/>
                  </a:cxn>
                  <a:cxn ang="0">
                    <a:pos x="138" y="4"/>
                  </a:cxn>
                  <a:cxn ang="0">
                    <a:pos x="160" y="9"/>
                  </a:cxn>
                  <a:cxn ang="0">
                    <a:pos x="206" y="2"/>
                  </a:cxn>
                  <a:cxn ang="0">
                    <a:pos x="206" y="2"/>
                  </a:cxn>
                  <a:cxn ang="0">
                    <a:pos x="139" y="3"/>
                  </a:cxn>
                  <a:cxn ang="0">
                    <a:pos x="139" y="3"/>
                  </a:cxn>
                  <a:cxn ang="0">
                    <a:pos x="138" y="3"/>
                  </a:cxn>
                  <a:cxn ang="0">
                    <a:pos x="68" y="1"/>
                  </a:cxn>
                  <a:cxn ang="0">
                    <a:pos x="68" y="1"/>
                  </a:cxn>
                  <a:cxn ang="0">
                    <a:pos x="68" y="1"/>
                  </a:cxn>
                  <a:cxn ang="0">
                    <a:pos x="0" y="0"/>
                  </a:cxn>
                  <a:cxn ang="0">
                    <a:pos x="0" y="1"/>
                  </a:cxn>
                </a:cxnLst>
                <a:rect l="0" t="0" r="r" b="b"/>
                <a:pathLst>
                  <a:path w="206" h="17">
                    <a:moveTo>
                      <a:pt x="0" y="1"/>
                    </a:moveTo>
                    <a:cubicBezTo>
                      <a:pt x="0" y="1"/>
                      <a:pt x="11" y="4"/>
                      <a:pt x="25" y="5"/>
                    </a:cubicBezTo>
                    <a:cubicBezTo>
                      <a:pt x="39" y="7"/>
                      <a:pt x="57" y="7"/>
                      <a:pt x="68" y="2"/>
                    </a:cubicBezTo>
                    <a:cubicBezTo>
                      <a:pt x="68" y="2"/>
                      <a:pt x="68" y="2"/>
                      <a:pt x="68" y="2"/>
                    </a:cubicBezTo>
                    <a:cubicBezTo>
                      <a:pt x="68" y="2"/>
                      <a:pt x="79" y="5"/>
                      <a:pt x="93" y="8"/>
                    </a:cubicBezTo>
                    <a:cubicBezTo>
                      <a:pt x="105" y="10"/>
                      <a:pt x="124" y="11"/>
                      <a:pt x="139" y="4"/>
                    </a:cubicBezTo>
                    <a:cubicBezTo>
                      <a:pt x="138" y="4"/>
                      <a:pt x="138" y="4"/>
                      <a:pt x="138" y="4"/>
                    </a:cubicBezTo>
                    <a:cubicBezTo>
                      <a:pt x="138" y="4"/>
                      <a:pt x="147" y="8"/>
                      <a:pt x="160" y="9"/>
                    </a:cubicBezTo>
                    <a:cubicBezTo>
                      <a:pt x="172" y="11"/>
                      <a:pt x="189" y="11"/>
                      <a:pt x="206" y="2"/>
                    </a:cubicBezTo>
                    <a:cubicBezTo>
                      <a:pt x="206" y="2"/>
                      <a:pt x="206" y="2"/>
                      <a:pt x="206" y="2"/>
                    </a:cubicBezTo>
                    <a:cubicBezTo>
                      <a:pt x="174" y="17"/>
                      <a:pt x="139" y="4"/>
                      <a:pt x="139" y="3"/>
                    </a:cubicBezTo>
                    <a:cubicBezTo>
                      <a:pt x="139" y="3"/>
                      <a:pt x="139" y="3"/>
                      <a:pt x="139" y="3"/>
                    </a:cubicBezTo>
                    <a:cubicBezTo>
                      <a:pt x="138" y="3"/>
                      <a:pt x="138" y="3"/>
                      <a:pt x="138" y="3"/>
                    </a:cubicBezTo>
                    <a:cubicBezTo>
                      <a:pt x="110" y="16"/>
                      <a:pt x="69" y="1"/>
                      <a:pt x="68" y="1"/>
                    </a:cubicBezTo>
                    <a:cubicBezTo>
                      <a:pt x="68" y="1"/>
                      <a:pt x="68" y="1"/>
                      <a:pt x="68" y="1"/>
                    </a:cubicBezTo>
                    <a:cubicBezTo>
                      <a:pt x="68" y="1"/>
                      <a:pt x="68" y="1"/>
                      <a:pt x="68" y="1"/>
                    </a:cubicBezTo>
                    <a:cubicBezTo>
                      <a:pt x="46" y="12"/>
                      <a:pt x="0" y="1"/>
                      <a:pt x="0" y="0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0404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8" name="Freeform 199"/>
              <p:cNvSpPr>
                <a:spLocks/>
              </p:cNvSpPr>
              <p:nvPr/>
            </p:nvSpPr>
            <p:spPr bwMode="auto">
              <a:xfrm>
                <a:off x="3989388" y="2500313"/>
                <a:ext cx="584200" cy="10842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7" y="22"/>
                  </a:cxn>
                  <a:cxn ang="0">
                    <a:pos x="132" y="115"/>
                  </a:cxn>
                  <a:cxn ang="0">
                    <a:pos x="152" y="239"/>
                  </a:cxn>
                  <a:cxn ang="0">
                    <a:pos x="140" y="289"/>
                  </a:cxn>
                  <a:cxn ang="0">
                    <a:pos x="147" y="238"/>
                  </a:cxn>
                  <a:cxn ang="0">
                    <a:pos x="123" y="119"/>
                  </a:cxn>
                  <a:cxn ang="0">
                    <a:pos x="45" y="26"/>
                  </a:cxn>
                  <a:cxn ang="0">
                    <a:pos x="0" y="0"/>
                  </a:cxn>
                </a:cxnLst>
                <a:rect l="0" t="0" r="r" b="b"/>
                <a:pathLst>
                  <a:path w="156" h="289">
                    <a:moveTo>
                      <a:pt x="0" y="0"/>
                    </a:moveTo>
                    <a:cubicBezTo>
                      <a:pt x="0" y="1"/>
                      <a:pt x="20" y="5"/>
                      <a:pt x="47" y="22"/>
                    </a:cubicBezTo>
                    <a:cubicBezTo>
                      <a:pt x="75" y="39"/>
                      <a:pt x="110" y="69"/>
                      <a:pt x="132" y="115"/>
                    </a:cubicBezTo>
                    <a:cubicBezTo>
                      <a:pt x="154" y="160"/>
                      <a:pt x="156" y="207"/>
                      <a:pt x="152" y="239"/>
                    </a:cubicBezTo>
                    <a:cubicBezTo>
                      <a:pt x="148" y="271"/>
                      <a:pt x="139" y="289"/>
                      <a:pt x="140" y="289"/>
                    </a:cubicBezTo>
                    <a:cubicBezTo>
                      <a:pt x="139" y="289"/>
                      <a:pt x="146" y="270"/>
                      <a:pt x="147" y="238"/>
                    </a:cubicBezTo>
                    <a:cubicBezTo>
                      <a:pt x="149" y="207"/>
                      <a:pt x="144" y="162"/>
                      <a:pt x="123" y="119"/>
                    </a:cubicBezTo>
                    <a:cubicBezTo>
                      <a:pt x="102" y="76"/>
                      <a:pt x="70" y="44"/>
                      <a:pt x="45" y="26"/>
                    </a:cubicBezTo>
                    <a:cubicBezTo>
                      <a:pt x="19" y="8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9" name="Freeform 200"/>
              <p:cNvSpPr>
                <a:spLocks/>
              </p:cNvSpPr>
              <p:nvPr/>
            </p:nvSpPr>
            <p:spPr bwMode="auto">
              <a:xfrm>
                <a:off x="4184651" y="4379913"/>
                <a:ext cx="36513" cy="141288"/>
              </a:xfrm>
              <a:custGeom>
                <a:avLst/>
                <a:gdLst/>
                <a:ahLst/>
                <a:cxnLst>
                  <a:cxn ang="0">
                    <a:pos x="2" y="18"/>
                  </a:cxn>
                  <a:cxn ang="0">
                    <a:pos x="0" y="38"/>
                  </a:cxn>
                  <a:cxn ang="0">
                    <a:pos x="7" y="18"/>
                  </a:cxn>
                  <a:cxn ang="0">
                    <a:pos x="10" y="0"/>
                  </a:cxn>
                  <a:cxn ang="0">
                    <a:pos x="2" y="4"/>
                  </a:cxn>
                  <a:cxn ang="0">
                    <a:pos x="2" y="18"/>
                  </a:cxn>
                </a:cxnLst>
                <a:rect l="0" t="0" r="r" b="b"/>
                <a:pathLst>
                  <a:path w="10" h="38">
                    <a:moveTo>
                      <a:pt x="2" y="18"/>
                    </a:moveTo>
                    <a:cubicBezTo>
                      <a:pt x="2" y="30"/>
                      <a:pt x="0" y="38"/>
                      <a:pt x="0" y="38"/>
                    </a:cubicBezTo>
                    <a:cubicBezTo>
                      <a:pt x="0" y="38"/>
                      <a:pt x="4" y="31"/>
                      <a:pt x="7" y="18"/>
                    </a:cubicBezTo>
                    <a:cubicBezTo>
                      <a:pt x="8" y="13"/>
                      <a:pt x="9" y="7"/>
                      <a:pt x="10" y="0"/>
                    </a:cubicBezTo>
                    <a:cubicBezTo>
                      <a:pt x="7" y="2"/>
                      <a:pt x="5" y="3"/>
                      <a:pt x="2" y="4"/>
                    </a:cubicBezTo>
                    <a:cubicBezTo>
                      <a:pt x="2" y="9"/>
                      <a:pt x="2" y="14"/>
                      <a:pt x="2" y="18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0" name="Freeform 201"/>
              <p:cNvSpPr>
                <a:spLocks/>
              </p:cNvSpPr>
              <p:nvPr/>
            </p:nvSpPr>
            <p:spPr bwMode="auto">
              <a:xfrm>
                <a:off x="4187826" y="4011613"/>
                <a:ext cx="115888" cy="382588"/>
              </a:xfrm>
              <a:custGeom>
                <a:avLst/>
                <a:gdLst/>
                <a:ahLst/>
                <a:cxnLst>
                  <a:cxn ang="0">
                    <a:pos x="31" y="1"/>
                  </a:cxn>
                  <a:cxn ang="0">
                    <a:pos x="3" y="66"/>
                  </a:cxn>
                  <a:cxn ang="0">
                    <a:pos x="1" y="102"/>
                  </a:cxn>
                  <a:cxn ang="0">
                    <a:pos x="9" y="98"/>
                  </a:cxn>
                  <a:cxn ang="0">
                    <a:pos x="13" y="67"/>
                  </a:cxn>
                  <a:cxn ang="0">
                    <a:pos x="31" y="1"/>
                  </a:cxn>
                </a:cxnLst>
                <a:rect l="0" t="0" r="r" b="b"/>
                <a:pathLst>
                  <a:path w="31" h="102">
                    <a:moveTo>
                      <a:pt x="31" y="1"/>
                    </a:moveTo>
                    <a:cubicBezTo>
                      <a:pt x="31" y="0"/>
                      <a:pt x="9" y="26"/>
                      <a:pt x="3" y="66"/>
                    </a:cubicBezTo>
                    <a:cubicBezTo>
                      <a:pt x="0" y="79"/>
                      <a:pt x="1" y="91"/>
                      <a:pt x="1" y="102"/>
                    </a:cubicBezTo>
                    <a:cubicBezTo>
                      <a:pt x="4" y="101"/>
                      <a:pt x="6" y="100"/>
                      <a:pt x="9" y="98"/>
                    </a:cubicBezTo>
                    <a:cubicBezTo>
                      <a:pt x="10" y="89"/>
                      <a:pt x="10" y="79"/>
                      <a:pt x="13" y="67"/>
                    </a:cubicBezTo>
                    <a:cubicBezTo>
                      <a:pt x="18" y="30"/>
                      <a:pt x="31" y="1"/>
                      <a:pt x="31" y="1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1" name="Freeform 202"/>
              <p:cNvSpPr>
                <a:spLocks noEditPoints="1"/>
              </p:cNvSpPr>
              <p:nvPr/>
            </p:nvSpPr>
            <p:spPr bwMode="auto">
              <a:xfrm>
                <a:off x="4011613" y="2563813"/>
                <a:ext cx="442913" cy="949325"/>
              </a:xfrm>
              <a:custGeom>
                <a:avLst/>
                <a:gdLst/>
                <a:ahLst/>
                <a:cxnLst>
                  <a:cxn ang="0">
                    <a:pos x="92" y="113"/>
                  </a:cxn>
                  <a:cxn ang="0">
                    <a:pos x="111" y="154"/>
                  </a:cxn>
                  <a:cxn ang="0">
                    <a:pos x="95" y="108"/>
                  </a:cxn>
                  <a:cxn ang="0">
                    <a:pos x="92" y="113"/>
                  </a:cxn>
                  <a:cxn ang="0">
                    <a:pos x="1" y="3"/>
                  </a:cxn>
                  <a:cxn ang="0">
                    <a:pos x="1" y="13"/>
                  </a:cxn>
                  <a:cxn ang="0">
                    <a:pos x="91" y="109"/>
                  </a:cxn>
                  <a:cxn ang="0">
                    <a:pos x="93" y="105"/>
                  </a:cxn>
                  <a:cxn ang="0">
                    <a:pos x="7" y="2"/>
                  </a:cxn>
                  <a:cxn ang="0">
                    <a:pos x="1" y="3"/>
                  </a:cxn>
                  <a:cxn ang="0">
                    <a:pos x="90" y="117"/>
                  </a:cxn>
                  <a:cxn ang="0">
                    <a:pos x="69" y="143"/>
                  </a:cxn>
                  <a:cxn ang="0">
                    <a:pos x="75" y="212"/>
                  </a:cxn>
                  <a:cxn ang="0">
                    <a:pos x="77" y="220"/>
                  </a:cxn>
                  <a:cxn ang="0">
                    <a:pos x="107" y="251"/>
                  </a:cxn>
                  <a:cxn ang="0">
                    <a:pos x="113" y="250"/>
                  </a:cxn>
                  <a:cxn ang="0">
                    <a:pos x="117" y="191"/>
                  </a:cxn>
                  <a:cxn ang="0">
                    <a:pos x="90" y="117"/>
                  </a:cxn>
                  <a:cxn ang="0">
                    <a:pos x="2" y="20"/>
                  </a:cxn>
                  <a:cxn ang="0">
                    <a:pos x="2" y="27"/>
                  </a:cxn>
                  <a:cxn ang="0">
                    <a:pos x="7" y="36"/>
                  </a:cxn>
                  <a:cxn ang="0">
                    <a:pos x="66" y="133"/>
                  </a:cxn>
                  <a:cxn ang="0">
                    <a:pos x="87" y="111"/>
                  </a:cxn>
                  <a:cxn ang="0">
                    <a:pos x="2" y="20"/>
                  </a:cxn>
                </a:cxnLst>
                <a:rect l="0" t="0" r="r" b="b"/>
                <a:pathLst>
                  <a:path w="118" h="253">
                    <a:moveTo>
                      <a:pt x="92" y="113"/>
                    </a:moveTo>
                    <a:cubicBezTo>
                      <a:pt x="100" y="128"/>
                      <a:pt x="106" y="142"/>
                      <a:pt x="111" y="154"/>
                    </a:cubicBezTo>
                    <a:cubicBezTo>
                      <a:pt x="107" y="139"/>
                      <a:pt x="102" y="124"/>
                      <a:pt x="95" y="108"/>
                    </a:cubicBezTo>
                    <a:cubicBezTo>
                      <a:pt x="94" y="110"/>
                      <a:pt x="93" y="111"/>
                      <a:pt x="92" y="113"/>
                    </a:cubicBezTo>
                    <a:close/>
                    <a:moveTo>
                      <a:pt x="1" y="3"/>
                    </a:moveTo>
                    <a:cubicBezTo>
                      <a:pt x="1" y="7"/>
                      <a:pt x="1" y="10"/>
                      <a:pt x="1" y="13"/>
                    </a:cubicBezTo>
                    <a:cubicBezTo>
                      <a:pt x="44" y="38"/>
                      <a:pt x="72" y="76"/>
                      <a:pt x="91" y="109"/>
                    </a:cubicBezTo>
                    <a:cubicBezTo>
                      <a:pt x="91" y="107"/>
                      <a:pt x="92" y="106"/>
                      <a:pt x="93" y="105"/>
                    </a:cubicBezTo>
                    <a:cubicBezTo>
                      <a:pt x="75" y="68"/>
                      <a:pt x="46" y="33"/>
                      <a:pt x="7" y="2"/>
                    </a:cubicBezTo>
                    <a:cubicBezTo>
                      <a:pt x="3" y="0"/>
                      <a:pt x="0" y="0"/>
                      <a:pt x="1" y="3"/>
                    </a:cubicBezTo>
                    <a:close/>
                    <a:moveTo>
                      <a:pt x="90" y="117"/>
                    </a:moveTo>
                    <a:cubicBezTo>
                      <a:pt x="85" y="126"/>
                      <a:pt x="78" y="134"/>
                      <a:pt x="69" y="143"/>
                    </a:cubicBezTo>
                    <a:cubicBezTo>
                      <a:pt x="75" y="166"/>
                      <a:pt x="77" y="189"/>
                      <a:pt x="75" y="212"/>
                    </a:cubicBezTo>
                    <a:cubicBezTo>
                      <a:pt x="74" y="214"/>
                      <a:pt x="75" y="218"/>
                      <a:pt x="77" y="220"/>
                    </a:cubicBezTo>
                    <a:cubicBezTo>
                      <a:pt x="88" y="229"/>
                      <a:pt x="98" y="240"/>
                      <a:pt x="107" y="251"/>
                    </a:cubicBezTo>
                    <a:cubicBezTo>
                      <a:pt x="109" y="253"/>
                      <a:pt x="111" y="253"/>
                      <a:pt x="113" y="250"/>
                    </a:cubicBezTo>
                    <a:cubicBezTo>
                      <a:pt x="117" y="231"/>
                      <a:pt x="118" y="211"/>
                      <a:pt x="117" y="191"/>
                    </a:cubicBezTo>
                    <a:cubicBezTo>
                      <a:pt x="114" y="179"/>
                      <a:pt x="107" y="150"/>
                      <a:pt x="90" y="117"/>
                    </a:cubicBezTo>
                    <a:close/>
                    <a:moveTo>
                      <a:pt x="2" y="20"/>
                    </a:moveTo>
                    <a:cubicBezTo>
                      <a:pt x="2" y="22"/>
                      <a:pt x="2" y="25"/>
                      <a:pt x="2" y="27"/>
                    </a:cubicBezTo>
                    <a:cubicBezTo>
                      <a:pt x="2" y="30"/>
                      <a:pt x="4" y="34"/>
                      <a:pt x="7" y="36"/>
                    </a:cubicBezTo>
                    <a:cubicBezTo>
                      <a:pt x="36" y="67"/>
                      <a:pt x="56" y="100"/>
                      <a:pt x="66" y="133"/>
                    </a:cubicBezTo>
                    <a:cubicBezTo>
                      <a:pt x="75" y="126"/>
                      <a:pt x="82" y="119"/>
                      <a:pt x="87" y="111"/>
                    </a:cubicBezTo>
                    <a:cubicBezTo>
                      <a:pt x="70" y="79"/>
                      <a:pt x="43" y="44"/>
                      <a:pt x="2" y="2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2" name="Freeform 203"/>
              <p:cNvSpPr>
                <a:spLocks/>
              </p:cNvSpPr>
              <p:nvPr/>
            </p:nvSpPr>
            <p:spPr bwMode="auto">
              <a:xfrm>
                <a:off x="3325813" y="3097213"/>
                <a:ext cx="273050" cy="1514475"/>
              </a:xfrm>
              <a:custGeom>
                <a:avLst/>
                <a:gdLst/>
                <a:ahLst/>
                <a:cxnLst>
                  <a:cxn ang="0">
                    <a:pos x="9" y="23"/>
                  </a:cxn>
                  <a:cxn ang="0">
                    <a:pos x="3" y="6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10" y="22"/>
                  </a:cxn>
                  <a:cxn ang="0">
                    <a:pos x="56" y="171"/>
                  </a:cxn>
                  <a:cxn ang="0">
                    <a:pos x="63" y="212"/>
                  </a:cxn>
                  <a:cxn ang="0">
                    <a:pos x="68" y="253"/>
                  </a:cxn>
                  <a:cxn ang="0">
                    <a:pos x="71" y="268"/>
                  </a:cxn>
                  <a:cxn ang="0">
                    <a:pos x="69" y="282"/>
                  </a:cxn>
                  <a:cxn ang="0">
                    <a:pos x="67" y="300"/>
                  </a:cxn>
                  <a:cxn ang="0">
                    <a:pos x="67" y="404"/>
                  </a:cxn>
                  <a:cxn ang="0">
                    <a:pos x="69" y="404"/>
                  </a:cxn>
                  <a:cxn ang="0">
                    <a:pos x="69" y="300"/>
                  </a:cxn>
                  <a:cxn ang="0">
                    <a:pos x="71" y="283"/>
                  </a:cxn>
                  <a:cxn ang="0">
                    <a:pos x="73" y="268"/>
                  </a:cxn>
                  <a:cxn ang="0">
                    <a:pos x="70" y="252"/>
                  </a:cxn>
                  <a:cxn ang="0">
                    <a:pos x="66" y="212"/>
                  </a:cxn>
                  <a:cxn ang="0">
                    <a:pos x="59" y="170"/>
                  </a:cxn>
                  <a:cxn ang="0">
                    <a:pos x="12" y="22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1" y="7"/>
                  </a:cxn>
                  <a:cxn ang="0">
                    <a:pos x="7" y="23"/>
                  </a:cxn>
                  <a:cxn ang="0">
                    <a:pos x="9" y="23"/>
                  </a:cxn>
                </a:cxnLst>
                <a:rect l="0" t="0" r="r" b="b"/>
                <a:pathLst>
                  <a:path w="73" h="404">
                    <a:moveTo>
                      <a:pt x="9" y="23"/>
                    </a:moveTo>
                    <a:cubicBezTo>
                      <a:pt x="9" y="23"/>
                      <a:pt x="5" y="10"/>
                      <a:pt x="3" y="6"/>
                    </a:cubicBezTo>
                    <a:cubicBezTo>
                      <a:pt x="3" y="4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2"/>
                      <a:pt x="4" y="4"/>
                      <a:pt x="10" y="22"/>
                    </a:cubicBezTo>
                    <a:cubicBezTo>
                      <a:pt x="21" y="61"/>
                      <a:pt x="56" y="169"/>
                      <a:pt x="56" y="171"/>
                    </a:cubicBezTo>
                    <a:cubicBezTo>
                      <a:pt x="56" y="171"/>
                      <a:pt x="65" y="197"/>
                      <a:pt x="63" y="212"/>
                    </a:cubicBezTo>
                    <a:cubicBezTo>
                      <a:pt x="62" y="224"/>
                      <a:pt x="65" y="240"/>
                      <a:pt x="68" y="253"/>
                    </a:cubicBezTo>
                    <a:cubicBezTo>
                      <a:pt x="69" y="259"/>
                      <a:pt x="70" y="264"/>
                      <a:pt x="71" y="268"/>
                    </a:cubicBezTo>
                    <a:cubicBezTo>
                      <a:pt x="71" y="273"/>
                      <a:pt x="70" y="277"/>
                      <a:pt x="69" y="282"/>
                    </a:cubicBezTo>
                    <a:cubicBezTo>
                      <a:pt x="68" y="287"/>
                      <a:pt x="67" y="292"/>
                      <a:pt x="67" y="300"/>
                    </a:cubicBezTo>
                    <a:cubicBezTo>
                      <a:pt x="67" y="404"/>
                      <a:pt x="67" y="404"/>
                      <a:pt x="67" y="404"/>
                    </a:cubicBezTo>
                    <a:cubicBezTo>
                      <a:pt x="69" y="404"/>
                      <a:pt x="69" y="404"/>
                      <a:pt x="69" y="404"/>
                    </a:cubicBezTo>
                    <a:cubicBezTo>
                      <a:pt x="69" y="300"/>
                      <a:pt x="69" y="300"/>
                      <a:pt x="69" y="300"/>
                    </a:cubicBezTo>
                    <a:cubicBezTo>
                      <a:pt x="69" y="293"/>
                      <a:pt x="70" y="287"/>
                      <a:pt x="71" y="283"/>
                    </a:cubicBezTo>
                    <a:cubicBezTo>
                      <a:pt x="72" y="278"/>
                      <a:pt x="73" y="273"/>
                      <a:pt x="73" y="268"/>
                    </a:cubicBezTo>
                    <a:cubicBezTo>
                      <a:pt x="73" y="264"/>
                      <a:pt x="71" y="258"/>
                      <a:pt x="70" y="252"/>
                    </a:cubicBezTo>
                    <a:cubicBezTo>
                      <a:pt x="68" y="240"/>
                      <a:pt x="64" y="224"/>
                      <a:pt x="66" y="212"/>
                    </a:cubicBezTo>
                    <a:cubicBezTo>
                      <a:pt x="68" y="197"/>
                      <a:pt x="59" y="171"/>
                      <a:pt x="59" y="170"/>
                    </a:cubicBezTo>
                    <a:cubicBezTo>
                      <a:pt x="58" y="169"/>
                      <a:pt x="23" y="60"/>
                      <a:pt x="12" y="22"/>
                    </a:cubicBezTo>
                    <a:cubicBezTo>
                      <a:pt x="6" y="0"/>
                      <a:pt x="4" y="0"/>
                      <a:pt x="3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0" y="2"/>
                      <a:pt x="1" y="5"/>
                      <a:pt x="1" y="7"/>
                    </a:cubicBezTo>
                    <a:cubicBezTo>
                      <a:pt x="3" y="11"/>
                      <a:pt x="7" y="23"/>
                      <a:pt x="7" y="23"/>
                    </a:cubicBezTo>
                    <a:lnTo>
                      <a:pt x="9" y="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3" name="Freeform 204"/>
              <p:cNvSpPr>
                <a:spLocks/>
              </p:cNvSpPr>
              <p:nvPr/>
            </p:nvSpPr>
            <p:spPr bwMode="auto">
              <a:xfrm>
                <a:off x="3838576" y="3092451"/>
                <a:ext cx="277813" cy="1519238"/>
              </a:xfrm>
              <a:custGeom>
                <a:avLst/>
                <a:gdLst/>
                <a:ahLst/>
                <a:cxnLst>
                  <a:cxn ang="0">
                    <a:pos x="67" y="24"/>
                  </a:cxn>
                  <a:cxn ang="0">
                    <a:pos x="67" y="24"/>
                  </a:cxn>
                  <a:cxn ang="0">
                    <a:pos x="72" y="7"/>
                  </a:cxn>
                  <a:cxn ang="0">
                    <a:pos x="72" y="1"/>
                  </a:cxn>
                  <a:cxn ang="0">
                    <a:pos x="71" y="1"/>
                  </a:cxn>
                  <a:cxn ang="0">
                    <a:pos x="62" y="23"/>
                  </a:cxn>
                  <a:cxn ang="0">
                    <a:pos x="15" y="171"/>
                  </a:cxn>
                  <a:cxn ang="0">
                    <a:pos x="8" y="213"/>
                  </a:cxn>
                  <a:cxn ang="0">
                    <a:pos x="3" y="253"/>
                  </a:cxn>
                  <a:cxn ang="0">
                    <a:pos x="1" y="269"/>
                  </a:cxn>
                  <a:cxn ang="0">
                    <a:pos x="2" y="284"/>
                  </a:cxn>
                  <a:cxn ang="0">
                    <a:pos x="5" y="301"/>
                  </a:cxn>
                  <a:cxn ang="0">
                    <a:pos x="5" y="405"/>
                  </a:cxn>
                  <a:cxn ang="0">
                    <a:pos x="7" y="405"/>
                  </a:cxn>
                  <a:cxn ang="0">
                    <a:pos x="7" y="301"/>
                  </a:cxn>
                  <a:cxn ang="0">
                    <a:pos x="5" y="283"/>
                  </a:cxn>
                  <a:cxn ang="0">
                    <a:pos x="3" y="269"/>
                  </a:cxn>
                  <a:cxn ang="0">
                    <a:pos x="6" y="254"/>
                  </a:cxn>
                  <a:cxn ang="0">
                    <a:pos x="10" y="213"/>
                  </a:cxn>
                  <a:cxn ang="0">
                    <a:pos x="17" y="172"/>
                  </a:cxn>
                  <a:cxn ang="0">
                    <a:pos x="64" y="23"/>
                  </a:cxn>
                  <a:cxn ang="0">
                    <a:pos x="72" y="3"/>
                  </a:cxn>
                  <a:cxn ang="0">
                    <a:pos x="71" y="3"/>
                  </a:cxn>
                  <a:cxn ang="0">
                    <a:pos x="71" y="3"/>
                  </a:cxn>
                  <a:cxn ang="0">
                    <a:pos x="70" y="7"/>
                  </a:cxn>
                  <a:cxn ang="0">
                    <a:pos x="65" y="23"/>
                  </a:cxn>
                  <a:cxn ang="0">
                    <a:pos x="67" y="24"/>
                  </a:cxn>
                </a:cxnLst>
                <a:rect l="0" t="0" r="r" b="b"/>
                <a:pathLst>
                  <a:path w="74" h="405">
                    <a:moveTo>
                      <a:pt x="67" y="24"/>
                    </a:moveTo>
                    <a:cubicBezTo>
                      <a:pt x="67" y="24"/>
                      <a:pt x="67" y="24"/>
                      <a:pt x="67" y="24"/>
                    </a:cubicBezTo>
                    <a:cubicBezTo>
                      <a:pt x="67" y="24"/>
                      <a:pt x="71" y="12"/>
                      <a:pt x="72" y="7"/>
                    </a:cubicBezTo>
                    <a:cubicBezTo>
                      <a:pt x="73" y="6"/>
                      <a:pt x="74" y="2"/>
                      <a:pt x="72" y="1"/>
                    </a:cubicBezTo>
                    <a:cubicBezTo>
                      <a:pt x="72" y="1"/>
                      <a:pt x="72" y="0"/>
                      <a:pt x="71" y="1"/>
                    </a:cubicBezTo>
                    <a:cubicBezTo>
                      <a:pt x="70" y="1"/>
                      <a:pt x="68" y="1"/>
                      <a:pt x="62" y="23"/>
                    </a:cubicBezTo>
                    <a:cubicBezTo>
                      <a:pt x="50" y="61"/>
                      <a:pt x="15" y="170"/>
                      <a:pt x="15" y="171"/>
                    </a:cubicBezTo>
                    <a:cubicBezTo>
                      <a:pt x="15" y="172"/>
                      <a:pt x="6" y="198"/>
                      <a:pt x="8" y="213"/>
                    </a:cubicBezTo>
                    <a:cubicBezTo>
                      <a:pt x="9" y="225"/>
                      <a:pt x="6" y="241"/>
                      <a:pt x="3" y="253"/>
                    </a:cubicBezTo>
                    <a:cubicBezTo>
                      <a:pt x="2" y="259"/>
                      <a:pt x="1" y="265"/>
                      <a:pt x="1" y="269"/>
                    </a:cubicBezTo>
                    <a:cubicBezTo>
                      <a:pt x="0" y="274"/>
                      <a:pt x="1" y="279"/>
                      <a:pt x="2" y="284"/>
                    </a:cubicBezTo>
                    <a:cubicBezTo>
                      <a:pt x="3" y="288"/>
                      <a:pt x="5" y="294"/>
                      <a:pt x="5" y="301"/>
                    </a:cubicBezTo>
                    <a:cubicBezTo>
                      <a:pt x="5" y="405"/>
                      <a:pt x="5" y="405"/>
                      <a:pt x="5" y="405"/>
                    </a:cubicBezTo>
                    <a:cubicBezTo>
                      <a:pt x="7" y="405"/>
                      <a:pt x="7" y="405"/>
                      <a:pt x="7" y="405"/>
                    </a:cubicBezTo>
                    <a:cubicBezTo>
                      <a:pt x="7" y="301"/>
                      <a:pt x="7" y="301"/>
                      <a:pt x="7" y="301"/>
                    </a:cubicBezTo>
                    <a:cubicBezTo>
                      <a:pt x="7" y="293"/>
                      <a:pt x="6" y="288"/>
                      <a:pt x="5" y="283"/>
                    </a:cubicBezTo>
                    <a:cubicBezTo>
                      <a:pt x="4" y="278"/>
                      <a:pt x="3" y="274"/>
                      <a:pt x="3" y="269"/>
                    </a:cubicBezTo>
                    <a:cubicBezTo>
                      <a:pt x="3" y="265"/>
                      <a:pt x="4" y="260"/>
                      <a:pt x="6" y="254"/>
                    </a:cubicBezTo>
                    <a:cubicBezTo>
                      <a:pt x="8" y="241"/>
                      <a:pt x="12" y="225"/>
                      <a:pt x="10" y="213"/>
                    </a:cubicBezTo>
                    <a:cubicBezTo>
                      <a:pt x="8" y="198"/>
                      <a:pt x="17" y="172"/>
                      <a:pt x="17" y="172"/>
                    </a:cubicBezTo>
                    <a:cubicBezTo>
                      <a:pt x="18" y="170"/>
                      <a:pt x="53" y="62"/>
                      <a:pt x="64" y="23"/>
                    </a:cubicBezTo>
                    <a:cubicBezTo>
                      <a:pt x="69" y="5"/>
                      <a:pt x="71" y="3"/>
                      <a:pt x="72" y="3"/>
                    </a:cubicBezTo>
                    <a:cubicBezTo>
                      <a:pt x="71" y="3"/>
                      <a:pt x="71" y="3"/>
                      <a:pt x="71" y="3"/>
                    </a:cubicBezTo>
                    <a:cubicBezTo>
                      <a:pt x="71" y="3"/>
                      <a:pt x="71" y="3"/>
                      <a:pt x="71" y="3"/>
                    </a:cubicBezTo>
                    <a:cubicBezTo>
                      <a:pt x="71" y="3"/>
                      <a:pt x="71" y="5"/>
                      <a:pt x="70" y="7"/>
                    </a:cubicBezTo>
                    <a:cubicBezTo>
                      <a:pt x="69" y="11"/>
                      <a:pt x="65" y="23"/>
                      <a:pt x="65" y="23"/>
                    </a:cubicBezTo>
                    <a:lnTo>
                      <a:pt x="67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4" name="Freeform 217"/>
              <p:cNvSpPr>
                <a:spLocks/>
              </p:cNvSpPr>
              <p:nvPr/>
            </p:nvSpPr>
            <p:spPr bwMode="auto">
              <a:xfrm>
                <a:off x="3595688" y="3490913"/>
                <a:ext cx="239713" cy="52388"/>
              </a:xfrm>
              <a:custGeom>
                <a:avLst/>
                <a:gdLst/>
                <a:ahLst/>
                <a:cxnLst>
                  <a:cxn ang="0">
                    <a:pos x="11" y="1"/>
                  </a:cxn>
                  <a:cxn ang="0">
                    <a:pos x="53" y="1"/>
                  </a:cxn>
                  <a:cxn ang="0">
                    <a:pos x="53" y="13"/>
                  </a:cxn>
                  <a:cxn ang="0">
                    <a:pos x="17" y="14"/>
                  </a:cxn>
                  <a:cxn ang="0">
                    <a:pos x="11" y="1"/>
                  </a:cxn>
                </a:cxnLst>
                <a:rect l="0" t="0" r="r" b="b"/>
                <a:pathLst>
                  <a:path w="64" h="14">
                    <a:moveTo>
                      <a:pt x="11" y="1"/>
                    </a:moveTo>
                    <a:cubicBezTo>
                      <a:pt x="23" y="0"/>
                      <a:pt x="47" y="0"/>
                      <a:pt x="53" y="1"/>
                    </a:cubicBezTo>
                    <a:cubicBezTo>
                      <a:pt x="64" y="1"/>
                      <a:pt x="62" y="12"/>
                      <a:pt x="53" y="13"/>
                    </a:cubicBezTo>
                    <a:cubicBezTo>
                      <a:pt x="39" y="14"/>
                      <a:pt x="25" y="14"/>
                      <a:pt x="17" y="14"/>
                    </a:cubicBezTo>
                    <a:cubicBezTo>
                      <a:pt x="0" y="14"/>
                      <a:pt x="1" y="2"/>
                      <a:pt x="11" y="1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5" name="Freeform 179"/>
              <p:cNvSpPr>
                <a:spLocks/>
              </p:cNvSpPr>
              <p:nvPr/>
            </p:nvSpPr>
            <p:spPr bwMode="auto">
              <a:xfrm>
                <a:off x="3197226" y="4364038"/>
                <a:ext cx="1054100" cy="255588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13"/>
                  </a:cxn>
                  <a:cxn ang="0">
                    <a:pos x="30" y="66"/>
                  </a:cxn>
                  <a:cxn ang="0">
                    <a:pos x="135" y="66"/>
                  </a:cxn>
                  <a:cxn ang="0">
                    <a:pos x="135" y="66"/>
                  </a:cxn>
                  <a:cxn ang="0">
                    <a:pos x="146" y="66"/>
                  </a:cxn>
                  <a:cxn ang="0">
                    <a:pos x="251" y="66"/>
                  </a:cxn>
                  <a:cxn ang="0">
                    <a:pos x="281" y="13"/>
                  </a:cxn>
                  <a:cxn ang="0">
                    <a:pos x="281" y="0"/>
                  </a:cxn>
                  <a:cxn ang="0">
                    <a:pos x="0" y="6"/>
                  </a:cxn>
                </a:cxnLst>
                <a:rect l="0" t="0" r="r" b="b"/>
                <a:pathLst>
                  <a:path w="281" h="68">
                    <a:moveTo>
                      <a:pt x="0" y="6"/>
                    </a:moveTo>
                    <a:cubicBezTo>
                      <a:pt x="0" y="8"/>
                      <a:pt x="0" y="11"/>
                      <a:pt x="0" y="13"/>
                    </a:cubicBezTo>
                    <a:cubicBezTo>
                      <a:pt x="0" y="31"/>
                      <a:pt x="9" y="65"/>
                      <a:pt x="30" y="66"/>
                    </a:cubicBezTo>
                    <a:cubicBezTo>
                      <a:pt x="47" y="68"/>
                      <a:pt x="134" y="67"/>
                      <a:pt x="135" y="66"/>
                    </a:cubicBezTo>
                    <a:cubicBezTo>
                      <a:pt x="135" y="66"/>
                      <a:pt x="135" y="66"/>
                      <a:pt x="135" y="66"/>
                    </a:cubicBezTo>
                    <a:cubicBezTo>
                      <a:pt x="146" y="66"/>
                      <a:pt x="146" y="66"/>
                      <a:pt x="146" y="66"/>
                    </a:cubicBezTo>
                    <a:cubicBezTo>
                      <a:pt x="147" y="66"/>
                      <a:pt x="231" y="68"/>
                      <a:pt x="251" y="66"/>
                    </a:cubicBezTo>
                    <a:cubicBezTo>
                      <a:pt x="272" y="65"/>
                      <a:pt x="281" y="31"/>
                      <a:pt x="281" y="13"/>
                    </a:cubicBezTo>
                    <a:cubicBezTo>
                      <a:pt x="281" y="9"/>
                      <a:pt x="281" y="5"/>
                      <a:pt x="281" y="0"/>
                    </a:cubicBezTo>
                    <a:cubicBezTo>
                      <a:pt x="190" y="48"/>
                      <a:pt x="45" y="35"/>
                      <a:pt x="0" y="6"/>
                    </a:cubicBezTo>
                    <a:close/>
                  </a:path>
                </a:pathLst>
              </a:custGeom>
              <a:solidFill>
                <a:srgbClr val="4D4D4D">
                  <a:alpha val="78000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8" name="Group 316"/>
          <p:cNvGrpSpPr/>
          <p:nvPr/>
        </p:nvGrpSpPr>
        <p:grpSpPr>
          <a:xfrm>
            <a:off x="7614718" y="1631950"/>
            <a:ext cx="1376882" cy="2425700"/>
            <a:chOff x="1552575" y="2133600"/>
            <a:chExt cx="1758950" cy="3098800"/>
          </a:xfrm>
          <a:effectLst>
            <a:reflection blurRad="6350" stA="52000" endA="300" endPos="35000" dir="5400000" sy="-100000" algn="bl" rotWithShape="0"/>
          </a:effectLst>
        </p:grpSpPr>
        <p:grpSp>
          <p:nvGrpSpPr>
            <p:cNvPr id="139" name="Group 227"/>
            <p:cNvGrpSpPr/>
            <p:nvPr/>
          </p:nvGrpSpPr>
          <p:grpSpPr>
            <a:xfrm>
              <a:off x="1995487" y="4305300"/>
              <a:ext cx="869950" cy="927100"/>
              <a:chOff x="3406775" y="3565525"/>
              <a:chExt cx="869950" cy="927100"/>
            </a:xfrm>
          </p:grpSpPr>
          <p:sp>
            <p:nvSpPr>
              <p:cNvPr id="157" name="Freeform 175"/>
              <p:cNvSpPr>
                <a:spLocks/>
              </p:cNvSpPr>
              <p:nvPr/>
            </p:nvSpPr>
            <p:spPr bwMode="auto">
              <a:xfrm>
                <a:off x="3478213" y="4154488"/>
                <a:ext cx="757238" cy="187325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16" y="30"/>
                  </a:cxn>
                  <a:cxn ang="0">
                    <a:pos x="39" y="49"/>
                  </a:cxn>
                  <a:cxn ang="0">
                    <a:pos x="39" y="50"/>
                  </a:cxn>
                  <a:cxn ang="0">
                    <a:pos x="154" y="50"/>
                  </a:cxn>
                  <a:cxn ang="0">
                    <a:pos x="165" y="37"/>
                  </a:cxn>
                  <a:cxn ang="0">
                    <a:pos x="195" y="12"/>
                  </a:cxn>
                  <a:cxn ang="0">
                    <a:pos x="202" y="0"/>
                  </a:cxn>
                  <a:cxn ang="0">
                    <a:pos x="0" y="13"/>
                  </a:cxn>
                </a:cxnLst>
                <a:rect l="0" t="0" r="r" b="b"/>
                <a:pathLst>
                  <a:path w="202" h="50">
                    <a:moveTo>
                      <a:pt x="0" y="13"/>
                    </a:moveTo>
                    <a:cubicBezTo>
                      <a:pt x="4" y="19"/>
                      <a:pt x="11" y="27"/>
                      <a:pt x="16" y="30"/>
                    </a:cubicBezTo>
                    <a:cubicBezTo>
                      <a:pt x="25" y="35"/>
                      <a:pt x="35" y="45"/>
                      <a:pt x="39" y="49"/>
                    </a:cubicBezTo>
                    <a:cubicBezTo>
                      <a:pt x="39" y="49"/>
                      <a:pt x="38" y="49"/>
                      <a:pt x="39" y="50"/>
                    </a:cubicBezTo>
                    <a:cubicBezTo>
                      <a:pt x="154" y="50"/>
                      <a:pt x="154" y="50"/>
                      <a:pt x="154" y="50"/>
                    </a:cubicBezTo>
                    <a:cubicBezTo>
                      <a:pt x="156" y="47"/>
                      <a:pt x="161" y="40"/>
                      <a:pt x="165" y="37"/>
                    </a:cubicBezTo>
                    <a:cubicBezTo>
                      <a:pt x="172" y="33"/>
                      <a:pt x="190" y="18"/>
                      <a:pt x="195" y="12"/>
                    </a:cubicBezTo>
                    <a:cubicBezTo>
                      <a:pt x="198" y="8"/>
                      <a:pt x="201" y="4"/>
                      <a:pt x="202" y="0"/>
                    </a:cubicBezTo>
                    <a:cubicBezTo>
                      <a:pt x="139" y="13"/>
                      <a:pt x="37" y="13"/>
                      <a:pt x="0" y="13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50000"/>
                    </a:schemeClr>
                  </a:gs>
                  <a:gs pos="39000">
                    <a:schemeClr val="bg1">
                      <a:lumMod val="65000"/>
                    </a:schemeClr>
                  </a:gs>
                  <a:gs pos="100000">
                    <a:schemeClr val="tx1">
                      <a:lumMod val="75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" name="Freeform 180"/>
              <p:cNvSpPr>
                <a:spLocks/>
              </p:cNvSpPr>
              <p:nvPr/>
            </p:nvSpPr>
            <p:spPr bwMode="auto">
              <a:xfrm>
                <a:off x="3448050" y="3716338"/>
                <a:ext cx="790575" cy="96838"/>
              </a:xfrm>
              <a:custGeom>
                <a:avLst/>
                <a:gdLst/>
                <a:ahLst/>
                <a:cxnLst>
                  <a:cxn ang="0">
                    <a:pos x="211" y="6"/>
                  </a:cxn>
                  <a:cxn ang="0">
                    <a:pos x="208" y="0"/>
                  </a:cxn>
                  <a:cxn ang="0">
                    <a:pos x="2" y="13"/>
                  </a:cxn>
                  <a:cxn ang="0">
                    <a:pos x="0" y="20"/>
                  </a:cxn>
                  <a:cxn ang="0">
                    <a:pos x="0" y="26"/>
                  </a:cxn>
                  <a:cxn ang="0">
                    <a:pos x="211" y="10"/>
                  </a:cxn>
                  <a:cxn ang="0">
                    <a:pos x="211" y="6"/>
                  </a:cxn>
                </a:cxnLst>
                <a:rect l="0" t="0" r="r" b="b"/>
                <a:pathLst>
                  <a:path w="211" h="26">
                    <a:moveTo>
                      <a:pt x="211" y="6"/>
                    </a:moveTo>
                    <a:cubicBezTo>
                      <a:pt x="211" y="6"/>
                      <a:pt x="210" y="4"/>
                      <a:pt x="208" y="0"/>
                    </a:cubicBezTo>
                    <a:cubicBezTo>
                      <a:pt x="141" y="13"/>
                      <a:pt x="32" y="13"/>
                      <a:pt x="2" y="13"/>
                    </a:cubicBezTo>
                    <a:cubicBezTo>
                      <a:pt x="2" y="16"/>
                      <a:pt x="1" y="18"/>
                      <a:pt x="0" y="20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38" y="25"/>
                      <a:pt x="163" y="20"/>
                      <a:pt x="211" y="10"/>
                    </a:cubicBezTo>
                    <a:lnTo>
                      <a:pt x="211" y="6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" name="Freeform 181"/>
              <p:cNvSpPr>
                <a:spLocks/>
              </p:cNvSpPr>
              <p:nvPr/>
            </p:nvSpPr>
            <p:spPr bwMode="auto">
              <a:xfrm>
                <a:off x="3451225" y="3827463"/>
                <a:ext cx="787400" cy="101600"/>
              </a:xfrm>
              <a:custGeom>
                <a:avLst/>
                <a:gdLst/>
                <a:ahLst/>
                <a:cxnLst>
                  <a:cxn ang="0">
                    <a:pos x="210" y="6"/>
                  </a:cxn>
                  <a:cxn ang="0">
                    <a:pos x="206" y="0"/>
                  </a:cxn>
                  <a:cxn ang="0">
                    <a:pos x="2" y="12"/>
                  </a:cxn>
                  <a:cxn ang="0">
                    <a:pos x="0" y="21"/>
                  </a:cxn>
                  <a:cxn ang="0">
                    <a:pos x="0" y="27"/>
                  </a:cxn>
                  <a:cxn ang="0">
                    <a:pos x="210" y="12"/>
                  </a:cxn>
                  <a:cxn ang="0">
                    <a:pos x="210" y="6"/>
                  </a:cxn>
                </a:cxnLst>
                <a:rect l="0" t="0" r="r" b="b"/>
                <a:pathLst>
                  <a:path w="210" h="27">
                    <a:moveTo>
                      <a:pt x="210" y="6"/>
                    </a:moveTo>
                    <a:cubicBezTo>
                      <a:pt x="210" y="6"/>
                      <a:pt x="208" y="4"/>
                      <a:pt x="206" y="0"/>
                    </a:cubicBezTo>
                    <a:cubicBezTo>
                      <a:pt x="140" y="13"/>
                      <a:pt x="34" y="12"/>
                      <a:pt x="2" y="12"/>
                    </a:cubicBezTo>
                    <a:cubicBezTo>
                      <a:pt x="3" y="16"/>
                      <a:pt x="2" y="19"/>
                      <a:pt x="0" y="21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36" y="26"/>
                      <a:pt x="163" y="24"/>
                      <a:pt x="210" y="12"/>
                    </a:cubicBezTo>
                    <a:lnTo>
                      <a:pt x="210" y="6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0" name="Freeform 182"/>
              <p:cNvSpPr>
                <a:spLocks/>
              </p:cNvSpPr>
              <p:nvPr/>
            </p:nvSpPr>
            <p:spPr bwMode="auto">
              <a:xfrm>
                <a:off x="3451225" y="3948113"/>
                <a:ext cx="792163" cy="93663"/>
              </a:xfrm>
              <a:custGeom>
                <a:avLst/>
                <a:gdLst/>
                <a:ahLst/>
                <a:cxnLst>
                  <a:cxn ang="0">
                    <a:pos x="210" y="5"/>
                  </a:cxn>
                  <a:cxn ang="0">
                    <a:pos x="207" y="0"/>
                  </a:cxn>
                  <a:cxn ang="0">
                    <a:pos x="4" y="13"/>
                  </a:cxn>
                  <a:cxn ang="0">
                    <a:pos x="0" y="20"/>
                  </a:cxn>
                  <a:cxn ang="0">
                    <a:pos x="0" y="25"/>
                  </a:cxn>
                  <a:cxn ang="0">
                    <a:pos x="211" y="11"/>
                  </a:cxn>
                  <a:cxn ang="0">
                    <a:pos x="210" y="5"/>
                  </a:cxn>
                </a:cxnLst>
                <a:rect l="0" t="0" r="r" b="b"/>
                <a:pathLst>
                  <a:path w="211" h="25">
                    <a:moveTo>
                      <a:pt x="210" y="5"/>
                    </a:moveTo>
                    <a:cubicBezTo>
                      <a:pt x="210" y="5"/>
                      <a:pt x="209" y="3"/>
                      <a:pt x="207" y="0"/>
                    </a:cubicBezTo>
                    <a:cubicBezTo>
                      <a:pt x="143" y="13"/>
                      <a:pt x="38" y="12"/>
                      <a:pt x="4" y="13"/>
                    </a:cubicBezTo>
                    <a:cubicBezTo>
                      <a:pt x="3" y="16"/>
                      <a:pt x="3" y="18"/>
                      <a:pt x="0" y="20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36" y="25"/>
                      <a:pt x="163" y="22"/>
                      <a:pt x="211" y="11"/>
                    </a:cubicBezTo>
                    <a:lnTo>
                      <a:pt x="210" y="5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1" name="Freeform 183"/>
              <p:cNvSpPr>
                <a:spLocks/>
              </p:cNvSpPr>
              <p:nvPr/>
            </p:nvSpPr>
            <p:spPr bwMode="auto">
              <a:xfrm>
                <a:off x="3451225" y="4060825"/>
                <a:ext cx="792163" cy="107950"/>
              </a:xfrm>
              <a:custGeom>
                <a:avLst/>
                <a:gdLst/>
                <a:ahLst/>
                <a:cxnLst>
                  <a:cxn ang="0">
                    <a:pos x="211" y="7"/>
                  </a:cxn>
                  <a:cxn ang="0">
                    <a:pos x="208" y="0"/>
                  </a:cxn>
                  <a:cxn ang="0">
                    <a:pos x="4" y="13"/>
                  </a:cxn>
                  <a:cxn ang="0">
                    <a:pos x="0" y="21"/>
                  </a:cxn>
                  <a:cxn ang="0">
                    <a:pos x="2" y="29"/>
                  </a:cxn>
                  <a:cxn ang="0">
                    <a:pos x="211" y="13"/>
                  </a:cxn>
                  <a:cxn ang="0">
                    <a:pos x="211" y="7"/>
                  </a:cxn>
                </a:cxnLst>
                <a:rect l="0" t="0" r="r" b="b"/>
                <a:pathLst>
                  <a:path w="211" h="29">
                    <a:moveTo>
                      <a:pt x="211" y="7"/>
                    </a:moveTo>
                    <a:cubicBezTo>
                      <a:pt x="211" y="7"/>
                      <a:pt x="209" y="4"/>
                      <a:pt x="208" y="0"/>
                    </a:cubicBezTo>
                    <a:cubicBezTo>
                      <a:pt x="143" y="13"/>
                      <a:pt x="38" y="13"/>
                      <a:pt x="4" y="13"/>
                    </a:cubicBezTo>
                    <a:cubicBezTo>
                      <a:pt x="3" y="16"/>
                      <a:pt x="2" y="18"/>
                      <a:pt x="0" y="21"/>
                    </a:cubicBezTo>
                    <a:cubicBezTo>
                      <a:pt x="2" y="29"/>
                      <a:pt x="2" y="29"/>
                      <a:pt x="2" y="29"/>
                    </a:cubicBezTo>
                    <a:cubicBezTo>
                      <a:pt x="42" y="28"/>
                      <a:pt x="166" y="23"/>
                      <a:pt x="211" y="13"/>
                    </a:cubicBezTo>
                    <a:lnTo>
                      <a:pt x="211" y="7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2" name="Freeform 184"/>
              <p:cNvSpPr>
                <a:spLocks/>
              </p:cNvSpPr>
              <p:nvPr/>
            </p:nvSpPr>
            <p:spPr bwMode="auto">
              <a:xfrm>
                <a:off x="3459163" y="4110038"/>
                <a:ext cx="787400" cy="93663"/>
              </a:xfrm>
              <a:custGeom>
                <a:avLst/>
                <a:gdLst/>
                <a:ahLst/>
                <a:cxnLst>
                  <a:cxn ang="0">
                    <a:pos x="209" y="0"/>
                  </a:cxn>
                  <a:cxn ang="0">
                    <a:pos x="0" y="16"/>
                  </a:cxn>
                  <a:cxn ang="0">
                    <a:pos x="1" y="20"/>
                  </a:cxn>
                  <a:cxn ang="0">
                    <a:pos x="5" y="25"/>
                  </a:cxn>
                  <a:cxn ang="0">
                    <a:pos x="207" y="12"/>
                  </a:cxn>
                  <a:cxn ang="0">
                    <a:pos x="209" y="5"/>
                  </a:cxn>
                  <a:cxn ang="0">
                    <a:pos x="209" y="0"/>
                  </a:cxn>
                </a:cxnLst>
                <a:rect l="0" t="0" r="r" b="b"/>
                <a:pathLst>
                  <a:path w="210" h="25">
                    <a:moveTo>
                      <a:pt x="209" y="0"/>
                    </a:moveTo>
                    <a:cubicBezTo>
                      <a:pt x="164" y="10"/>
                      <a:pt x="40" y="15"/>
                      <a:pt x="0" y="16"/>
                    </a:cubicBezTo>
                    <a:cubicBezTo>
                      <a:pt x="1" y="20"/>
                      <a:pt x="1" y="20"/>
                      <a:pt x="1" y="20"/>
                    </a:cubicBezTo>
                    <a:cubicBezTo>
                      <a:pt x="1" y="20"/>
                      <a:pt x="2" y="22"/>
                      <a:pt x="5" y="25"/>
                    </a:cubicBezTo>
                    <a:cubicBezTo>
                      <a:pt x="42" y="25"/>
                      <a:pt x="144" y="25"/>
                      <a:pt x="207" y="12"/>
                    </a:cubicBezTo>
                    <a:cubicBezTo>
                      <a:pt x="209" y="10"/>
                      <a:pt x="210" y="7"/>
                      <a:pt x="209" y="5"/>
                    </a:cubicBezTo>
                    <a:lnTo>
                      <a:pt x="209" y="0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100000">
                    <a:schemeClr val="tx1">
                      <a:lumMod val="75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3" name="Freeform 185"/>
              <p:cNvSpPr>
                <a:spLocks/>
              </p:cNvSpPr>
              <p:nvPr/>
            </p:nvSpPr>
            <p:spPr bwMode="auto">
              <a:xfrm>
                <a:off x="3751263" y="4421188"/>
                <a:ext cx="173038" cy="22225"/>
              </a:xfrm>
              <a:custGeom>
                <a:avLst/>
                <a:gdLst/>
                <a:ahLst/>
                <a:cxnLst>
                  <a:cxn ang="0">
                    <a:pos x="44" y="4"/>
                  </a:cxn>
                  <a:cxn ang="0">
                    <a:pos x="46" y="0"/>
                  </a:cxn>
                  <a:cxn ang="0">
                    <a:pos x="0" y="0"/>
                  </a:cxn>
                  <a:cxn ang="0">
                    <a:pos x="2" y="4"/>
                  </a:cxn>
                  <a:cxn ang="0">
                    <a:pos x="44" y="4"/>
                  </a:cxn>
                </a:cxnLst>
                <a:rect l="0" t="0" r="r" b="b"/>
                <a:pathLst>
                  <a:path w="46" h="6">
                    <a:moveTo>
                      <a:pt x="44" y="4"/>
                    </a:moveTo>
                    <a:cubicBezTo>
                      <a:pt x="44" y="3"/>
                      <a:pt x="45" y="1"/>
                      <a:pt x="46" y="0"/>
                    </a:cubicBezTo>
                    <a:cubicBezTo>
                      <a:pt x="29" y="3"/>
                      <a:pt x="13" y="2"/>
                      <a:pt x="0" y="0"/>
                    </a:cubicBezTo>
                    <a:cubicBezTo>
                      <a:pt x="1" y="1"/>
                      <a:pt x="2" y="3"/>
                      <a:pt x="2" y="4"/>
                    </a:cubicBezTo>
                    <a:cubicBezTo>
                      <a:pt x="14" y="5"/>
                      <a:pt x="29" y="6"/>
                      <a:pt x="44" y="4"/>
                    </a:cubicBezTo>
                    <a:close/>
                  </a:path>
                </a:pathLst>
              </a:custGeom>
              <a:solidFill>
                <a:srgbClr val="80828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" name="Freeform 186"/>
              <p:cNvSpPr>
                <a:spLocks/>
              </p:cNvSpPr>
              <p:nvPr/>
            </p:nvSpPr>
            <p:spPr bwMode="auto">
              <a:xfrm>
                <a:off x="3759200" y="4435475"/>
                <a:ext cx="157163" cy="57150"/>
              </a:xfrm>
              <a:custGeom>
                <a:avLst/>
                <a:gdLst/>
                <a:ahLst/>
                <a:cxnLst>
                  <a:cxn ang="0">
                    <a:pos x="42" y="0"/>
                  </a:cxn>
                  <a:cxn ang="0">
                    <a:pos x="0" y="0"/>
                  </a:cxn>
                  <a:cxn ang="0">
                    <a:pos x="0" y="3"/>
                  </a:cxn>
                  <a:cxn ang="0">
                    <a:pos x="42" y="3"/>
                  </a:cxn>
                  <a:cxn ang="0">
                    <a:pos x="42" y="0"/>
                  </a:cxn>
                </a:cxnLst>
                <a:rect l="0" t="0" r="r" b="b"/>
                <a:pathLst>
                  <a:path w="42" h="15">
                    <a:moveTo>
                      <a:pt x="42" y="0"/>
                    </a:moveTo>
                    <a:cubicBezTo>
                      <a:pt x="27" y="2"/>
                      <a:pt x="12" y="1"/>
                      <a:pt x="0" y="0"/>
                    </a:cubicBezTo>
                    <a:cubicBezTo>
                      <a:pt x="0" y="2"/>
                      <a:pt x="0" y="3"/>
                      <a:pt x="0" y="3"/>
                    </a:cubicBezTo>
                    <a:cubicBezTo>
                      <a:pt x="0" y="3"/>
                      <a:pt x="23" y="15"/>
                      <a:pt x="42" y="3"/>
                    </a:cubicBezTo>
                    <a:cubicBezTo>
                      <a:pt x="42" y="3"/>
                      <a:pt x="42" y="2"/>
                      <a:pt x="4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7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5" name="Freeform 187"/>
              <p:cNvSpPr>
                <a:spLocks/>
              </p:cNvSpPr>
              <p:nvPr/>
            </p:nvSpPr>
            <p:spPr bwMode="auto">
              <a:xfrm>
                <a:off x="3624263" y="4341813"/>
                <a:ext cx="431800" cy="904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4"/>
                  </a:cxn>
                  <a:cxn ang="0">
                    <a:pos x="33" y="20"/>
                  </a:cxn>
                  <a:cxn ang="0">
                    <a:pos x="34" y="21"/>
                  </a:cxn>
                  <a:cxn ang="0">
                    <a:pos x="80" y="21"/>
                  </a:cxn>
                  <a:cxn ang="0">
                    <a:pos x="82" y="20"/>
                  </a:cxn>
                  <a:cxn ang="0">
                    <a:pos x="114" y="2"/>
                  </a:cxn>
                  <a:cxn ang="0">
                    <a:pos x="115" y="0"/>
                  </a:cxn>
                  <a:cxn ang="0">
                    <a:pos x="0" y="0"/>
                  </a:cxn>
                </a:cxnLst>
                <a:rect l="0" t="0" r="r" b="b"/>
                <a:pathLst>
                  <a:path w="115" h="24">
                    <a:moveTo>
                      <a:pt x="0" y="0"/>
                    </a:moveTo>
                    <a:cubicBezTo>
                      <a:pt x="0" y="1"/>
                      <a:pt x="1" y="2"/>
                      <a:pt x="4" y="4"/>
                    </a:cubicBezTo>
                    <a:cubicBezTo>
                      <a:pt x="8" y="8"/>
                      <a:pt x="29" y="18"/>
                      <a:pt x="33" y="20"/>
                    </a:cubicBezTo>
                    <a:cubicBezTo>
                      <a:pt x="33" y="20"/>
                      <a:pt x="34" y="21"/>
                      <a:pt x="34" y="21"/>
                    </a:cubicBezTo>
                    <a:cubicBezTo>
                      <a:pt x="47" y="23"/>
                      <a:pt x="63" y="24"/>
                      <a:pt x="80" y="21"/>
                    </a:cubicBezTo>
                    <a:cubicBezTo>
                      <a:pt x="81" y="21"/>
                      <a:pt x="81" y="20"/>
                      <a:pt x="82" y="20"/>
                    </a:cubicBezTo>
                    <a:cubicBezTo>
                      <a:pt x="87" y="18"/>
                      <a:pt x="112" y="5"/>
                      <a:pt x="114" y="2"/>
                    </a:cubicBezTo>
                    <a:cubicBezTo>
                      <a:pt x="114" y="2"/>
                      <a:pt x="114" y="1"/>
                      <a:pt x="11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7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6" name="Freeform 188"/>
              <p:cNvSpPr>
                <a:spLocks/>
              </p:cNvSpPr>
              <p:nvPr/>
            </p:nvSpPr>
            <p:spPr bwMode="auto">
              <a:xfrm>
                <a:off x="3440113" y="3667125"/>
                <a:ext cx="803275" cy="96838"/>
              </a:xfrm>
              <a:custGeom>
                <a:avLst/>
                <a:gdLst/>
                <a:ahLst/>
                <a:cxnLst>
                  <a:cxn ang="0">
                    <a:pos x="4" y="26"/>
                  </a:cxn>
                  <a:cxn ang="0">
                    <a:pos x="210" y="13"/>
                  </a:cxn>
                  <a:cxn ang="0">
                    <a:pos x="213" y="0"/>
                  </a:cxn>
                  <a:cxn ang="0">
                    <a:pos x="214" y="0"/>
                  </a:cxn>
                  <a:cxn ang="0">
                    <a:pos x="0" y="11"/>
                  </a:cxn>
                  <a:cxn ang="0">
                    <a:pos x="2" y="14"/>
                  </a:cxn>
                  <a:cxn ang="0">
                    <a:pos x="4" y="26"/>
                  </a:cxn>
                </a:cxnLst>
                <a:rect l="0" t="0" r="r" b="b"/>
                <a:pathLst>
                  <a:path w="214" h="26">
                    <a:moveTo>
                      <a:pt x="4" y="26"/>
                    </a:moveTo>
                    <a:cubicBezTo>
                      <a:pt x="34" y="26"/>
                      <a:pt x="143" y="26"/>
                      <a:pt x="210" y="13"/>
                    </a:cubicBezTo>
                    <a:cubicBezTo>
                      <a:pt x="209" y="10"/>
                      <a:pt x="208" y="4"/>
                      <a:pt x="213" y="0"/>
                    </a:cubicBezTo>
                    <a:cubicBezTo>
                      <a:pt x="214" y="0"/>
                      <a:pt x="214" y="0"/>
                      <a:pt x="214" y="0"/>
                    </a:cubicBezTo>
                    <a:cubicBezTo>
                      <a:pt x="126" y="12"/>
                      <a:pt x="23" y="11"/>
                      <a:pt x="0" y="11"/>
                    </a:cubicBezTo>
                    <a:cubicBezTo>
                      <a:pt x="0" y="12"/>
                      <a:pt x="1" y="13"/>
                      <a:pt x="2" y="14"/>
                    </a:cubicBezTo>
                    <a:cubicBezTo>
                      <a:pt x="3" y="17"/>
                      <a:pt x="4" y="22"/>
                      <a:pt x="4" y="26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7" name="Freeform 189"/>
              <p:cNvSpPr>
                <a:spLocks/>
              </p:cNvSpPr>
              <p:nvPr/>
            </p:nvSpPr>
            <p:spPr bwMode="auto">
              <a:xfrm>
                <a:off x="3448050" y="3752850"/>
                <a:ext cx="790575" cy="123825"/>
              </a:xfrm>
              <a:custGeom>
                <a:avLst/>
                <a:gdLst/>
                <a:ahLst/>
                <a:cxnLst>
                  <a:cxn ang="0">
                    <a:pos x="207" y="20"/>
                  </a:cxn>
                  <a:cxn ang="0">
                    <a:pos x="210" y="6"/>
                  </a:cxn>
                  <a:cxn ang="0">
                    <a:pos x="211" y="0"/>
                  </a:cxn>
                  <a:cxn ang="0">
                    <a:pos x="0" y="16"/>
                  </a:cxn>
                  <a:cxn ang="0">
                    <a:pos x="0" y="21"/>
                  </a:cxn>
                  <a:cxn ang="0">
                    <a:pos x="3" y="32"/>
                  </a:cxn>
                  <a:cxn ang="0">
                    <a:pos x="207" y="20"/>
                  </a:cxn>
                </a:cxnLst>
                <a:rect l="0" t="0" r="r" b="b"/>
                <a:pathLst>
                  <a:path w="211" h="33">
                    <a:moveTo>
                      <a:pt x="207" y="20"/>
                    </a:moveTo>
                    <a:cubicBezTo>
                      <a:pt x="206" y="16"/>
                      <a:pt x="205" y="11"/>
                      <a:pt x="210" y="6"/>
                    </a:cubicBezTo>
                    <a:cubicBezTo>
                      <a:pt x="211" y="0"/>
                      <a:pt x="211" y="0"/>
                      <a:pt x="211" y="0"/>
                    </a:cubicBezTo>
                    <a:cubicBezTo>
                      <a:pt x="163" y="10"/>
                      <a:pt x="38" y="15"/>
                      <a:pt x="0" y="16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3" y="27"/>
                      <a:pt x="3" y="32"/>
                    </a:cubicBezTo>
                    <a:cubicBezTo>
                      <a:pt x="35" y="32"/>
                      <a:pt x="141" y="33"/>
                      <a:pt x="207" y="20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" name="Freeform 190"/>
              <p:cNvSpPr>
                <a:spLocks/>
              </p:cNvSpPr>
              <p:nvPr/>
            </p:nvSpPr>
            <p:spPr bwMode="auto">
              <a:xfrm>
                <a:off x="3451225" y="3873500"/>
                <a:ext cx="787400" cy="123825"/>
              </a:xfrm>
              <a:custGeom>
                <a:avLst/>
                <a:gdLst/>
                <a:ahLst/>
                <a:cxnLst>
                  <a:cxn ang="0">
                    <a:pos x="4" y="33"/>
                  </a:cxn>
                  <a:cxn ang="0">
                    <a:pos x="207" y="20"/>
                  </a:cxn>
                  <a:cxn ang="0">
                    <a:pos x="210" y="5"/>
                  </a:cxn>
                  <a:cxn ang="0">
                    <a:pos x="210" y="0"/>
                  </a:cxn>
                  <a:cxn ang="0">
                    <a:pos x="0" y="15"/>
                  </a:cxn>
                  <a:cxn ang="0">
                    <a:pos x="0" y="20"/>
                  </a:cxn>
                  <a:cxn ang="0">
                    <a:pos x="4" y="33"/>
                  </a:cxn>
                </a:cxnLst>
                <a:rect l="0" t="0" r="r" b="b"/>
                <a:pathLst>
                  <a:path w="210" h="33">
                    <a:moveTo>
                      <a:pt x="4" y="33"/>
                    </a:moveTo>
                    <a:cubicBezTo>
                      <a:pt x="38" y="32"/>
                      <a:pt x="143" y="33"/>
                      <a:pt x="207" y="20"/>
                    </a:cubicBezTo>
                    <a:cubicBezTo>
                      <a:pt x="206" y="16"/>
                      <a:pt x="205" y="11"/>
                      <a:pt x="210" y="5"/>
                    </a:cubicBezTo>
                    <a:cubicBezTo>
                      <a:pt x="210" y="0"/>
                      <a:pt x="210" y="0"/>
                      <a:pt x="210" y="0"/>
                    </a:cubicBezTo>
                    <a:cubicBezTo>
                      <a:pt x="163" y="12"/>
                      <a:pt x="36" y="14"/>
                      <a:pt x="0" y="15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4" y="26"/>
                      <a:pt x="4" y="33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" name="Freeform 191"/>
              <p:cNvSpPr>
                <a:spLocks/>
              </p:cNvSpPr>
              <p:nvPr/>
            </p:nvSpPr>
            <p:spPr bwMode="auto">
              <a:xfrm>
                <a:off x="3448050" y="3989388"/>
                <a:ext cx="795338" cy="120650"/>
              </a:xfrm>
              <a:custGeom>
                <a:avLst/>
                <a:gdLst/>
                <a:ahLst/>
                <a:cxnLst>
                  <a:cxn ang="0">
                    <a:pos x="5" y="32"/>
                  </a:cxn>
                  <a:cxn ang="0">
                    <a:pos x="209" y="19"/>
                  </a:cxn>
                  <a:cxn ang="0">
                    <a:pos x="212" y="4"/>
                  </a:cxn>
                  <a:cxn ang="0">
                    <a:pos x="212" y="0"/>
                  </a:cxn>
                  <a:cxn ang="0">
                    <a:pos x="1" y="14"/>
                  </a:cxn>
                  <a:cxn ang="0">
                    <a:pos x="0" y="20"/>
                  </a:cxn>
                  <a:cxn ang="0">
                    <a:pos x="5" y="32"/>
                  </a:cxn>
                </a:cxnLst>
                <a:rect l="0" t="0" r="r" b="b"/>
                <a:pathLst>
                  <a:path w="212" h="32">
                    <a:moveTo>
                      <a:pt x="5" y="32"/>
                    </a:moveTo>
                    <a:cubicBezTo>
                      <a:pt x="39" y="32"/>
                      <a:pt x="144" y="32"/>
                      <a:pt x="209" y="19"/>
                    </a:cubicBezTo>
                    <a:cubicBezTo>
                      <a:pt x="207" y="15"/>
                      <a:pt x="207" y="10"/>
                      <a:pt x="212" y="4"/>
                    </a:cubicBezTo>
                    <a:cubicBezTo>
                      <a:pt x="212" y="0"/>
                      <a:pt x="212" y="0"/>
                      <a:pt x="212" y="0"/>
                    </a:cubicBezTo>
                    <a:cubicBezTo>
                      <a:pt x="164" y="11"/>
                      <a:pt x="37" y="14"/>
                      <a:pt x="1" y="14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6" y="25"/>
                      <a:pt x="5" y="32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0" name="Freeform 192"/>
              <p:cNvSpPr>
                <a:spLocks/>
              </p:cNvSpPr>
              <p:nvPr/>
            </p:nvSpPr>
            <p:spPr bwMode="auto">
              <a:xfrm>
                <a:off x="3417888" y="3573463"/>
                <a:ext cx="847725" cy="138113"/>
              </a:xfrm>
              <a:custGeom>
                <a:avLst/>
                <a:gdLst/>
                <a:ahLst/>
                <a:cxnLst>
                  <a:cxn ang="0">
                    <a:pos x="226" y="3"/>
                  </a:cxn>
                  <a:cxn ang="0">
                    <a:pos x="226" y="0"/>
                  </a:cxn>
                  <a:cxn ang="0">
                    <a:pos x="0" y="2"/>
                  </a:cxn>
                  <a:cxn ang="0">
                    <a:pos x="2" y="29"/>
                  </a:cxn>
                  <a:cxn ang="0">
                    <a:pos x="6" y="36"/>
                  </a:cxn>
                  <a:cxn ang="0">
                    <a:pos x="220" y="25"/>
                  </a:cxn>
                  <a:cxn ang="0">
                    <a:pos x="223" y="20"/>
                  </a:cxn>
                  <a:cxn ang="0">
                    <a:pos x="226" y="3"/>
                  </a:cxn>
                </a:cxnLst>
                <a:rect l="0" t="0" r="r" b="b"/>
                <a:pathLst>
                  <a:path w="226" h="37">
                    <a:moveTo>
                      <a:pt x="226" y="3"/>
                    </a:moveTo>
                    <a:cubicBezTo>
                      <a:pt x="226" y="0"/>
                      <a:pt x="226" y="0"/>
                      <a:pt x="226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3" y="8"/>
                      <a:pt x="2" y="23"/>
                      <a:pt x="2" y="29"/>
                    </a:cubicBezTo>
                    <a:cubicBezTo>
                      <a:pt x="2" y="33"/>
                      <a:pt x="4" y="34"/>
                      <a:pt x="6" y="36"/>
                    </a:cubicBezTo>
                    <a:cubicBezTo>
                      <a:pt x="29" y="36"/>
                      <a:pt x="132" y="37"/>
                      <a:pt x="220" y="25"/>
                    </a:cubicBezTo>
                    <a:cubicBezTo>
                      <a:pt x="221" y="24"/>
                      <a:pt x="223" y="23"/>
                      <a:pt x="223" y="20"/>
                    </a:cubicBezTo>
                    <a:cubicBezTo>
                      <a:pt x="223" y="16"/>
                      <a:pt x="220" y="4"/>
                      <a:pt x="226" y="3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1" name="Freeform 193"/>
              <p:cNvSpPr>
                <a:spLocks/>
              </p:cNvSpPr>
              <p:nvPr/>
            </p:nvSpPr>
            <p:spPr bwMode="auto">
              <a:xfrm>
                <a:off x="3440113" y="3667125"/>
                <a:ext cx="803275" cy="52388"/>
              </a:xfrm>
              <a:custGeom>
                <a:avLst/>
                <a:gdLst/>
                <a:ahLst/>
                <a:cxnLst>
                  <a:cxn ang="0">
                    <a:pos x="211" y="3"/>
                  </a:cxn>
                  <a:cxn ang="0">
                    <a:pos x="213" y="0"/>
                  </a:cxn>
                  <a:cxn ang="0">
                    <a:pos x="214" y="0"/>
                  </a:cxn>
                  <a:cxn ang="0">
                    <a:pos x="0" y="11"/>
                  </a:cxn>
                  <a:cxn ang="0">
                    <a:pos x="1" y="13"/>
                  </a:cxn>
                  <a:cxn ang="0">
                    <a:pos x="211" y="3"/>
                  </a:cxn>
                </a:cxnLst>
                <a:rect l="0" t="0" r="r" b="b"/>
                <a:pathLst>
                  <a:path w="214" h="14">
                    <a:moveTo>
                      <a:pt x="211" y="3"/>
                    </a:moveTo>
                    <a:cubicBezTo>
                      <a:pt x="212" y="2"/>
                      <a:pt x="212" y="1"/>
                      <a:pt x="213" y="0"/>
                    </a:cubicBezTo>
                    <a:cubicBezTo>
                      <a:pt x="214" y="0"/>
                      <a:pt x="214" y="0"/>
                      <a:pt x="214" y="0"/>
                    </a:cubicBezTo>
                    <a:cubicBezTo>
                      <a:pt x="126" y="12"/>
                      <a:pt x="23" y="11"/>
                      <a:pt x="0" y="11"/>
                    </a:cubicBezTo>
                    <a:cubicBezTo>
                      <a:pt x="0" y="12"/>
                      <a:pt x="1" y="12"/>
                      <a:pt x="1" y="13"/>
                    </a:cubicBezTo>
                    <a:cubicBezTo>
                      <a:pt x="40" y="14"/>
                      <a:pt x="142" y="14"/>
                      <a:pt x="211" y="3"/>
                    </a:cubicBezTo>
                    <a:close/>
                  </a:path>
                </a:pathLst>
              </a:custGeom>
              <a:gradFill>
                <a:gsLst>
                  <a:gs pos="34000">
                    <a:schemeClr val="tx1">
                      <a:lumMod val="75000"/>
                    </a:schemeClr>
                  </a:gs>
                  <a:gs pos="49000">
                    <a:schemeClr val="bg1">
                      <a:lumMod val="75000"/>
                    </a:schemeClr>
                  </a:gs>
                  <a:gs pos="83000">
                    <a:schemeClr val="tx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" name="Freeform 205"/>
              <p:cNvSpPr>
                <a:spLocks/>
              </p:cNvSpPr>
              <p:nvPr/>
            </p:nvSpPr>
            <p:spPr bwMode="auto">
              <a:xfrm>
                <a:off x="3406775" y="3565525"/>
                <a:ext cx="869950" cy="19050"/>
              </a:xfrm>
              <a:custGeom>
                <a:avLst/>
                <a:gdLst/>
                <a:ahLst/>
                <a:cxnLst>
                  <a:cxn ang="0">
                    <a:pos x="3" y="5"/>
                  </a:cxn>
                  <a:cxn ang="0">
                    <a:pos x="230" y="5"/>
                  </a:cxn>
                  <a:cxn ang="0">
                    <a:pos x="232" y="2"/>
                  </a:cxn>
                  <a:cxn ang="0">
                    <a:pos x="230" y="0"/>
                  </a:cxn>
                  <a:cxn ang="0">
                    <a:pos x="3" y="0"/>
                  </a:cxn>
                  <a:cxn ang="0">
                    <a:pos x="0" y="2"/>
                  </a:cxn>
                  <a:cxn ang="0">
                    <a:pos x="3" y="5"/>
                  </a:cxn>
                </a:cxnLst>
                <a:rect l="0" t="0" r="r" b="b"/>
                <a:pathLst>
                  <a:path w="232" h="5">
                    <a:moveTo>
                      <a:pt x="3" y="5"/>
                    </a:moveTo>
                    <a:cubicBezTo>
                      <a:pt x="230" y="5"/>
                      <a:pt x="230" y="5"/>
                      <a:pt x="230" y="5"/>
                    </a:cubicBezTo>
                    <a:cubicBezTo>
                      <a:pt x="231" y="5"/>
                      <a:pt x="232" y="4"/>
                      <a:pt x="232" y="2"/>
                    </a:cubicBezTo>
                    <a:cubicBezTo>
                      <a:pt x="232" y="1"/>
                      <a:pt x="231" y="0"/>
                      <a:pt x="230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1" y="5"/>
                      <a:pt x="3" y="5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3" name="Freeform 207"/>
              <p:cNvSpPr>
                <a:spLocks/>
              </p:cNvSpPr>
              <p:nvPr/>
            </p:nvSpPr>
            <p:spPr bwMode="auto">
              <a:xfrm>
                <a:off x="3613150" y="4341812"/>
                <a:ext cx="449263" cy="7938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118" y="2"/>
                  </a:cxn>
                  <a:cxn ang="0">
                    <a:pos x="120" y="0"/>
                  </a:cxn>
                  <a:cxn ang="0">
                    <a:pos x="0" y="0"/>
                  </a:cxn>
                  <a:cxn ang="0">
                    <a:pos x="3" y="2"/>
                  </a:cxn>
                </a:cxnLst>
                <a:rect l="0" t="0" r="r" b="b"/>
                <a:pathLst>
                  <a:path w="120" h="2">
                    <a:moveTo>
                      <a:pt x="3" y="2"/>
                    </a:moveTo>
                    <a:cubicBezTo>
                      <a:pt x="118" y="2"/>
                      <a:pt x="118" y="2"/>
                      <a:pt x="118" y="2"/>
                    </a:cubicBezTo>
                    <a:cubicBezTo>
                      <a:pt x="119" y="2"/>
                      <a:pt x="120" y="1"/>
                      <a:pt x="12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1" y="2"/>
                      <a:pt x="3" y="2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4" name="Freeform 208"/>
              <p:cNvSpPr>
                <a:spLocks/>
              </p:cNvSpPr>
              <p:nvPr/>
            </p:nvSpPr>
            <p:spPr bwMode="auto">
              <a:xfrm>
                <a:off x="3613150" y="4333875"/>
                <a:ext cx="449263" cy="7938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3" y="0"/>
                  </a:cxn>
                  <a:cxn ang="0">
                    <a:pos x="0" y="2"/>
                  </a:cxn>
                  <a:cxn ang="0">
                    <a:pos x="120" y="2"/>
                  </a:cxn>
                  <a:cxn ang="0">
                    <a:pos x="118" y="0"/>
                  </a:cxn>
                </a:cxnLst>
                <a:rect l="0" t="0" r="r" b="b"/>
                <a:pathLst>
                  <a:path w="120" h="2">
                    <a:moveTo>
                      <a:pt x="118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120" y="2"/>
                      <a:pt x="120" y="2"/>
                      <a:pt x="120" y="2"/>
                    </a:cubicBezTo>
                    <a:cubicBezTo>
                      <a:pt x="120" y="1"/>
                      <a:pt x="119" y="0"/>
                      <a:pt x="118" y="0"/>
                    </a:cubicBezTo>
                    <a:close/>
                  </a:path>
                </a:pathLst>
              </a:custGeom>
              <a:gradFill>
                <a:gsLst>
                  <a:gs pos="25000">
                    <a:srgbClr val="000000"/>
                  </a:gs>
                  <a:gs pos="39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5" name="Freeform 209"/>
              <p:cNvSpPr>
                <a:spLocks/>
              </p:cNvSpPr>
              <p:nvPr/>
            </p:nvSpPr>
            <p:spPr bwMode="auto">
              <a:xfrm>
                <a:off x="3429000" y="3730625"/>
                <a:ext cx="825500" cy="82550"/>
              </a:xfrm>
              <a:custGeom>
                <a:avLst/>
                <a:gdLst/>
                <a:ahLst/>
                <a:cxnLst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2"/>
                  </a:cxn>
                  <a:cxn ang="0">
                    <a:pos x="220" y="5"/>
                  </a:cxn>
                  <a:cxn ang="0">
                    <a:pos x="214" y="1"/>
                  </a:cxn>
                </a:cxnLst>
                <a:rect l="0" t="0" r="r" b="b"/>
                <a:pathLst>
                  <a:path w="220" h="22">
                    <a:moveTo>
                      <a:pt x="214" y="1"/>
                    </a:moveTo>
                    <a:cubicBezTo>
                      <a:pt x="149" y="14"/>
                      <a:pt x="30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32" y="21"/>
                      <a:pt x="175" y="16"/>
                      <a:pt x="220" y="5"/>
                    </a:cubicBezTo>
                    <a:cubicBezTo>
                      <a:pt x="220" y="2"/>
                      <a:pt x="217" y="0"/>
                      <a:pt x="214" y="1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6" name="Freeform 210"/>
              <p:cNvSpPr>
                <a:spLocks/>
              </p:cNvSpPr>
              <p:nvPr/>
            </p:nvSpPr>
            <p:spPr bwMode="auto">
              <a:xfrm>
                <a:off x="3429000" y="3749675"/>
                <a:ext cx="828675" cy="93663"/>
              </a:xfrm>
              <a:custGeom>
                <a:avLst/>
                <a:gdLst/>
                <a:ahLst/>
                <a:cxnLst>
                  <a:cxn ang="0">
                    <a:pos x="220" y="0"/>
                  </a:cxn>
                  <a:cxn ang="0">
                    <a:pos x="0" y="17"/>
                  </a:cxn>
                  <a:cxn ang="0">
                    <a:pos x="5" y="23"/>
                  </a:cxn>
                  <a:cxn ang="0">
                    <a:pos x="216" y="8"/>
                  </a:cxn>
                  <a:cxn ang="0">
                    <a:pos x="221" y="1"/>
                  </a:cxn>
                  <a:cxn ang="0">
                    <a:pos x="220" y="0"/>
                  </a:cxn>
                </a:cxnLst>
                <a:rect l="0" t="0" r="r" b="b"/>
                <a:pathLst>
                  <a:path w="221" h="25">
                    <a:moveTo>
                      <a:pt x="220" y="0"/>
                    </a:moveTo>
                    <a:cubicBezTo>
                      <a:pt x="175" y="11"/>
                      <a:pt x="32" y="16"/>
                      <a:pt x="0" y="17"/>
                    </a:cubicBezTo>
                    <a:cubicBezTo>
                      <a:pt x="0" y="20"/>
                      <a:pt x="2" y="23"/>
                      <a:pt x="5" y="23"/>
                    </a:cubicBezTo>
                    <a:cubicBezTo>
                      <a:pt x="30" y="25"/>
                      <a:pt x="150" y="21"/>
                      <a:pt x="216" y="8"/>
                    </a:cubicBezTo>
                    <a:cubicBezTo>
                      <a:pt x="219" y="7"/>
                      <a:pt x="221" y="4"/>
                      <a:pt x="221" y="1"/>
                    </a:cubicBezTo>
                    <a:lnTo>
                      <a:pt x="220" y="0"/>
                    </a:ln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7" name="Freeform 211"/>
              <p:cNvSpPr>
                <a:spLocks/>
              </p:cNvSpPr>
              <p:nvPr/>
            </p:nvSpPr>
            <p:spPr bwMode="auto">
              <a:xfrm>
                <a:off x="3425825" y="3868737"/>
                <a:ext cx="828675" cy="90488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5" y="22"/>
                  </a:cxn>
                  <a:cxn ang="0">
                    <a:pos x="216" y="7"/>
                  </a:cxn>
                  <a:cxn ang="0">
                    <a:pos x="221" y="0"/>
                  </a:cxn>
                  <a:cxn ang="0">
                    <a:pos x="0" y="16"/>
                  </a:cxn>
                </a:cxnLst>
                <a:rect l="0" t="0" r="r" b="b"/>
                <a:pathLst>
                  <a:path w="221" h="24">
                    <a:moveTo>
                      <a:pt x="0" y="16"/>
                    </a:moveTo>
                    <a:cubicBezTo>
                      <a:pt x="0" y="19"/>
                      <a:pt x="2" y="21"/>
                      <a:pt x="5" y="22"/>
                    </a:cubicBezTo>
                    <a:cubicBezTo>
                      <a:pt x="30" y="24"/>
                      <a:pt x="150" y="20"/>
                      <a:pt x="216" y="7"/>
                    </a:cubicBezTo>
                    <a:cubicBezTo>
                      <a:pt x="219" y="6"/>
                      <a:pt x="221" y="3"/>
                      <a:pt x="221" y="0"/>
                    </a:cubicBezTo>
                    <a:cubicBezTo>
                      <a:pt x="174" y="13"/>
                      <a:pt x="22" y="16"/>
                      <a:pt x="0" y="1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8" name="Freeform 212"/>
              <p:cNvSpPr>
                <a:spLocks/>
              </p:cNvSpPr>
              <p:nvPr/>
            </p:nvSpPr>
            <p:spPr bwMode="auto">
              <a:xfrm>
                <a:off x="3425825" y="3846512"/>
                <a:ext cx="828675" cy="82550"/>
              </a:xfrm>
              <a:custGeom>
                <a:avLst/>
                <a:gdLst/>
                <a:ahLst/>
                <a:cxnLst>
                  <a:cxn ang="0">
                    <a:pos x="221" y="6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2"/>
                  </a:cxn>
                  <a:cxn ang="0">
                    <a:pos x="221" y="6"/>
                  </a:cxn>
                </a:cxnLst>
                <a:rect l="0" t="0" r="r" b="b"/>
                <a:pathLst>
                  <a:path w="221" h="22">
                    <a:moveTo>
                      <a:pt x="221" y="6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4"/>
                      <a:pt x="31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22" y="22"/>
                      <a:pt x="174" y="19"/>
                      <a:pt x="221" y="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9" name="Freeform 213"/>
              <p:cNvSpPr>
                <a:spLocks/>
              </p:cNvSpPr>
              <p:nvPr/>
            </p:nvSpPr>
            <p:spPr bwMode="auto">
              <a:xfrm>
                <a:off x="3429000" y="3962400"/>
                <a:ext cx="828675" cy="79375"/>
              </a:xfrm>
              <a:custGeom>
                <a:avLst/>
                <a:gdLst/>
                <a:ahLst/>
                <a:cxnLst>
                  <a:cxn ang="0">
                    <a:pos x="221" y="6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221" y="6"/>
                  </a:cxn>
                </a:cxnLst>
                <a:rect l="0" t="0" r="r" b="b"/>
                <a:pathLst>
                  <a:path w="221" h="21">
                    <a:moveTo>
                      <a:pt x="221" y="6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4"/>
                      <a:pt x="30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25" y="21"/>
                      <a:pt x="174" y="19"/>
                      <a:pt x="221" y="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0" name="Freeform 214"/>
              <p:cNvSpPr>
                <a:spLocks/>
              </p:cNvSpPr>
              <p:nvPr/>
            </p:nvSpPr>
            <p:spPr bwMode="auto">
              <a:xfrm>
                <a:off x="3425825" y="3986212"/>
                <a:ext cx="831850" cy="88900"/>
              </a:xfrm>
              <a:custGeom>
                <a:avLst/>
                <a:gdLst/>
                <a:ahLst/>
                <a:cxnLst>
                  <a:cxn ang="0">
                    <a:pos x="1" y="15"/>
                  </a:cxn>
                  <a:cxn ang="0">
                    <a:pos x="1" y="15"/>
                  </a:cxn>
                  <a:cxn ang="0">
                    <a:pos x="6" y="22"/>
                  </a:cxn>
                  <a:cxn ang="0">
                    <a:pos x="217" y="7"/>
                  </a:cxn>
                  <a:cxn ang="0">
                    <a:pos x="222" y="0"/>
                  </a:cxn>
                  <a:cxn ang="0">
                    <a:pos x="1" y="15"/>
                  </a:cxn>
                </a:cxnLst>
                <a:rect l="0" t="0" r="r" b="b"/>
                <a:pathLst>
                  <a:path w="222" h="24"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0" y="18"/>
                      <a:pt x="3" y="21"/>
                      <a:pt x="6" y="22"/>
                    </a:cubicBezTo>
                    <a:cubicBezTo>
                      <a:pt x="31" y="24"/>
                      <a:pt x="151" y="19"/>
                      <a:pt x="217" y="7"/>
                    </a:cubicBezTo>
                    <a:cubicBezTo>
                      <a:pt x="220" y="6"/>
                      <a:pt x="222" y="3"/>
                      <a:pt x="222" y="0"/>
                    </a:cubicBezTo>
                    <a:cubicBezTo>
                      <a:pt x="175" y="13"/>
                      <a:pt x="26" y="15"/>
                      <a:pt x="1" y="15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1" name="Freeform 215"/>
              <p:cNvSpPr>
                <a:spLocks/>
              </p:cNvSpPr>
              <p:nvPr/>
            </p:nvSpPr>
            <p:spPr bwMode="auto">
              <a:xfrm>
                <a:off x="3429000" y="4105275"/>
                <a:ext cx="828675" cy="90488"/>
              </a:xfrm>
              <a:custGeom>
                <a:avLst/>
                <a:gdLst/>
                <a:ahLst/>
                <a:cxnLst>
                  <a:cxn ang="0">
                    <a:pos x="0" y="17"/>
                  </a:cxn>
                  <a:cxn ang="0">
                    <a:pos x="5" y="21"/>
                  </a:cxn>
                  <a:cxn ang="0">
                    <a:pos x="216" y="6"/>
                  </a:cxn>
                  <a:cxn ang="0">
                    <a:pos x="221" y="0"/>
                  </a:cxn>
                  <a:cxn ang="0">
                    <a:pos x="0" y="17"/>
                  </a:cxn>
                </a:cxnLst>
                <a:rect l="0" t="0" r="r" b="b"/>
                <a:pathLst>
                  <a:path w="221" h="24">
                    <a:moveTo>
                      <a:pt x="0" y="17"/>
                    </a:moveTo>
                    <a:cubicBezTo>
                      <a:pt x="0" y="19"/>
                      <a:pt x="2" y="21"/>
                      <a:pt x="5" y="21"/>
                    </a:cubicBezTo>
                    <a:cubicBezTo>
                      <a:pt x="30" y="24"/>
                      <a:pt x="150" y="19"/>
                      <a:pt x="216" y="6"/>
                    </a:cubicBezTo>
                    <a:cubicBezTo>
                      <a:pt x="219" y="6"/>
                      <a:pt x="221" y="3"/>
                      <a:pt x="221" y="0"/>
                    </a:cubicBezTo>
                    <a:cubicBezTo>
                      <a:pt x="175" y="12"/>
                      <a:pt x="28" y="16"/>
                      <a:pt x="0" y="17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" name="Freeform 216"/>
              <p:cNvSpPr>
                <a:spLocks/>
              </p:cNvSpPr>
              <p:nvPr/>
            </p:nvSpPr>
            <p:spPr bwMode="auto">
              <a:xfrm>
                <a:off x="3429000" y="4083050"/>
                <a:ext cx="828675" cy="85725"/>
              </a:xfrm>
              <a:custGeom>
                <a:avLst/>
                <a:gdLst/>
                <a:ahLst/>
                <a:cxnLst>
                  <a:cxn ang="0">
                    <a:pos x="221" y="5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3"/>
                  </a:cxn>
                  <a:cxn ang="0">
                    <a:pos x="221" y="6"/>
                  </a:cxn>
                  <a:cxn ang="0">
                    <a:pos x="221" y="5"/>
                  </a:cxn>
                </a:cxnLst>
                <a:rect l="0" t="0" r="r" b="b"/>
                <a:pathLst>
                  <a:path w="221" h="23">
                    <a:moveTo>
                      <a:pt x="221" y="5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3"/>
                      <a:pt x="30" y="18"/>
                      <a:pt x="6" y="16"/>
                    </a:cubicBezTo>
                    <a:cubicBezTo>
                      <a:pt x="3" y="15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3"/>
                    </a:cubicBezTo>
                    <a:cubicBezTo>
                      <a:pt x="28" y="22"/>
                      <a:pt x="175" y="18"/>
                      <a:pt x="221" y="6"/>
                    </a:cubicBezTo>
                    <a:lnTo>
                      <a:pt x="221" y="5"/>
                    </a:ln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40" name="Group 228"/>
            <p:cNvGrpSpPr/>
            <p:nvPr/>
          </p:nvGrpSpPr>
          <p:grpSpPr>
            <a:xfrm>
              <a:off x="1552575" y="2133600"/>
              <a:ext cx="1758950" cy="2179638"/>
              <a:chOff x="2844801" y="2439988"/>
              <a:chExt cx="1758950" cy="2179638"/>
            </a:xfrm>
          </p:grpSpPr>
          <p:sp>
            <p:nvSpPr>
              <p:cNvPr id="141" name="Freeform 176"/>
              <p:cNvSpPr>
                <a:spLocks/>
              </p:cNvSpPr>
              <p:nvPr/>
            </p:nvSpPr>
            <p:spPr bwMode="auto">
              <a:xfrm>
                <a:off x="2849563" y="2443163"/>
                <a:ext cx="1751013" cy="2101850"/>
              </a:xfrm>
              <a:custGeom>
                <a:avLst/>
                <a:gdLst/>
                <a:ahLst/>
                <a:cxnLst>
                  <a:cxn ang="0">
                    <a:pos x="233" y="0"/>
                  </a:cxn>
                  <a:cxn ang="0">
                    <a:pos x="0" y="233"/>
                  </a:cxn>
                  <a:cxn ang="0">
                    <a:pos x="26" y="342"/>
                  </a:cxn>
                  <a:cxn ang="0">
                    <a:pos x="51" y="391"/>
                  </a:cxn>
                  <a:cxn ang="0">
                    <a:pos x="82" y="453"/>
                  </a:cxn>
                  <a:cxn ang="0">
                    <a:pos x="93" y="518"/>
                  </a:cxn>
                  <a:cxn ang="0">
                    <a:pos x="374" y="512"/>
                  </a:cxn>
                  <a:cxn ang="0">
                    <a:pos x="385" y="453"/>
                  </a:cxn>
                  <a:cxn ang="0">
                    <a:pos x="415" y="391"/>
                  </a:cxn>
                  <a:cxn ang="0">
                    <a:pos x="441" y="341"/>
                  </a:cxn>
                  <a:cxn ang="0">
                    <a:pos x="467" y="233"/>
                  </a:cxn>
                  <a:cxn ang="0">
                    <a:pos x="233" y="0"/>
                  </a:cxn>
                </a:cxnLst>
                <a:rect l="0" t="0" r="r" b="b"/>
                <a:pathLst>
                  <a:path w="467" h="560">
                    <a:moveTo>
                      <a:pt x="233" y="0"/>
                    </a:moveTo>
                    <a:cubicBezTo>
                      <a:pt x="104" y="0"/>
                      <a:pt x="0" y="105"/>
                      <a:pt x="0" y="233"/>
                    </a:cubicBezTo>
                    <a:cubicBezTo>
                      <a:pt x="0" y="271"/>
                      <a:pt x="9" y="309"/>
                      <a:pt x="26" y="342"/>
                    </a:cubicBezTo>
                    <a:cubicBezTo>
                      <a:pt x="32" y="356"/>
                      <a:pt x="41" y="373"/>
                      <a:pt x="51" y="391"/>
                    </a:cubicBezTo>
                    <a:cubicBezTo>
                      <a:pt x="64" y="413"/>
                      <a:pt x="77" y="437"/>
                      <a:pt x="82" y="453"/>
                    </a:cubicBezTo>
                    <a:cubicBezTo>
                      <a:pt x="90" y="480"/>
                      <a:pt x="92" y="501"/>
                      <a:pt x="93" y="518"/>
                    </a:cubicBezTo>
                    <a:cubicBezTo>
                      <a:pt x="138" y="547"/>
                      <a:pt x="283" y="560"/>
                      <a:pt x="374" y="512"/>
                    </a:cubicBezTo>
                    <a:cubicBezTo>
                      <a:pt x="375" y="496"/>
                      <a:pt x="377" y="477"/>
                      <a:pt x="385" y="453"/>
                    </a:cubicBezTo>
                    <a:cubicBezTo>
                      <a:pt x="390" y="437"/>
                      <a:pt x="403" y="413"/>
                      <a:pt x="415" y="391"/>
                    </a:cubicBezTo>
                    <a:cubicBezTo>
                      <a:pt x="425" y="373"/>
                      <a:pt x="435" y="355"/>
                      <a:pt x="441" y="341"/>
                    </a:cubicBezTo>
                    <a:cubicBezTo>
                      <a:pt x="458" y="308"/>
                      <a:pt x="467" y="271"/>
                      <a:pt x="467" y="233"/>
                    </a:cubicBezTo>
                    <a:cubicBezTo>
                      <a:pt x="467" y="105"/>
                      <a:pt x="362" y="0"/>
                      <a:pt x="233" y="0"/>
                    </a:cubicBezTo>
                  </a:path>
                </a:pathLst>
              </a:custGeom>
              <a:gradFill flip="none" rotWithShape="1">
                <a:gsLst>
                  <a:gs pos="75000">
                    <a:srgbClr val="3A3A3A"/>
                  </a:gs>
                  <a:gs pos="42000">
                    <a:schemeClr val="bg1">
                      <a:lumMod val="65000"/>
                      <a:alpha val="73000"/>
                    </a:schemeClr>
                  </a:gs>
                  <a:gs pos="15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" name="Freeform 177"/>
              <p:cNvSpPr>
                <a:spLocks noEditPoints="1"/>
              </p:cNvSpPr>
              <p:nvPr/>
            </p:nvSpPr>
            <p:spPr bwMode="auto">
              <a:xfrm>
                <a:off x="2844801" y="2439988"/>
                <a:ext cx="1758950" cy="2179638"/>
              </a:xfrm>
              <a:custGeom>
                <a:avLst/>
                <a:gdLst/>
                <a:ahLst/>
                <a:cxnLst>
                  <a:cxn ang="0">
                    <a:pos x="450" y="143"/>
                  </a:cxn>
                  <a:cxn ang="0">
                    <a:pos x="400" y="69"/>
                  </a:cxn>
                  <a:cxn ang="0">
                    <a:pos x="326" y="18"/>
                  </a:cxn>
                  <a:cxn ang="0">
                    <a:pos x="234" y="0"/>
                  </a:cxn>
                  <a:cxn ang="0">
                    <a:pos x="143" y="18"/>
                  </a:cxn>
                  <a:cxn ang="0">
                    <a:pos x="69" y="69"/>
                  </a:cxn>
                  <a:cxn ang="0">
                    <a:pos x="18" y="143"/>
                  </a:cxn>
                  <a:cxn ang="0">
                    <a:pos x="0" y="234"/>
                  </a:cxn>
                  <a:cxn ang="0">
                    <a:pos x="7" y="291"/>
                  </a:cxn>
                  <a:cxn ang="0">
                    <a:pos x="27" y="343"/>
                  </a:cxn>
                  <a:cxn ang="0">
                    <a:pos x="52" y="392"/>
                  </a:cxn>
                  <a:cxn ang="0">
                    <a:pos x="82" y="454"/>
                  </a:cxn>
                  <a:cxn ang="0">
                    <a:pos x="93" y="519"/>
                  </a:cxn>
                  <a:cxn ang="0">
                    <a:pos x="93" y="526"/>
                  </a:cxn>
                  <a:cxn ang="0">
                    <a:pos x="100" y="559"/>
                  </a:cxn>
                  <a:cxn ang="0">
                    <a:pos x="124" y="580"/>
                  </a:cxn>
                  <a:cxn ang="0">
                    <a:pos x="160" y="581"/>
                  </a:cxn>
                  <a:cxn ang="0">
                    <a:pos x="229" y="580"/>
                  </a:cxn>
                  <a:cxn ang="0">
                    <a:pos x="240" y="580"/>
                  </a:cxn>
                  <a:cxn ang="0">
                    <a:pos x="308" y="581"/>
                  </a:cxn>
                  <a:cxn ang="0">
                    <a:pos x="345" y="580"/>
                  </a:cxn>
                  <a:cxn ang="0">
                    <a:pos x="368" y="559"/>
                  </a:cxn>
                  <a:cxn ang="0">
                    <a:pos x="376" y="526"/>
                  </a:cxn>
                  <a:cxn ang="0">
                    <a:pos x="376" y="513"/>
                  </a:cxn>
                  <a:cxn ang="0">
                    <a:pos x="387" y="454"/>
                  </a:cxn>
                  <a:cxn ang="0">
                    <a:pos x="417" y="392"/>
                  </a:cxn>
                  <a:cxn ang="0">
                    <a:pos x="442" y="343"/>
                  </a:cxn>
                  <a:cxn ang="0">
                    <a:pos x="462" y="291"/>
                  </a:cxn>
                  <a:cxn ang="0">
                    <a:pos x="469" y="234"/>
                  </a:cxn>
                  <a:cxn ang="0">
                    <a:pos x="450" y="143"/>
                  </a:cxn>
                  <a:cxn ang="0">
                    <a:pos x="441" y="342"/>
                  </a:cxn>
                  <a:cxn ang="0">
                    <a:pos x="385" y="454"/>
                  </a:cxn>
                  <a:cxn ang="0">
                    <a:pos x="375" y="513"/>
                  </a:cxn>
                  <a:cxn ang="0">
                    <a:pos x="374" y="526"/>
                  </a:cxn>
                  <a:cxn ang="0">
                    <a:pos x="345" y="579"/>
                  </a:cxn>
                  <a:cxn ang="0">
                    <a:pos x="308" y="580"/>
                  </a:cxn>
                  <a:cxn ang="0">
                    <a:pos x="240" y="579"/>
                  </a:cxn>
                  <a:cxn ang="0">
                    <a:pos x="229" y="579"/>
                  </a:cxn>
                  <a:cxn ang="0">
                    <a:pos x="160" y="580"/>
                  </a:cxn>
                  <a:cxn ang="0">
                    <a:pos x="124" y="579"/>
                  </a:cxn>
                  <a:cxn ang="0">
                    <a:pos x="94" y="526"/>
                  </a:cxn>
                  <a:cxn ang="0">
                    <a:pos x="94" y="519"/>
                  </a:cxn>
                  <a:cxn ang="0">
                    <a:pos x="83" y="454"/>
                  </a:cxn>
                  <a:cxn ang="0">
                    <a:pos x="28" y="343"/>
                  </a:cxn>
                  <a:cxn ang="0">
                    <a:pos x="1" y="234"/>
                  </a:cxn>
                  <a:cxn ang="0">
                    <a:pos x="234" y="1"/>
                  </a:cxn>
                  <a:cxn ang="0">
                    <a:pos x="468" y="234"/>
                  </a:cxn>
                  <a:cxn ang="0">
                    <a:pos x="441" y="342"/>
                  </a:cxn>
                </a:cxnLst>
                <a:rect l="0" t="0" r="r" b="b"/>
                <a:pathLst>
                  <a:path w="469" h="581">
                    <a:moveTo>
                      <a:pt x="450" y="143"/>
                    </a:moveTo>
                    <a:cubicBezTo>
                      <a:pt x="438" y="115"/>
                      <a:pt x="422" y="90"/>
                      <a:pt x="400" y="69"/>
                    </a:cubicBezTo>
                    <a:cubicBezTo>
                      <a:pt x="379" y="47"/>
                      <a:pt x="353" y="30"/>
                      <a:pt x="326" y="18"/>
                    </a:cubicBezTo>
                    <a:cubicBezTo>
                      <a:pt x="297" y="6"/>
                      <a:pt x="266" y="0"/>
                      <a:pt x="234" y="0"/>
                    </a:cubicBezTo>
                    <a:cubicBezTo>
                      <a:pt x="203" y="0"/>
                      <a:pt x="172" y="6"/>
                      <a:pt x="143" y="18"/>
                    </a:cubicBezTo>
                    <a:cubicBezTo>
                      <a:pt x="115" y="30"/>
                      <a:pt x="90" y="47"/>
                      <a:pt x="69" y="69"/>
                    </a:cubicBezTo>
                    <a:cubicBezTo>
                      <a:pt x="47" y="90"/>
                      <a:pt x="30" y="115"/>
                      <a:pt x="18" y="143"/>
                    </a:cubicBezTo>
                    <a:cubicBezTo>
                      <a:pt x="6" y="172"/>
                      <a:pt x="0" y="203"/>
                      <a:pt x="0" y="234"/>
                    </a:cubicBezTo>
                    <a:cubicBezTo>
                      <a:pt x="0" y="254"/>
                      <a:pt x="2" y="273"/>
                      <a:pt x="7" y="291"/>
                    </a:cubicBezTo>
                    <a:cubicBezTo>
                      <a:pt x="11" y="309"/>
                      <a:pt x="18" y="327"/>
                      <a:pt x="27" y="343"/>
                    </a:cubicBezTo>
                    <a:cubicBezTo>
                      <a:pt x="32" y="357"/>
                      <a:pt x="42" y="374"/>
                      <a:pt x="52" y="392"/>
                    </a:cubicBezTo>
                    <a:cubicBezTo>
                      <a:pt x="64" y="415"/>
                      <a:pt x="77" y="438"/>
                      <a:pt x="82" y="454"/>
                    </a:cubicBezTo>
                    <a:cubicBezTo>
                      <a:pt x="91" y="481"/>
                      <a:pt x="93" y="502"/>
                      <a:pt x="93" y="519"/>
                    </a:cubicBezTo>
                    <a:cubicBezTo>
                      <a:pt x="93" y="521"/>
                      <a:pt x="93" y="523"/>
                      <a:pt x="93" y="526"/>
                    </a:cubicBezTo>
                    <a:cubicBezTo>
                      <a:pt x="93" y="534"/>
                      <a:pt x="95" y="547"/>
                      <a:pt x="100" y="559"/>
                    </a:cubicBezTo>
                    <a:cubicBezTo>
                      <a:pt x="105" y="568"/>
                      <a:pt x="112" y="579"/>
                      <a:pt x="124" y="580"/>
                    </a:cubicBezTo>
                    <a:cubicBezTo>
                      <a:pt x="130" y="580"/>
                      <a:pt x="142" y="581"/>
                      <a:pt x="160" y="581"/>
                    </a:cubicBezTo>
                    <a:cubicBezTo>
                      <a:pt x="191" y="581"/>
                      <a:pt x="228" y="580"/>
                      <a:pt x="229" y="580"/>
                    </a:cubicBezTo>
                    <a:cubicBezTo>
                      <a:pt x="240" y="580"/>
                      <a:pt x="240" y="580"/>
                      <a:pt x="240" y="580"/>
                    </a:cubicBezTo>
                    <a:cubicBezTo>
                      <a:pt x="240" y="580"/>
                      <a:pt x="278" y="581"/>
                      <a:pt x="308" y="581"/>
                    </a:cubicBezTo>
                    <a:cubicBezTo>
                      <a:pt x="327" y="581"/>
                      <a:pt x="339" y="580"/>
                      <a:pt x="345" y="580"/>
                    </a:cubicBezTo>
                    <a:cubicBezTo>
                      <a:pt x="357" y="579"/>
                      <a:pt x="364" y="568"/>
                      <a:pt x="368" y="559"/>
                    </a:cubicBezTo>
                    <a:cubicBezTo>
                      <a:pt x="374" y="547"/>
                      <a:pt x="376" y="534"/>
                      <a:pt x="376" y="526"/>
                    </a:cubicBezTo>
                    <a:cubicBezTo>
                      <a:pt x="376" y="522"/>
                      <a:pt x="376" y="517"/>
                      <a:pt x="376" y="513"/>
                    </a:cubicBezTo>
                    <a:cubicBezTo>
                      <a:pt x="377" y="497"/>
                      <a:pt x="379" y="478"/>
                      <a:pt x="387" y="454"/>
                    </a:cubicBezTo>
                    <a:cubicBezTo>
                      <a:pt x="392" y="438"/>
                      <a:pt x="404" y="415"/>
                      <a:pt x="417" y="392"/>
                    </a:cubicBezTo>
                    <a:cubicBezTo>
                      <a:pt x="427" y="374"/>
                      <a:pt x="437" y="357"/>
                      <a:pt x="442" y="343"/>
                    </a:cubicBezTo>
                    <a:cubicBezTo>
                      <a:pt x="451" y="326"/>
                      <a:pt x="457" y="309"/>
                      <a:pt x="462" y="291"/>
                    </a:cubicBezTo>
                    <a:cubicBezTo>
                      <a:pt x="466" y="273"/>
                      <a:pt x="469" y="254"/>
                      <a:pt x="469" y="234"/>
                    </a:cubicBezTo>
                    <a:cubicBezTo>
                      <a:pt x="469" y="203"/>
                      <a:pt x="463" y="172"/>
                      <a:pt x="450" y="143"/>
                    </a:cubicBezTo>
                    <a:moveTo>
                      <a:pt x="441" y="342"/>
                    </a:moveTo>
                    <a:cubicBezTo>
                      <a:pt x="428" y="374"/>
                      <a:pt x="395" y="424"/>
                      <a:pt x="385" y="454"/>
                    </a:cubicBezTo>
                    <a:cubicBezTo>
                      <a:pt x="378" y="477"/>
                      <a:pt x="375" y="497"/>
                      <a:pt x="375" y="513"/>
                    </a:cubicBezTo>
                    <a:cubicBezTo>
                      <a:pt x="375" y="518"/>
                      <a:pt x="374" y="522"/>
                      <a:pt x="374" y="526"/>
                    </a:cubicBezTo>
                    <a:cubicBezTo>
                      <a:pt x="374" y="544"/>
                      <a:pt x="365" y="577"/>
                      <a:pt x="345" y="579"/>
                    </a:cubicBezTo>
                    <a:cubicBezTo>
                      <a:pt x="338" y="579"/>
                      <a:pt x="324" y="580"/>
                      <a:pt x="308" y="580"/>
                    </a:cubicBezTo>
                    <a:cubicBezTo>
                      <a:pt x="277" y="580"/>
                      <a:pt x="240" y="579"/>
                      <a:pt x="240" y="579"/>
                    </a:cubicBezTo>
                    <a:cubicBezTo>
                      <a:pt x="229" y="579"/>
                      <a:pt x="229" y="579"/>
                      <a:pt x="229" y="579"/>
                    </a:cubicBezTo>
                    <a:cubicBezTo>
                      <a:pt x="229" y="579"/>
                      <a:pt x="191" y="580"/>
                      <a:pt x="160" y="580"/>
                    </a:cubicBezTo>
                    <a:cubicBezTo>
                      <a:pt x="145" y="580"/>
                      <a:pt x="131" y="579"/>
                      <a:pt x="124" y="579"/>
                    </a:cubicBezTo>
                    <a:cubicBezTo>
                      <a:pt x="104" y="577"/>
                      <a:pt x="94" y="544"/>
                      <a:pt x="94" y="526"/>
                    </a:cubicBezTo>
                    <a:cubicBezTo>
                      <a:pt x="94" y="524"/>
                      <a:pt x="94" y="522"/>
                      <a:pt x="94" y="519"/>
                    </a:cubicBezTo>
                    <a:cubicBezTo>
                      <a:pt x="94" y="502"/>
                      <a:pt x="92" y="480"/>
                      <a:pt x="83" y="454"/>
                    </a:cubicBezTo>
                    <a:cubicBezTo>
                      <a:pt x="74" y="424"/>
                      <a:pt x="41" y="374"/>
                      <a:pt x="28" y="343"/>
                    </a:cubicBezTo>
                    <a:cubicBezTo>
                      <a:pt x="11" y="310"/>
                      <a:pt x="1" y="274"/>
                      <a:pt x="1" y="234"/>
                    </a:cubicBezTo>
                    <a:cubicBezTo>
                      <a:pt x="1" y="106"/>
                      <a:pt x="106" y="1"/>
                      <a:pt x="234" y="1"/>
                    </a:cubicBezTo>
                    <a:cubicBezTo>
                      <a:pt x="363" y="1"/>
                      <a:pt x="468" y="106"/>
                      <a:pt x="468" y="234"/>
                    </a:cubicBezTo>
                    <a:cubicBezTo>
                      <a:pt x="468" y="273"/>
                      <a:pt x="458" y="310"/>
                      <a:pt x="441" y="342"/>
                    </a:cubicBezTo>
                  </a:path>
                </a:pathLst>
              </a:custGeom>
              <a:solidFill>
                <a:schemeClr val="tx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" name="Rectangle 178"/>
              <p:cNvSpPr>
                <a:spLocks noChangeArrowheads="1"/>
              </p:cNvSpPr>
              <p:nvPr/>
            </p:nvSpPr>
            <p:spPr bwMode="auto">
              <a:xfrm>
                <a:off x="3692526" y="3532188"/>
                <a:ext cx="52388" cy="33655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" name="Freeform 194"/>
              <p:cNvSpPr>
                <a:spLocks/>
              </p:cNvSpPr>
              <p:nvPr/>
            </p:nvSpPr>
            <p:spPr bwMode="auto">
              <a:xfrm>
                <a:off x="3513138" y="3838576"/>
                <a:ext cx="407988" cy="304800"/>
              </a:xfrm>
              <a:custGeom>
                <a:avLst/>
                <a:gdLst/>
                <a:ahLst/>
                <a:cxnLst>
                  <a:cxn ang="0">
                    <a:pos x="12" y="81"/>
                  </a:cxn>
                  <a:cxn ang="0">
                    <a:pos x="39" y="71"/>
                  </a:cxn>
                  <a:cxn ang="0">
                    <a:pos x="39" y="69"/>
                  </a:cxn>
                  <a:cxn ang="0">
                    <a:pos x="55" y="53"/>
                  </a:cxn>
                  <a:cxn ang="0">
                    <a:pos x="70" y="69"/>
                  </a:cxn>
                  <a:cxn ang="0">
                    <a:pos x="70" y="70"/>
                  </a:cxn>
                  <a:cxn ang="0">
                    <a:pos x="97" y="79"/>
                  </a:cxn>
                  <a:cxn ang="0">
                    <a:pos x="103" y="52"/>
                  </a:cxn>
                  <a:cxn ang="0">
                    <a:pos x="101" y="20"/>
                  </a:cxn>
                  <a:cxn ang="0">
                    <a:pos x="59" y="2"/>
                  </a:cxn>
                  <a:cxn ang="0">
                    <a:pos x="57" y="0"/>
                  </a:cxn>
                  <a:cxn ang="0">
                    <a:pos x="57" y="0"/>
                  </a:cxn>
                  <a:cxn ang="0">
                    <a:pos x="55" y="0"/>
                  </a:cxn>
                  <a:cxn ang="0">
                    <a:pos x="52" y="0"/>
                  </a:cxn>
                  <a:cxn ang="0">
                    <a:pos x="52" y="0"/>
                  </a:cxn>
                  <a:cxn ang="0">
                    <a:pos x="50" y="2"/>
                  </a:cxn>
                  <a:cxn ang="0">
                    <a:pos x="9" y="20"/>
                  </a:cxn>
                  <a:cxn ang="0">
                    <a:pos x="6" y="52"/>
                  </a:cxn>
                  <a:cxn ang="0">
                    <a:pos x="12" y="81"/>
                  </a:cxn>
                </a:cxnLst>
                <a:rect l="0" t="0" r="r" b="b"/>
                <a:pathLst>
                  <a:path w="109" h="81">
                    <a:moveTo>
                      <a:pt x="12" y="81"/>
                    </a:moveTo>
                    <a:cubicBezTo>
                      <a:pt x="20" y="76"/>
                      <a:pt x="30" y="73"/>
                      <a:pt x="39" y="71"/>
                    </a:cubicBezTo>
                    <a:cubicBezTo>
                      <a:pt x="39" y="70"/>
                      <a:pt x="39" y="70"/>
                      <a:pt x="39" y="69"/>
                    </a:cubicBezTo>
                    <a:cubicBezTo>
                      <a:pt x="39" y="60"/>
                      <a:pt x="46" y="53"/>
                      <a:pt x="55" y="53"/>
                    </a:cubicBezTo>
                    <a:cubicBezTo>
                      <a:pt x="63" y="53"/>
                      <a:pt x="70" y="60"/>
                      <a:pt x="70" y="69"/>
                    </a:cubicBezTo>
                    <a:cubicBezTo>
                      <a:pt x="70" y="69"/>
                      <a:pt x="70" y="70"/>
                      <a:pt x="70" y="70"/>
                    </a:cubicBezTo>
                    <a:cubicBezTo>
                      <a:pt x="80" y="72"/>
                      <a:pt x="89" y="75"/>
                      <a:pt x="97" y="79"/>
                    </a:cubicBezTo>
                    <a:cubicBezTo>
                      <a:pt x="98" y="70"/>
                      <a:pt x="100" y="59"/>
                      <a:pt x="103" y="52"/>
                    </a:cubicBezTo>
                    <a:cubicBezTo>
                      <a:pt x="109" y="37"/>
                      <a:pt x="108" y="25"/>
                      <a:pt x="101" y="20"/>
                    </a:cubicBezTo>
                    <a:cubicBezTo>
                      <a:pt x="93" y="14"/>
                      <a:pt x="59" y="2"/>
                      <a:pt x="59" y="2"/>
                    </a:cubicBezTo>
                    <a:cubicBezTo>
                      <a:pt x="59" y="1"/>
                      <a:pt x="58" y="1"/>
                      <a:pt x="57" y="0"/>
                    </a:cubicBezTo>
                    <a:cubicBezTo>
                      <a:pt x="57" y="0"/>
                      <a:pt x="57" y="0"/>
                      <a:pt x="57" y="0"/>
                    </a:cubicBezTo>
                    <a:cubicBezTo>
                      <a:pt x="57" y="0"/>
                      <a:pt x="56" y="0"/>
                      <a:pt x="55" y="0"/>
                    </a:cubicBezTo>
                    <a:cubicBezTo>
                      <a:pt x="53" y="0"/>
                      <a:pt x="52" y="0"/>
                      <a:pt x="52" y="0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51" y="1"/>
                      <a:pt x="51" y="1"/>
                      <a:pt x="50" y="2"/>
                    </a:cubicBezTo>
                    <a:cubicBezTo>
                      <a:pt x="50" y="2"/>
                      <a:pt x="16" y="14"/>
                      <a:pt x="9" y="20"/>
                    </a:cubicBezTo>
                    <a:cubicBezTo>
                      <a:pt x="2" y="25"/>
                      <a:pt x="0" y="37"/>
                      <a:pt x="6" y="52"/>
                    </a:cubicBezTo>
                    <a:cubicBezTo>
                      <a:pt x="9" y="60"/>
                      <a:pt x="12" y="71"/>
                      <a:pt x="12" y="81"/>
                    </a:cubicBezTo>
                    <a:close/>
                  </a:path>
                </a:pathLst>
              </a:custGeom>
              <a:gradFill>
                <a:gsLst>
                  <a:gs pos="75000">
                    <a:schemeClr val="bg1">
                      <a:lumMod val="50000"/>
                    </a:schemeClr>
                  </a:gs>
                  <a:gs pos="51000">
                    <a:schemeClr val="bg1">
                      <a:lumMod val="50000"/>
                      <a:tint val="44500"/>
                      <a:satMod val="160000"/>
                    </a:schemeClr>
                  </a:gs>
                  <a:gs pos="37000">
                    <a:schemeClr val="bg1">
                      <a:lumMod val="9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" name="Freeform 195"/>
              <p:cNvSpPr>
                <a:spLocks/>
              </p:cNvSpPr>
              <p:nvPr/>
            </p:nvSpPr>
            <p:spPr bwMode="auto">
              <a:xfrm>
                <a:off x="3519488" y="4102101"/>
                <a:ext cx="393700" cy="509588"/>
              </a:xfrm>
              <a:custGeom>
                <a:avLst/>
                <a:gdLst/>
                <a:ahLst/>
                <a:cxnLst>
                  <a:cxn ang="0">
                    <a:pos x="99" y="35"/>
                  </a:cxn>
                  <a:cxn ang="0">
                    <a:pos x="95" y="9"/>
                  </a:cxn>
                  <a:cxn ang="0">
                    <a:pos x="68" y="0"/>
                  </a:cxn>
                  <a:cxn ang="0">
                    <a:pos x="53" y="15"/>
                  </a:cxn>
                  <a:cxn ang="0">
                    <a:pos x="37" y="1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7" y="35"/>
                  </a:cxn>
                  <a:cxn ang="0">
                    <a:pos x="4" y="136"/>
                  </a:cxn>
                  <a:cxn ang="0">
                    <a:pos x="101" y="136"/>
                  </a:cxn>
                  <a:cxn ang="0">
                    <a:pos x="99" y="35"/>
                  </a:cxn>
                </a:cxnLst>
                <a:rect l="0" t="0" r="r" b="b"/>
                <a:pathLst>
                  <a:path w="105" h="136">
                    <a:moveTo>
                      <a:pt x="99" y="35"/>
                    </a:moveTo>
                    <a:cubicBezTo>
                      <a:pt x="95" y="30"/>
                      <a:pt x="94" y="20"/>
                      <a:pt x="95" y="9"/>
                    </a:cubicBezTo>
                    <a:cubicBezTo>
                      <a:pt x="87" y="5"/>
                      <a:pt x="78" y="2"/>
                      <a:pt x="68" y="0"/>
                    </a:cubicBezTo>
                    <a:cubicBezTo>
                      <a:pt x="68" y="8"/>
                      <a:pt x="61" y="15"/>
                      <a:pt x="53" y="15"/>
                    </a:cubicBezTo>
                    <a:cubicBezTo>
                      <a:pt x="45" y="15"/>
                      <a:pt x="38" y="9"/>
                      <a:pt x="37" y="1"/>
                    </a:cubicBezTo>
                    <a:cubicBezTo>
                      <a:pt x="28" y="3"/>
                      <a:pt x="18" y="6"/>
                      <a:pt x="10" y="11"/>
                    </a:cubicBezTo>
                    <a:cubicBezTo>
                      <a:pt x="10" y="11"/>
                      <a:pt x="10" y="11"/>
                      <a:pt x="10" y="11"/>
                    </a:cubicBezTo>
                    <a:cubicBezTo>
                      <a:pt x="11" y="21"/>
                      <a:pt x="10" y="30"/>
                      <a:pt x="7" y="35"/>
                    </a:cubicBezTo>
                    <a:cubicBezTo>
                      <a:pt x="0" y="44"/>
                      <a:pt x="4" y="129"/>
                      <a:pt x="4" y="136"/>
                    </a:cubicBezTo>
                    <a:cubicBezTo>
                      <a:pt x="101" y="136"/>
                      <a:pt x="101" y="136"/>
                      <a:pt x="101" y="136"/>
                    </a:cubicBezTo>
                    <a:cubicBezTo>
                      <a:pt x="101" y="129"/>
                      <a:pt x="105" y="44"/>
                      <a:pt x="99" y="35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" name="Freeform 196"/>
              <p:cNvSpPr>
                <a:spLocks noEditPoints="1"/>
              </p:cNvSpPr>
              <p:nvPr/>
            </p:nvSpPr>
            <p:spPr bwMode="auto">
              <a:xfrm>
                <a:off x="3543301" y="3043238"/>
                <a:ext cx="85725" cy="454025"/>
              </a:xfrm>
              <a:custGeom>
                <a:avLst/>
                <a:gdLst/>
                <a:ahLst/>
                <a:cxnLst>
                  <a:cxn ang="0">
                    <a:pos x="23" y="120"/>
                  </a:cxn>
                  <a:cxn ang="0">
                    <a:pos x="3" y="23"/>
                  </a:cxn>
                  <a:cxn ang="0">
                    <a:pos x="13" y="11"/>
                  </a:cxn>
                  <a:cxn ang="0">
                    <a:pos x="10" y="4"/>
                  </a:cxn>
                  <a:cxn ang="0">
                    <a:pos x="6" y="4"/>
                  </a:cxn>
                  <a:cxn ang="0">
                    <a:pos x="2" y="1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8" y="61"/>
                  </a:cxn>
                  <a:cxn ang="0">
                    <a:pos x="15" y="102"/>
                  </a:cxn>
                  <a:cxn ang="0">
                    <a:pos x="23" y="121"/>
                  </a:cxn>
                  <a:cxn ang="0">
                    <a:pos x="23" y="121"/>
                  </a:cxn>
                  <a:cxn ang="0">
                    <a:pos x="23" y="120"/>
                  </a:cxn>
                  <a:cxn ang="0">
                    <a:pos x="2" y="14"/>
                  </a:cxn>
                  <a:cxn ang="0">
                    <a:pos x="6" y="4"/>
                  </a:cxn>
                  <a:cxn ang="0">
                    <a:pos x="10" y="5"/>
                  </a:cxn>
                  <a:cxn ang="0">
                    <a:pos x="13" y="11"/>
                  </a:cxn>
                  <a:cxn ang="0">
                    <a:pos x="3" y="22"/>
                  </a:cxn>
                  <a:cxn ang="0">
                    <a:pos x="2" y="14"/>
                  </a:cxn>
                </a:cxnLst>
                <a:rect l="0" t="0" r="r" b="b"/>
                <a:pathLst>
                  <a:path w="23" h="121">
                    <a:moveTo>
                      <a:pt x="23" y="120"/>
                    </a:moveTo>
                    <a:cubicBezTo>
                      <a:pt x="17" y="121"/>
                      <a:pt x="9" y="66"/>
                      <a:pt x="3" y="23"/>
                    </a:cubicBezTo>
                    <a:cubicBezTo>
                      <a:pt x="7" y="22"/>
                      <a:pt x="12" y="16"/>
                      <a:pt x="13" y="11"/>
                    </a:cubicBezTo>
                    <a:cubicBezTo>
                      <a:pt x="14" y="9"/>
                      <a:pt x="13" y="6"/>
                      <a:pt x="10" y="4"/>
                    </a:cubicBezTo>
                    <a:cubicBezTo>
                      <a:pt x="8" y="3"/>
                      <a:pt x="7" y="3"/>
                      <a:pt x="6" y="4"/>
                    </a:cubicBezTo>
                    <a:cubicBezTo>
                      <a:pt x="3" y="5"/>
                      <a:pt x="2" y="9"/>
                      <a:pt x="2" y="12"/>
                    </a:cubicBezTo>
                    <a:cubicBezTo>
                      <a:pt x="1" y="8"/>
                      <a:pt x="1" y="4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31"/>
                      <a:pt x="8" y="61"/>
                    </a:cubicBezTo>
                    <a:cubicBezTo>
                      <a:pt x="11" y="78"/>
                      <a:pt x="13" y="92"/>
                      <a:pt x="15" y="102"/>
                    </a:cubicBezTo>
                    <a:cubicBezTo>
                      <a:pt x="18" y="115"/>
                      <a:pt x="21" y="121"/>
                      <a:pt x="23" y="121"/>
                    </a:cubicBezTo>
                    <a:cubicBezTo>
                      <a:pt x="23" y="121"/>
                      <a:pt x="23" y="121"/>
                      <a:pt x="23" y="121"/>
                    </a:cubicBezTo>
                    <a:lnTo>
                      <a:pt x="23" y="120"/>
                    </a:lnTo>
                    <a:close/>
                    <a:moveTo>
                      <a:pt x="2" y="14"/>
                    </a:moveTo>
                    <a:cubicBezTo>
                      <a:pt x="2" y="14"/>
                      <a:pt x="3" y="6"/>
                      <a:pt x="6" y="4"/>
                    </a:cubicBezTo>
                    <a:cubicBezTo>
                      <a:pt x="7" y="4"/>
                      <a:pt x="8" y="4"/>
                      <a:pt x="10" y="5"/>
                    </a:cubicBezTo>
                    <a:cubicBezTo>
                      <a:pt x="12" y="6"/>
                      <a:pt x="13" y="9"/>
                      <a:pt x="13" y="11"/>
                    </a:cubicBezTo>
                    <a:cubicBezTo>
                      <a:pt x="12" y="16"/>
                      <a:pt x="7" y="21"/>
                      <a:pt x="3" y="22"/>
                    </a:cubicBezTo>
                    <a:cubicBezTo>
                      <a:pt x="3" y="19"/>
                      <a:pt x="2" y="17"/>
                      <a:pt x="2" y="14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" name="Freeform 197"/>
              <p:cNvSpPr>
                <a:spLocks noEditPoints="1"/>
              </p:cNvSpPr>
              <p:nvPr/>
            </p:nvSpPr>
            <p:spPr bwMode="auto">
              <a:xfrm>
                <a:off x="3794126" y="3043238"/>
                <a:ext cx="90488" cy="454025"/>
              </a:xfrm>
              <a:custGeom>
                <a:avLst/>
                <a:gdLst/>
                <a:ahLst/>
                <a:cxnLst>
                  <a:cxn ang="0">
                    <a:pos x="0" y="121"/>
                  </a:cxn>
                  <a:cxn ang="0">
                    <a:pos x="0" y="121"/>
                  </a:cxn>
                  <a:cxn ang="0">
                    <a:pos x="8" y="102"/>
                  </a:cxn>
                  <a:cxn ang="0">
                    <a:pos x="16" y="61"/>
                  </a:cxn>
                  <a:cxn ang="0">
                    <a:pos x="24" y="0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22" y="12"/>
                  </a:cxn>
                  <a:cxn ang="0">
                    <a:pos x="18" y="4"/>
                  </a:cxn>
                  <a:cxn ang="0">
                    <a:pos x="14" y="4"/>
                  </a:cxn>
                  <a:cxn ang="0">
                    <a:pos x="10" y="11"/>
                  </a:cxn>
                  <a:cxn ang="0">
                    <a:pos x="21" y="23"/>
                  </a:cxn>
                  <a:cxn ang="0">
                    <a:pos x="0" y="120"/>
                  </a:cxn>
                  <a:cxn ang="0">
                    <a:pos x="0" y="121"/>
                  </a:cxn>
                  <a:cxn ang="0">
                    <a:pos x="22" y="14"/>
                  </a:cxn>
                  <a:cxn ang="0">
                    <a:pos x="21" y="22"/>
                  </a:cxn>
                  <a:cxn ang="0">
                    <a:pos x="11" y="11"/>
                  </a:cxn>
                  <a:cxn ang="0">
                    <a:pos x="14" y="5"/>
                  </a:cxn>
                  <a:cxn ang="0">
                    <a:pos x="18" y="4"/>
                  </a:cxn>
                  <a:cxn ang="0">
                    <a:pos x="22" y="14"/>
                  </a:cxn>
                </a:cxnLst>
                <a:rect l="0" t="0" r="r" b="b"/>
                <a:pathLst>
                  <a:path w="24" h="121">
                    <a:moveTo>
                      <a:pt x="0" y="121"/>
                    </a:moveTo>
                    <a:cubicBezTo>
                      <a:pt x="0" y="121"/>
                      <a:pt x="0" y="121"/>
                      <a:pt x="0" y="121"/>
                    </a:cubicBezTo>
                    <a:cubicBezTo>
                      <a:pt x="3" y="121"/>
                      <a:pt x="5" y="115"/>
                      <a:pt x="8" y="102"/>
                    </a:cubicBezTo>
                    <a:cubicBezTo>
                      <a:pt x="11" y="92"/>
                      <a:pt x="13" y="78"/>
                      <a:pt x="16" y="61"/>
                    </a:cubicBezTo>
                    <a:cubicBezTo>
                      <a:pt x="20" y="31"/>
                      <a:pt x="24" y="0"/>
                      <a:pt x="24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3" y="4"/>
                      <a:pt x="22" y="8"/>
                      <a:pt x="22" y="12"/>
                    </a:cubicBezTo>
                    <a:cubicBezTo>
                      <a:pt x="22" y="9"/>
                      <a:pt x="21" y="5"/>
                      <a:pt x="18" y="4"/>
                    </a:cubicBezTo>
                    <a:cubicBezTo>
                      <a:pt x="17" y="3"/>
                      <a:pt x="15" y="3"/>
                      <a:pt x="14" y="4"/>
                    </a:cubicBezTo>
                    <a:cubicBezTo>
                      <a:pt x="11" y="6"/>
                      <a:pt x="10" y="9"/>
                      <a:pt x="10" y="11"/>
                    </a:cubicBezTo>
                    <a:cubicBezTo>
                      <a:pt x="11" y="16"/>
                      <a:pt x="17" y="22"/>
                      <a:pt x="21" y="23"/>
                    </a:cubicBezTo>
                    <a:cubicBezTo>
                      <a:pt x="15" y="66"/>
                      <a:pt x="7" y="121"/>
                      <a:pt x="0" y="120"/>
                    </a:cubicBezTo>
                    <a:lnTo>
                      <a:pt x="0" y="121"/>
                    </a:lnTo>
                    <a:close/>
                    <a:moveTo>
                      <a:pt x="22" y="14"/>
                    </a:moveTo>
                    <a:cubicBezTo>
                      <a:pt x="21" y="17"/>
                      <a:pt x="21" y="19"/>
                      <a:pt x="21" y="22"/>
                    </a:cubicBezTo>
                    <a:cubicBezTo>
                      <a:pt x="17" y="21"/>
                      <a:pt x="12" y="16"/>
                      <a:pt x="11" y="11"/>
                    </a:cubicBezTo>
                    <a:cubicBezTo>
                      <a:pt x="11" y="9"/>
                      <a:pt x="12" y="6"/>
                      <a:pt x="14" y="5"/>
                    </a:cubicBezTo>
                    <a:cubicBezTo>
                      <a:pt x="16" y="4"/>
                      <a:pt x="17" y="4"/>
                      <a:pt x="18" y="4"/>
                    </a:cubicBezTo>
                    <a:cubicBezTo>
                      <a:pt x="21" y="6"/>
                      <a:pt x="22" y="14"/>
                      <a:pt x="22" y="14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" name="Freeform 198"/>
              <p:cNvSpPr>
                <a:spLocks/>
              </p:cNvSpPr>
              <p:nvPr/>
            </p:nvSpPr>
            <p:spPr bwMode="auto">
              <a:xfrm>
                <a:off x="3328988" y="3100388"/>
                <a:ext cx="773113" cy="63500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25" y="5"/>
                  </a:cxn>
                  <a:cxn ang="0">
                    <a:pos x="68" y="2"/>
                  </a:cxn>
                  <a:cxn ang="0">
                    <a:pos x="68" y="2"/>
                  </a:cxn>
                  <a:cxn ang="0">
                    <a:pos x="93" y="8"/>
                  </a:cxn>
                  <a:cxn ang="0">
                    <a:pos x="139" y="4"/>
                  </a:cxn>
                  <a:cxn ang="0">
                    <a:pos x="138" y="4"/>
                  </a:cxn>
                  <a:cxn ang="0">
                    <a:pos x="160" y="9"/>
                  </a:cxn>
                  <a:cxn ang="0">
                    <a:pos x="206" y="2"/>
                  </a:cxn>
                  <a:cxn ang="0">
                    <a:pos x="206" y="2"/>
                  </a:cxn>
                  <a:cxn ang="0">
                    <a:pos x="139" y="3"/>
                  </a:cxn>
                  <a:cxn ang="0">
                    <a:pos x="139" y="3"/>
                  </a:cxn>
                  <a:cxn ang="0">
                    <a:pos x="138" y="3"/>
                  </a:cxn>
                  <a:cxn ang="0">
                    <a:pos x="68" y="1"/>
                  </a:cxn>
                  <a:cxn ang="0">
                    <a:pos x="68" y="1"/>
                  </a:cxn>
                  <a:cxn ang="0">
                    <a:pos x="68" y="1"/>
                  </a:cxn>
                  <a:cxn ang="0">
                    <a:pos x="0" y="0"/>
                  </a:cxn>
                  <a:cxn ang="0">
                    <a:pos x="0" y="1"/>
                  </a:cxn>
                </a:cxnLst>
                <a:rect l="0" t="0" r="r" b="b"/>
                <a:pathLst>
                  <a:path w="206" h="17">
                    <a:moveTo>
                      <a:pt x="0" y="1"/>
                    </a:moveTo>
                    <a:cubicBezTo>
                      <a:pt x="0" y="1"/>
                      <a:pt x="11" y="4"/>
                      <a:pt x="25" y="5"/>
                    </a:cubicBezTo>
                    <a:cubicBezTo>
                      <a:pt x="39" y="7"/>
                      <a:pt x="57" y="7"/>
                      <a:pt x="68" y="2"/>
                    </a:cubicBezTo>
                    <a:cubicBezTo>
                      <a:pt x="68" y="2"/>
                      <a:pt x="68" y="2"/>
                      <a:pt x="68" y="2"/>
                    </a:cubicBezTo>
                    <a:cubicBezTo>
                      <a:pt x="68" y="2"/>
                      <a:pt x="79" y="5"/>
                      <a:pt x="93" y="8"/>
                    </a:cubicBezTo>
                    <a:cubicBezTo>
                      <a:pt x="105" y="10"/>
                      <a:pt x="124" y="11"/>
                      <a:pt x="139" y="4"/>
                    </a:cubicBezTo>
                    <a:cubicBezTo>
                      <a:pt x="138" y="4"/>
                      <a:pt x="138" y="4"/>
                      <a:pt x="138" y="4"/>
                    </a:cubicBezTo>
                    <a:cubicBezTo>
                      <a:pt x="138" y="4"/>
                      <a:pt x="147" y="8"/>
                      <a:pt x="160" y="9"/>
                    </a:cubicBezTo>
                    <a:cubicBezTo>
                      <a:pt x="172" y="11"/>
                      <a:pt x="189" y="11"/>
                      <a:pt x="206" y="2"/>
                    </a:cubicBezTo>
                    <a:cubicBezTo>
                      <a:pt x="206" y="2"/>
                      <a:pt x="206" y="2"/>
                      <a:pt x="206" y="2"/>
                    </a:cubicBezTo>
                    <a:cubicBezTo>
                      <a:pt x="174" y="17"/>
                      <a:pt x="139" y="4"/>
                      <a:pt x="139" y="3"/>
                    </a:cubicBezTo>
                    <a:cubicBezTo>
                      <a:pt x="139" y="3"/>
                      <a:pt x="139" y="3"/>
                      <a:pt x="139" y="3"/>
                    </a:cubicBezTo>
                    <a:cubicBezTo>
                      <a:pt x="138" y="3"/>
                      <a:pt x="138" y="3"/>
                      <a:pt x="138" y="3"/>
                    </a:cubicBezTo>
                    <a:cubicBezTo>
                      <a:pt x="110" y="16"/>
                      <a:pt x="69" y="1"/>
                      <a:pt x="68" y="1"/>
                    </a:cubicBezTo>
                    <a:cubicBezTo>
                      <a:pt x="68" y="1"/>
                      <a:pt x="68" y="1"/>
                      <a:pt x="68" y="1"/>
                    </a:cubicBezTo>
                    <a:cubicBezTo>
                      <a:pt x="68" y="1"/>
                      <a:pt x="68" y="1"/>
                      <a:pt x="68" y="1"/>
                    </a:cubicBezTo>
                    <a:cubicBezTo>
                      <a:pt x="46" y="12"/>
                      <a:pt x="0" y="1"/>
                      <a:pt x="0" y="0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0404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" name="Freeform 199"/>
              <p:cNvSpPr>
                <a:spLocks/>
              </p:cNvSpPr>
              <p:nvPr/>
            </p:nvSpPr>
            <p:spPr bwMode="auto">
              <a:xfrm>
                <a:off x="3989388" y="2500313"/>
                <a:ext cx="584200" cy="10842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7" y="22"/>
                  </a:cxn>
                  <a:cxn ang="0">
                    <a:pos x="132" y="115"/>
                  </a:cxn>
                  <a:cxn ang="0">
                    <a:pos x="152" y="239"/>
                  </a:cxn>
                  <a:cxn ang="0">
                    <a:pos x="140" y="289"/>
                  </a:cxn>
                  <a:cxn ang="0">
                    <a:pos x="147" y="238"/>
                  </a:cxn>
                  <a:cxn ang="0">
                    <a:pos x="123" y="119"/>
                  </a:cxn>
                  <a:cxn ang="0">
                    <a:pos x="45" y="26"/>
                  </a:cxn>
                  <a:cxn ang="0">
                    <a:pos x="0" y="0"/>
                  </a:cxn>
                </a:cxnLst>
                <a:rect l="0" t="0" r="r" b="b"/>
                <a:pathLst>
                  <a:path w="156" h="289">
                    <a:moveTo>
                      <a:pt x="0" y="0"/>
                    </a:moveTo>
                    <a:cubicBezTo>
                      <a:pt x="0" y="1"/>
                      <a:pt x="20" y="5"/>
                      <a:pt x="47" y="22"/>
                    </a:cubicBezTo>
                    <a:cubicBezTo>
                      <a:pt x="75" y="39"/>
                      <a:pt x="110" y="69"/>
                      <a:pt x="132" y="115"/>
                    </a:cubicBezTo>
                    <a:cubicBezTo>
                      <a:pt x="154" y="160"/>
                      <a:pt x="156" y="207"/>
                      <a:pt x="152" y="239"/>
                    </a:cubicBezTo>
                    <a:cubicBezTo>
                      <a:pt x="148" y="271"/>
                      <a:pt x="139" y="289"/>
                      <a:pt x="140" y="289"/>
                    </a:cubicBezTo>
                    <a:cubicBezTo>
                      <a:pt x="139" y="289"/>
                      <a:pt x="146" y="270"/>
                      <a:pt x="147" y="238"/>
                    </a:cubicBezTo>
                    <a:cubicBezTo>
                      <a:pt x="149" y="207"/>
                      <a:pt x="144" y="162"/>
                      <a:pt x="123" y="119"/>
                    </a:cubicBezTo>
                    <a:cubicBezTo>
                      <a:pt x="102" y="76"/>
                      <a:pt x="70" y="44"/>
                      <a:pt x="45" y="26"/>
                    </a:cubicBezTo>
                    <a:cubicBezTo>
                      <a:pt x="19" y="8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" name="Freeform 200"/>
              <p:cNvSpPr>
                <a:spLocks/>
              </p:cNvSpPr>
              <p:nvPr/>
            </p:nvSpPr>
            <p:spPr bwMode="auto">
              <a:xfrm>
                <a:off x="4184651" y="4379913"/>
                <a:ext cx="36513" cy="141288"/>
              </a:xfrm>
              <a:custGeom>
                <a:avLst/>
                <a:gdLst/>
                <a:ahLst/>
                <a:cxnLst>
                  <a:cxn ang="0">
                    <a:pos x="2" y="18"/>
                  </a:cxn>
                  <a:cxn ang="0">
                    <a:pos x="0" y="38"/>
                  </a:cxn>
                  <a:cxn ang="0">
                    <a:pos x="7" y="18"/>
                  </a:cxn>
                  <a:cxn ang="0">
                    <a:pos x="10" y="0"/>
                  </a:cxn>
                  <a:cxn ang="0">
                    <a:pos x="2" y="4"/>
                  </a:cxn>
                  <a:cxn ang="0">
                    <a:pos x="2" y="18"/>
                  </a:cxn>
                </a:cxnLst>
                <a:rect l="0" t="0" r="r" b="b"/>
                <a:pathLst>
                  <a:path w="10" h="38">
                    <a:moveTo>
                      <a:pt x="2" y="18"/>
                    </a:moveTo>
                    <a:cubicBezTo>
                      <a:pt x="2" y="30"/>
                      <a:pt x="0" y="38"/>
                      <a:pt x="0" y="38"/>
                    </a:cubicBezTo>
                    <a:cubicBezTo>
                      <a:pt x="0" y="38"/>
                      <a:pt x="4" y="31"/>
                      <a:pt x="7" y="18"/>
                    </a:cubicBezTo>
                    <a:cubicBezTo>
                      <a:pt x="8" y="13"/>
                      <a:pt x="9" y="7"/>
                      <a:pt x="10" y="0"/>
                    </a:cubicBezTo>
                    <a:cubicBezTo>
                      <a:pt x="7" y="2"/>
                      <a:pt x="5" y="3"/>
                      <a:pt x="2" y="4"/>
                    </a:cubicBezTo>
                    <a:cubicBezTo>
                      <a:pt x="2" y="9"/>
                      <a:pt x="2" y="14"/>
                      <a:pt x="2" y="18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" name="Freeform 201"/>
              <p:cNvSpPr>
                <a:spLocks/>
              </p:cNvSpPr>
              <p:nvPr/>
            </p:nvSpPr>
            <p:spPr bwMode="auto">
              <a:xfrm>
                <a:off x="4187826" y="4011613"/>
                <a:ext cx="115888" cy="382588"/>
              </a:xfrm>
              <a:custGeom>
                <a:avLst/>
                <a:gdLst/>
                <a:ahLst/>
                <a:cxnLst>
                  <a:cxn ang="0">
                    <a:pos x="31" y="1"/>
                  </a:cxn>
                  <a:cxn ang="0">
                    <a:pos x="3" y="66"/>
                  </a:cxn>
                  <a:cxn ang="0">
                    <a:pos x="1" y="102"/>
                  </a:cxn>
                  <a:cxn ang="0">
                    <a:pos x="9" y="98"/>
                  </a:cxn>
                  <a:cxn ang="0">
                    <a:pos x="13" y="67"/>
                  </a:cxn>
                  <a:cxn ang="0">
                    <a:pos x="31" y="1"/>
                  </a:cxn>
                </a:cxnLst>
                <a:rect l="0" t="0" r="r" b="b"/>
                <a:pathLst>
                  <a:path w="31" h="102">
                    <a:moveTo>
                      <a:pt x="31" y="1"/>
                    </a:moveTo>
                    <a:cubicBezTo>
                      <a:pt x="31" y="0"/>
                      <a:pt x="9" y="26"/>
                      <a:pt x="3" y="66"/>
                    </a:cubicBezTo>
                    <a:cubicBezTo>
                      <a:pt x="0" y="79"/>
                      <a:pt x="1" y="91"/>
                      <a:pt x="1" y="102"/>
                    </a:cubicBezTo>
                    <a:cubicBezTo>
                      <a:pt x="4" y="101"/>
                      <a:pt x="6" y="100"/>
                      <a:pt x="9" y="98"/>
                    </a:cubicBezTo>
                    <a:cubicBezTo>
                      <a:pt x="10" y="89"/>
                      <a:pt x="10" y="79"/>
                      <a:pt x="13" y="67"/>
                    </a:cubicBezTo>
                    <a:cubicBezTo>
                      <a:pt x="18" y="30"/>
                      <a:pt x="31" y="1"/>
                      <a:pt x="31" y="1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" name="Freeform 202"/>
              <p:cNvSpPr>
                <a:spLocks noEditPoints="1"/>
              </p:cNvSpPr>
              <p:nvPr/>
            </p:nvSpPr>
            <p:spPr bwMode="auto">
              <a:xfrm>
                <a:off x="4011613" y="2563813"/>
                <a:ext cx="442913" cy="949325"/>
              </a:xfrm>
              <a:custGeom>
                <a:avLst/>
                <a:gdLst/>
                <a:ahLst/>
                <a:cxnLst>
                  <a:cxn ang="0">
                    <a:pos x="92" y="113"/>
                  </a:cxn>
                  <a:cxn ang="0">
                    <a:pos x="111" y="154"/>
                  </a:cxn>
                  <a:cxn ang="0">
                    <a:pos x="95" y="108"/>
                  </a:cxn>
                  <a:cxn ang="0">
                    <a:pos x="92" y="113"/>
                  </a:cxn>
                  <a:cxn ang="0">
                    <a:pos x="1" y="3"/>
                  </a:cxn>
                  <a:cxn ang="0">
                    <a:pos x="1" y="13"/>
                  </a:cxn>
                  <a:cxn ang="0">
                    <a:pos x="91" y="109"/>
                  </a:cxn>
                  <a:cxn ang="0">
                    <a:pos x="93" y="105"/>
                  </a:cxn>
                  <a:cxn ang="0">
                    <a:pos x="7" y="2"/>
                  </a:cxn>
                  <a:cxn ang="0">
                    <a:pos x="1" y="3"/>
                  </a:cxn>
                  <a:cxn ang="0">
                    <a:pos x="90" y="117"/>
                  </a:cxn>
                  <a:cxn ang="0">
                    <a:pos x="69" y="143"/>
                  </a:cxn>
                  <a:cxn ang="0">
                    <a:pos x="75" y="212"/>
                  </a:cxn>
                  <a:cxn ang="0">
                    <a:pos x="77" y="220"/>
                  </a:cxn>
                  <a:cxn ang="0">
                    <a:pos x="107" y="251"/>
                  </a:cxn>
                  <a:cxn ang="0">
                    <a:pos x="113" y="250"/>
                  </a:cxn>
                  <a:cxn ang="0">
                    <a:pos x="117" y="191"/>
                  </a:cxn>
                  <a:cxn ang="0">
                    <a:pos x="90" y="117"/>
                  </a:cxn>
                  <a:cxn ang="0">
                    <a:pos x="2" y="20"/>
                  </a:cxn>
                  <a:cxn ang="0">
                    <a:pos x="2" y="27"/>
                  </a:cxn>
                  <a:cxn ang="0">
                    <a:pos x="7" y="36"/>
                  </a:cxn>
                  <a:cxn ang="0">
                    <a:pos x="66" y="133"/>
                  </a:cxn>
                  <a:cxn ang="0">
                    <a:pos x="87" y="111"/>
                  </a:cxn>
                  <a:cxn ang="0">
                    <a:pos x="2" y="20"/>
                  </a:cxn>
                </a:cxnLst>
                <a:rect l="0" t="0" r="r" b="b"/>
                <a:pathLst>
                  <a:path w="118" h="253">
                    <a:moveTo>
                      <a:pt x="92" y="113"/>
                    </a:moveTo>
                    <a:cubicBezTo>
                      <a:pt x="100" y="128"/>
                      <a:pt x="106" y="142"/>
                      <a:pt x="111" y="154"/>
                    </a:cubicBezTo>
                    <a:cubicBezTo>
                      <a:pt x="107" y="139"/>
                      <a:pt x="102" y="124"/>
                      <a:pt x="95" y="108"/>
                    </a:cubicBezTo>
                    <a:cubicBezTo>
                      <a:pt x="94" y="110"/>
                      <a:pt x="93" y="111"/>
                      <a:pt x="92" y="113"/>
                    </a:cubicBezTo>
                    <a:close/>
                    <a:moveTo>
                      <a:pt x="1" y="3"/>
                    </a:moveTo>
                    <a:cubicBezTo>
                      <a:pt x="1" y="7"/>
                      <a:pt x="1" y="10"/>
                      <a:pt x="1" y="13"/>
                    </a:cubicBezTo>
                    <a:cubicBezTo>
                      <a:pt x="44" y="38"/>
                      <a:pt x="72" y="76"/>
                      <a:pt x="91" y="109"/>
                    </a:cubicBezTo>
                    <a:cubicBezTo>
                      <a:pt x="91" y="107"/>
                      <a:pt x="92" y="106"/>
                      <a:pt x="93" y="105"/>
                    </a:cubicBezTo>
                    <a:cubicBezTo>
                      <a:pt x="75" y="68"/>
                      <a:pt x="46" y="33"/>
                      <a:pt x="7" y="2"/>
                    </a:cubicBezTo>
                    <a:cubicBezTo>
                      <a:pt x="3" y="0"/>
                      <a:pt x="0" y="0"/>
                      <a:pt x="1" y="3"/>
                    </a:cubicBezTo>
                    <a:close/>
                    <a:moveTo>
                      <a:pt x="90" y="117"/>
                    </a:moveTo>
                    <a:cubicBezTo>
                      <a:pt x="85" y="126"/>
                      <a:pt x="78" y="134"/>
                      <a:pt x="69" y="143"/>
                    </a:cubicBezTo>
                    <a:cubicBezTo>
                      <a:pt x="75" y="166"/>
                      <a:pt x="77" y="189"/>
                      <a:pt x="75" y="212"/>
                    </a:cubicBezTo>
                    <a:cubicBezTo>
                      <a:pt x="74" y="214"/>
                      <a:pt x="75" y="218"/>
                      <a:pt x="77" y="220"/>
                    </a:cubicBezTo>
                    <a:cubicBezTo>
                      <a:pt x="88" y="229"/>
                      <a:pt x="98" y="240"/>
                      <a:pt x="107" y="251"/>
                    </a:cubicBezTo>
                    <a:cubicBezTo>
                      <a:pt x="109" y="253"/>
                      <a:pt x="111" y="253"/>
                      <a:pt x="113" y="250"/>
                    </a:cubicBezTo>
                    <a:cubicBezTo>
                      <a:pt x="117" y="231"/>
                      <a:pt x="118" y="211"/>
                      <a:pt x="117" y="191"/>
                    </a:cubicBezTo>
                    <a:cubicBezTo>
                      <a:pt x="114" y="179"/>
                      <a:pt x="107" y="150"/>
                      <a:pt x="90" y="117"/>
                    </a:cubicBezTo>
                    <a:close/>
                    <a:moveTo>
                      <a:pt x="2" y="20"/>
                    </a:moveTo>
                    <a:cubicBezTo>
                      <a:pt x="2" y="22"/>
                      <a:pt x="2" y="25"/>
                      <a:pt x="2" y="27"/>
                    </a:cubicBezTo>
                    <a:cubicBezTo>
                      <a:pt x="2" y="30"/>
                      <a:pt x="4" y="34"/>
                      <a:pt x="7" y="36"/>
                    </a:cubicBezTo>
                    <a:cubicBezTo>
                      <a:pt x="36" y="67"/>
                      <a:pt x="56" y="100"/>
                      <a:pt x="66" y="133"/>
                    </a:cubicBezTo>
                    <a:cubicBezTo>
                      <a:pt x="75" y="126"/>
                      <a:pt x="82" y="119"/>
                      <a:pt x="87" y="111"/>
                    </a:cubicBezTo>
                    <a:cubicBezTo>
                      <a:pt x="70" y="79"/>
                      <a:pt x="43" y="44"/>
                      <a:pt x="2" y="2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" name="Freeform 203"/>
              <p:cNvSpPr>
                <a:spLocks/>
              </p:cNvSpPr>
              <p:nvPr/>
            </p:nvSpPr>
            <p:spPr bwMode="auto">
              <a:xfrm>
                <a:off x="3325813" y="3097213"/>
                <a:ext cx="273050" cy="1514475"/>
              </a:xfrm>
              <a:custGeom>
                <a:avLst/>
                <a:gdLst/>
                <a:ahLst/>
                <a:cxnLst>
                  <a:cxn ang="0">
                    <a:pos x="9" y="23"/>
                  </a:cxn>
                  <a:cxn ang="0">
                    <a:pos x="3" y="6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10" y="22"/>
                  </a:cxn>
                  <a:cxn ang="0">
                    <a:pos x="56" y="171"/>
                  </a:cxn>
                  <a:cxn ang="0">
                    <a:pos x="63" y="212"/>
                  </a:cxn>
                  <a:cxn ang="0">
                    <a:pos x="68" y="253"/>
                  </a:cxn>
                  <a:cxn ang="0">
                    <a:pos x="71" y="268"/>
                  </a:cxn>
                  <a:cxn ang="0">
                    <a:pos x="69" y="282"/>
                  </a:cxn>
                  <a:cxn ang="0">
                    <a:pos x="67" y="300"/>
                  </a:cxn>
                  <a:cxn ang="0">
                    <a:pos x="67" y="404"/>
                  </a:cxn>
                  <a:cxn ang="0">
                    <a:pos x="69" y="404"/>
                  </a:cxn>
                  <a:cxn ang="0">
                    <a:pos x="69" y="300"/>
                  </a:cxn>
                  <a:cxn ang="0">
                    <a:pos x="71" y="283"/>
                  </a:cxn>
                  <a:cxn ang="0">
                    <a:pos x="73" y="268"/>
                  </a:cxn>
                  <a:cxn ang="0">
                    <a:pos x="70" y="252"/>
                  </a:cxn>
                  <a:cxn ang="0">
                    <a:pos x="66" y="212"/>
                  </a:cxn>
                  <a:cxn ang="0">
                    <a:pos x="59" y="170"/>
                  </a:cxn>
                  <a:cxn ang="0">
                    <a:pos x="12" y="22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1" y="7"/>
                  </a:cxn>
                  <a:cxn ang="0">
                    <a:pos x="7" y="23"/>
                  </a:cxn>
                  <a:cxn ang="0">
                    <a:pos x="9" y="23"/>
                  </a:cxn>
                </a:cxnLst>
                <a:rect l="0" t="0" r="r" b="b"/>
                <a:pathLst>
                  <a:path w="73" h="404">
                    <a:moveTo>
                      <a:pt x="9" y="23"/>
                    </a:moveTo>
                    <a:cubicBezTo>
                      <a:pt x="9" y="23"/>
                      <a:pt x="5" y="10"/>
                      <a:pt x="3" y="6"/>
                    </a:cubicBezTo>
                    <a:cubicBezTo>
                      <a:pt x="3" y="4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2"/>
                      <a:pt x="4" y="4"/>
                      <a:pt x="10" y="22"/>
                    </a:cubicBezTo>
                    <a:cubicBezTo>
                      <a:pt x="21" y="61"/>
                      <a:pt x="56" y="169"/>
                      <a:pt x="56" y="171"/>
                    </a:cubicBezTo>
                    <a:cubicBezTo>
                      <a:pt x="56" y="171"/>
                      <a:pt x="65" y="197"/>
                      <a:pt x="63" y="212"/>
                    </a:cubicBezTo>
                    <a:cubicBezTo>
                      <a:pt x="62" y="224"/>
                      <a:pt x="65" y="240"/>
                      <a:pt x="68" y="253"/>
                    </a:cubicBezTo>
                    <a:cubicBezTo>
                      <a:pt x="69" y="259"/>
                      <a:pt x="70" y="264"/>
                      <a:pt x="71" y="268"/>
                    </a:cubicBezTo>
                    <a:cubicBezTo>
                      <a:pt x="71" y="273"/>
                      <a:pt x="70" y="277"/>
                      <a:pt x="69" y="282"/>
                    </a:cubicBezTo>
                    <a:cubicBezTo>
                      <a:pt x="68" y="287"/>
                      <a:pt x="67" y="292"/>
                      <a:pt x="67" y="300"/>
                    </a:cubicBezTo>
                    <a:cubicBezTo>
                      <a:pt x="67" y="404"/>
                      <a:pt x="67" y="404"/>
                      <a:pt x="67" y="404"/>
                    </a:cubicBezTo>
                    <a:cubicBezTo>
                      <a:pt x="69" y="404"/>
                      <a:pt x="69" y="404"/>
                      <a:pt x="69" y="404"/>
                    </a:cubicBezTo>
                    <a:cubicBezTo>
                      <a:pt x="69" y="300"/>
                      <a:pt x="69" y="300"/>
                      <a:pt x="69" y="300"/>
                    </a:cubicBezTo>
                    <a:cubicBezTo>
                      <a:pt x="69" y="293"/>
                      <a:pt x="70" y="287"/>
                      <a:pt x="71" y="283"/>
                    </a:cubicBezTo>
                    <a:cubicBezTo>
                      <a:pt x="72" y="278"/>
                      <a:pt x="73" y="273"/>
                      <a:pt x="73" y="268"/>
                    </a:cubicBezTo>
                    <a:cubicBezTo>
                      <a:pt x="73" y="264"/>
                      <a:pt x="71" y="258"/>
                      <a:pt x="70" y="252"/>
                    </a:cubicBezTo>
                    <a:cubicBezTo>
                      <a:pt x="68" y="240"/>
                      <a:pt x="64" y="224"/>
                      <a:pt x="66" y="212"/>
                    </a:cubicBezTo>
                    <a:cubicBezTo>
                      <a:pt x="68" y="197"/>
                      <a:pt x="59" y="171"/>
                      <a:pt x="59" y="170"/>
                    </a:cubicBezTo>
                    <a:cubicBezTo>
                      <a:pt x="58" y="169"/>
                      <a:pt x="23" y="60"/>
                      <a:pt x="12" y="22"/>
                    </a:cubicBezTo>
                    <a:cubicBezTo>
                      <a:pt x="6" y="0"/>
                      <a:pt x="4" y="0"/>
                      <a:pt x="3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0" y="2"/>
                      <a:pt x="1" y="5"/>
                      <a:pt x="1" y="7"/>
                    </a:cubicBezTo>
                    <a:cubicBezTo>
                      <a:pt x="3" y="11"/>
                      <a:pt x="7" y="23"/>
                      <a:pt x="7" y="23"/>
                    </a:cubicBezTo>
                    <a:lnTo>
                      <a:pt x="9" y="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4" name="Freeform 204"/>
              <p:cNvSpPr>
                <a:spLocks/>
              </p:cNvSpPr>
              <p:nvPr/>
            </p:nvSpPr>
            <p:spPr bwMode="auto">
              <a:xfrm>
                <a:off x="3838576" y="3092451"/>
                <a:ext cx="277813" cy="1519238"/>
              </a:xfrm>
              <a:custGeom>
                <a:avLst/>
                <a:gdLst/>
                <a:ahLst/>
                <a:cxnLst>
                  <a:cxn ang="0">
                    <a:pos x="67" y="24"/>
                  </a:cxn>
                  <a:cxn ang="0">
                    <a:pos x="67" y="24"/>
                  </a:cxn>
                  <a:cxn ang="0">
                    <a:pos x="72" y="7"/>
                  </a:cxn>
                  <a:cxn ang="0">
                    <a:pos x="72" y="1"/>
                  </a:cxn>
                  <a:cxn ang="0">
                    <a:pos x="71" y="1"/>
                  </a:cxn>
                  <a:cxn ang="0">
                    <a:pos x="62" y="23"/>
                  </a:cxn>
                  <a:cxn ang="0">
                    <a:pos x="15" y="171"/>
                  </a:cxn>
                  <a:cxn ang="0">
                    <a:pos x="8" y="213"/>
                  </a:cxn>
                  <a:cxn ang="0">
                    <a:pos x="3" y="253"/>
                  </a:cxn>
                  <a:cxn ang="0">
                    <a:pos x="1" y="269"/>
                  </a:cxn>
                  <a:cxn ang="0">
                    <a:pos x="2" y="284"/>
                  </a:cxn>
                  <a:cxn ang="0">
                    <a:pos x="5" y="301"/>
                  </a:cxn>
                  <a:cxn ang="0">
                    <a:pos x="5" y="405"/>
                  </a:cxn>
                  <a:cxn ang="0">
                    <a:pos x="7" y="405"/>
                  </a:cxn>
                  <a:cxn ang="0">
                    <a:pos x="7" y="301"/>
                  </a:cxn>
                  <a:cxn ang="0">
                    <a:pos x="5" y="283"/>
                  </a:cxn>
                  <a:cxn ang="0">
                    <a:pos x="3" y="269"/>
                  </a:cxn>
                  <a:cxn ang="0">
                    <a:pos x="6" y="254"/>
                  </a:cxn>
                  <a:cxn ang="0">
                    <a:pos x="10" y="213"/>
                  </a:cxn>
                  <a:cxn ang="0">
                    <a:pos x="17" y="172"/>
                  </a:cxn>
                  <a:cxn ang="0">
                    <a:pos x="64" y="23"/>
                  </a:cxn>
                  <a:cxn ang="0">
                    <a:pos x="72" y="3"/>
                  </a:cxn>
                  <a:cxn ang="0">
                    <a:pos x="71" y="3"/>
                  </a:cxn>
                  <a:cxn ang="0">
                    <a:pos x="71" y="3"/>
                  </a:cxn>
                  <a:cxn ang="0">
                    <a:pos x="70" y="7"/>
                  </a:cxn>
                  <a:cxn ang="0">
                    <a:pos x="65" y="23"/>
                  </a:cxn>
                  <a:cxn ang="0">
                    <a:pos x="67" y="24"/>
                  </a:cxn>
                </a:cxnLst>
                <a:rect l="0" t="0" r="r" b="b"/>
                <a:pathLst>
                  <a:path w="74" h="405">
                    <a:moveTo>
                      <a:pt x="67" y="24"/>
                    </a:moveTo>
                    <a:cubicBezTo>
                      <a:pt x="67" y="24"/>
                      <a:pt x="67" y="24"/>
                      <a:pt x="67" y="24"/>
                    </a:cubicBezTo>
                    <a:cubicBezTo>
                      <a:pt x="67" y="24"/>
                      <a:pt x="71" y="12"/>
                      <a:pt x="72" y="7"/>
                    </a:cubicBezTo>
                    <a:cubicBezTo>
                      <a:pt x="73" y="6"/>
                      <a:pt x="74" y="2"/>
                      <a:pt x="72" y="1"/>
                    </a:cubicBezTo>
                    <a:cubicBezTo>
                      <a:pt x="72" y="1"/>
                      <a:pt x="72" y="0"/>
                      <a:pt x="71" y="1"/>
                    </a:cubicBezTo>
                    <a:cubicBezTo>
                      <a:pt x="70" y="1"/>
                      <a:pt x="68" y="1"/>
                      <a:pt x="62" y="23"/>
                    </a:cubicBezTo>
                    <a:cubicBezTo>
                      <a:pt x="50" y="61"/>
                      <a:pt x="15" y="170"/>
                      <a:pt x="15" y="171"/>
                    </a:cubicBezTo>
                    <a:cubicBezTo>
                      <a:pt x="15" y="172"/>
                      <a:pt x="6" y="198"/>
                      <a:pt x="8" y="213"/>
                    </a:cubicBezTo>
                    <a:cubicBezTo>
                      <a:pt x="9" y="225"/>
                      <a:pt x="6" y="241"/>
                      <a:pt x="3" y="253"/>
                    </a:cubicBezTo>
                    <a:cubicBezTo>
                      <a:pt x="2" y="259"/>
                      <a:pt x="1" y="265"/>
                      <a:pt x="1" y="269"/>
                    </a:cubicBezTo>
                    <a:cubicBezTo>
                      <a:pt x="0" y="274"/>
                      <a:pt x="1" y="279"/>
                      <a:pt x="2" y="284"/>
                    </a:cubicBezTo>
                    <a:cubicBezTo>
                      <a:pt x="3" y="288"/>
                      <a:pt x="5" y="294"/>
                      <a:pt x="5" y="301"/>
                    </a:cubicBezTo>
                    <a:cubicBezTo>
                      <a:pt x="5" y="405"/>
                      <a:pt x="5" y="405"/>
                      <a:pt x="5" y="405"/>
                    </a:cubicBezTo>
                    <a:cubicBezTo>
                      <a:pt x="7" y="405"/>
                      <a:pt x="7" y="405"/>
                      <a:pt x="7" y="405"/>
                    </a:cubicBezTo>
                    <a:cubicBezTo>
                      <a:pt x="7" y="301"/>
                      <a:pt x="7" y="301"/>
                      <a:pt x="7" y="301"/>
                    </a:cubicBezTo>
                    <a:cubicBezTo>
                      <a:pt x="7" y="293"/>
                      <a:pt x="6" y="288"/>
                      <a:pt x="5" y="283"/>
                    </a:cubicBezTo>
                    <a:cubicBezTo>
                      <a:pt x="4" y="278"/>
                      <a:pt x="3" y="274"/>
                      <a:pt x="3" y="269"/>
                    </a:cubicBezTo>
                    <a:cubicBezTo>
                      <a:pt x="3" y="265"/>
                      <a:pt x="4" y="260"/>
                      <a:pt x="6" y="254"/>
                    </a:cubicBezTo>
                    <a:cubicBezTo>
                      <a:pt x="8" y="241"/>
                      <a:pt x="12" y="225"/>
                      <a:pt x="10" y="213"/>
                    </a:cubicBezTo>
                    <a:cubicBezTo>
                      <a:pt x="8" y="198"/>
                      <a:pt x="17" y="172"/>
                      <a:pt x="17" y="172"/>
                    </a:cubicBezTo>
                    <a:cubicBezTo>
                      <a:pt x="18" y="170"/>
                      <a:pt x="53" y="62"/>
                      <a:pt x="64" y="23"/>
                    </a:cubicBezTo>
                    <a:cubicBezTo>
                      <a:pt x="69" y="5"/>
                      <a:pt x="71" y="3"/>
                      <a:pt x="72" y="3"/>
                    </a:cubicBezTo>
                    <a:cubicBezTo>
                      <a:pt x="71" y="3"/>
                      <a:pt x="71" y="3"/>
                      <a:pt x="71" y="3"/>
                    </a:cubicBezTo>
                    <a:cubicBezTo>
                      <a:pt x="71" y="3"/>
                      <a:pt x="71" y="3"/>
                      <a:pt x="71" y="3"/>
                    </a:cubicBezTo>
                    <a:cubicBezTo>
                      <a:pt x="71" y="3"/>
                      <a:pt x="71" y="5"/>
                      <a:pt x="70" y="7"/>
                    </a:cubicBezTo>
                    <a:cubicBezTo>
                      <a:pt x="69" y="11"/>
                      <a:pt x="65" y="23"/>
                      <a:pt x="65" y="23"/>
                    </a:cubicBezTo>
                    <a:lnTo>
                      <a:pt x="67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" name="Freeform 217"/>
              <p:cNvSpPr>
                <a:spLocks/>
              </p:cNvSpPr>
              <p:nvPr/>
            </p:nvSpPr>
            <p:spPr bwMode="auto">
              <a:xfrm>
                <a:off x="3595688" y="3490913"/>
                <a:ext cx="239713" cy="52388"/>
              </a:xfrm>
              <a:custGeom>
                <a:avLst/>
                <a:gdLst/>
                <a:ahLst/>
                <a:cxnLst>
                  <a:cxn ang="0">
                    <a:pos x="11" y="1"/>
                  </a:cxn>
                  <a:cxn ang="0">
                    <a:pos x="53" y="1"/>
                  </a:cxn>
                  <a:cxn ang="0">
                    <a:pos x="53" y="13"/>
                  </a:cxn>
                  <a:cxn ang="0">
                    <a:pos x="17" y="14"/>
                  </a:cxn>
                  <a:cxn ang="0">
                    <a:pos x="11" y="1"/>
                  </a:cxn>
                </a:cxnLst>
                <a:rect l="0" t="0" r="r" b="b"/>
                <a:pathLst>
                  <a:path w="64" h="14">
                    <a:moveTo>
                      <a:pt x="11" y="1"/>
                    </a:moveTo>
                    <a:cubicBezTo>
                      <a:pt x="23" y="0"/>
                      <a:pt x="47" y="0"/>
                      <a:pt x="53" y="1"/>
                    </a:cubicBezTo>
                    <a:cubicBezTo>
                      <a:pt x="64" y="1"/>
                      <a:pt x="62" y="12"/>
                      <a:pt x="53" y="13"/>
                    </a:cubicBezTo>
                    <a:cubicBezTo>
                      <a:pt x="39" y="14"/>
                      <a:pt x="25" y="14"/>
                      <a:pt x="17" y="14"/>
                    </a:cubicBezTo>
                    <a:cubicBezTo>
                      <a:pt x="0" y="14"/>
                      <a:pt x="1" y="2"/>
                      <a:pt x="11" y="1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" name="Freeform 179"/>
              <p:cNvSpPr>
                <a:spLocks/>
              </p:cNvSpPr>
              <p:nvPr/>
            </p:nvSpPr>
            <p:spPr bwMode="auto">
              <a:xfrm>
                <a:off x="3197226" y="4364038"/>
                <a:ext cx="1054100" cy="255588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13"/>
                  </a:cxn>
                  <a:cxn ang="0">
                    <a:pos x="30" y="66"/>
                  </a:cxn>
                  <a:cxn ang="0">
                    <a:pos x="135" y="66"/>
                  </a:cxn>
                  <a:cxn ang="0">
                    <a:pos x="135" y="66"/>
                  </a:cxn>
                  <a:cxn ang="0">
                    <a:pos x="146" y="66"/>
                  </a:cxn>
                  <a:cxn ang="0">
                    <a:pos x="251" y="66"/>
                  </a:cxn>
                  <a:cxn ang="0">
                    <a:pos x="281" y="13"/>
                  </a:cxn>
                  <a:cxn ang="0">
                    <a:pos x="281" y="0"/>
                  </a:cxn>
                  <a:cxn ang="0">
                    <a:pos x="0" y="6"/>
                  </a:cxn>
                </a:cxnLst>
                <a:rect l="0" t="0" r="r" b="b"/>
                <a:pathLst>
                  <a:path w="281" h="68">
                    <a:moveTo>
                      <a:pt x="0" y="6"/>
                    </a:moveTo>
                    <a:cubicBezTo>
                      <a:pt x="0" y="8"/>
                      <a:pt x="0" y="11"/>
                      <a:pt x="0" y="13"/>
                    </a:cubicBezTo>
                    <a:cubicBezTo>
                      <a:pt x="0" y="31"/>
                      <a:pt x="9" y="65"/>
                      <a:pt x="30" y="66"/>
                    </a:cubicBezTo>
                    <a:cubicBezTo>
                      <a:pt x="47" y="68"/>
                      <a:pt x="134" y="67"/>
                      <a:pt x="135" y="66"/>
                    </a:cubicBezTo>
                    <a:cubicBezTo>
                      <a:pt x="135" y="66"/>
                      <a:pt x="135" y="66"/>
                      <a:pt x="135" y="66"/>
                    </a:cubicBezTo>
                    <a:cubicBezTo>
                      <a:pt x="146" y="66"/>
                      <a:pt x="146" y="66"/>
                      <a:pt x="146" y="66"/>
                    </a:cubicBezTo>
                    <a:cubicBezTo>
                      <a:pt x="147" y="66"/>
                      <a:pt x="231" y="68"/>
                      <a:pt x="251" y="66"/>
                    </a:cubicBezTo>
                    <a:cubicBezTo>
                      <a:pt x="272" y="65"/>
                      <a:pt x="281" y="31"/>
                      <a:pt x="281" y="13"/>
                    </a:cubicBezTo>
                    <a:cubicBezTo>
                      <a:pt x="281" y="9"/>
                      <a:pt x="281" y="5"/>
                      <a:pt x="281" y="0"/>
                    </a:cubicBezTo>
                    <a:cubicBezTo>
                      <a:pt x="190" y="48"/>
                      <a:pt x="45" y="35"/>
                      <a:pt x="0" y="6"/>
                    </a:cubicBezTo>
                    <a:close/>
                  </a:path>
                </a:pathLst>
              </a:custGeom>
              <a:solidFill>
                <a:srgbClr val="4D4D4D">
                  <a:alpha val="78000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83" name="Group 316"/>
          <p:cNvGrpSpPr/>
          <p:nvPr/>
        </p:nvGrpSpPr>
        <p:grpSpPr>
          <a:xfrm>
            <a:off x="6776518" y="1860550"/>
            <a:ext cx="1376882" cy="2425700"/>
            <a:chOff x="1552575" y="2133600"/>
            <a:chExt cx="1758950" cy="3098800"/>
          </a:xfrm>
          <a:effectLst>
            <a:reflection blurRad="6350" stA="52000" endA="300" endPos="35000" dir="5400000" sy="-100000" algn="bl" rotWithShape="0"/>
          </a:effectLst>
        </p:grpSpPr>
        <p:grpSp>
          <p:nvGrpSpPr>
            <p:cNvPr id="184" name="Group 227"/>
            <p:cNvGrpSpPr/>
            <p:nvPr/>
          </p:nvGrpSpPr>
          <p:grpSpPr>
            <a:xfrm>
              <a:off x="1995487" y="4305300"/>
              <a:ext cx="869950" cy="927100"/>
              <a:chOff x="3406775" y="3565525"/>
              <a:chExt cx="869950" cy="927100"/>
            </a:xfrm>
          </p:grpSpPr>
          <p:sp>
            <p:nvSpPr>
              <p:cNvPr id="202" name="Freeform 175"/>
              <p:cNvSpPr>
                <a:spLocks/>
              </p:cNvSpPr>
              <p:nvPr/>
            </p:nvSpPr>
            <p:spPr bwMode="auto">
              <a:xfrm>
                <a:off x="3478213" y="4154488"/>
                <a:ext cx="757238" cy="187325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16" y="30"/>
                  </a:cxn>
                  <a:cxn ang="0">
                    <a:pos x="39" y="49"/>
                  </a:cxn>
                  <a:cxn ang="0">
                    <a:pos x="39" y="50"/>
                  </a:cxn>
                  <a:cxn ang="0">
                    <a:pos x="154" y="50"/>
                  </a:cxn>
                  <a:cxn ang="0">
                    <a:pos x="165" y="37"/>
                  </a:cxn>
                  <a:cxn ang="0">
                    <a:pos x="195" y="12"/>
                  </a:cxn>
                  <a:cxn ang="0">
                    <a:pos x="202" y="0"/>
                  </a:cxn>
                  <a:cxn ang="0">
                    <a:pos x="0" y="13"/>
                  </a:cxn>
                </a:cxnLst>
                <a:rect l="0" t="0" r="r" b="b"/>
                <a:pathLst>
                  <a:path w="202" h="50">
                    <a:moveTo>
                      <a:pt x="0" y="13"/>
                    </a:moveTo>
                    <a:cubicBezTo>
                      <a:pt x="4" y="19"/>
                      <a:pt x="11" y="27"/>
                      <a:pt x="16" y="30"/>
                    </a:cubicBezTo>
                    <a:cubicBezTo>
                      <a:pt x="25" y="35"/>
                      <a:pt x="35" y="45"/>
                      <a:pt x="39" y="49"/>
                    </a:cubicBezTo>
                    <a:cubicBezTo>
                      <a:pt x="39" y="49"/>
                      <a:pt x="38" y="49"/>
                      <a:pt x="39" y="50"/>
                    </a:cubicBezTo>
                    <a:cubicBezTo>
                      <a:pt x="154" y="50"/>
                      <a:pt x="154" y="50"/>
                      <a:pt x="154" y="50"/>
                    </a:cubicBezTo>
                    <a:cubicBezTo>
                      <a:pt x="156" y="47"/>
                      <a:pt x="161" y="40"/>
                      <a:pt x="165" y="37"/>
                    </a:cubicBezTo>
                    <a:cubicBezTo>
                      <a:pt x="172" y="33"/>
                      <a:pt x="190" y="18"/>
                      <a:pt x="195" y="12"/>
                    </a:cubicBezTo>
                    <a:cubicBezTo>
                      <a:pt x="198" y="8"/>
                      <a:pt x="201" y="4"/>
                      <a:pt x="202" y="0"/>
                    </a:cubicBezTo>
                    <a:cubicBezTo>
                      <a:pt x="139" y="13"/>
                      <a:pt x="37" y="13"/>
                      <a:pt x="0" y="13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50000"/>
                    </a:schemeClr>
                  </a:gs>
                  <a:gs pos="39000">
                    <a:schemeClr val="bg1">
                      <a:lumMod val="65000"/>
                    </a:schemeClr>
                  </a:gs>
                  <a:gs pos="100000">
                    <a:schemeClr val="tx1">
                      <a:lumMod val="75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3" name="Freeform 180"/>
              <p:cNvSpPr>
                <a:spLocks/>
              </p:cNvSpPr>
              <p:nvPr/>
            </p:nvSpPr>
            <p:spPr bwMode="auto">
              <a:xfrm>
                <a:off x="3448050" y="3716338"/>
                <a:ext cx="790575" cy="96838"/>
              </a:xfrm>
              <a:custGeom>
                <a:avLst/>
                <a:gdLst/>
                <a:ahLst/>
                <a:cxnLst>
                  <a:cxn ang="0">
                    <a:pos x="211" y="6"/>
                  </a:cxn>
                  <a:cxn ang="0">
                    <a:pos x="208" y="0"/>
                  </a:cxn>
                  <a:cxn ang="0">
                    <a:pos x="2" y="13"/>
                  </a:cxn>
                  <a:cxn ang="0">
                    <a:pos x="0" y="20"/>
                  </a:cxn>
                  <a:cxn ang="0">
                    <a:pos x="0" y="26"/>
                  </a:cxn>
                  <a:cxn ang="0">
                    <a:pos x="211" y="10"/>
                  </a:cxn>
                  <a:cxn ang="0">
                    <a:pos x="211" y="6"/>
                  </a:cxn>
                </a:cxnLst>
                <a:rect l="0" t="0" r="r" b="b"/>
                <a:pathLst>
                  <a:path w="211" h="26">
                    <a:moveTo>
                      <a:pt x="211" y="6"/>
                    </a:moveTo>
                    <a:cubicBezTo>
                      <a:pt x="211" y="6"/>
                      <a:pt x="210" y="4"/>
                      <a:pt x="208" y="0"/>
                    </a:cubicBezTo>
                    <a:cubicBezTo>
                      <a:pt x="141" y="13"/>
                      <a:pt x="32" y="13"/>
                      <a:pt x="2" y="13"/>
                    </a:cubicBezTo>
                    <a:cubicBezTo>
                      <a:pt x="2" y="16"/>
                      <a:pt x="1" y="18"/>
                      <a:pt x="0" y="20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38" y="25"/>
                      <a:pt x="163" y="20"/>
                      <a:pt x="211" y="10"/>
                    </a:cubicBezTo>
                    <a:lnTo>
                      <a:pt x="211" y="6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" name="Freeform 181"/>
              <p:cNvSpPr>
                <a:spLocks/>
              </p:cNvSpPr>
              <p:nvPr/>
            </p:nvSpPr>
            <p:spPr bwMode="auto">
              <a:xfrm>
                <a:off x="3451225" y="3827463"/>
                <a:ext cx="787400" cy="101600"/>
              </a:xfrm>
              <a:custGeom>
                <a:avLst/>
                <a:gdLst/>
                <a:ahLst/>
                <a:cxnLst>
                  <a:cxn ang="0">
                    <a:pos x="210" y="6"/>
                  </a:cxn>
                  <a:cxn ang="0">
                    <a:pos x="206" y="0"/>
                  </a:cxn>
                  <a:cxn ang="0">
                    <a:pos x="2" y="12"/>
                  </a:cxn>
                  <a:cxn ang="0">
                    <a:pos x="0" y="21"/>
                  </a:cxn>
                  <a:cxn ang="0">
                    <a:pos x="0" y="27"/>
                  </a:cxn>
                  <a:cxn ang="0">
                    <a:pos x="210" y="12"/>
                  </a:cxn>
                  <a:cxn ang="0">
                    <a:pos x="210" y="6"/>
                  </a:cxn>
                </a:cxnLst>
                <a:rect l="0" t="0" r="r" b="b"/>
                <a:pathLst>
                  <a:path w="210" h="27">
                    <a:moveTo>
                      <a:pt x="210" y="6"/>
                    </a:moveTo>
                    <a:cubicBezTo>
                      <a:pt x="210" y="6"/>
                      <a:pt x="208" y="4"/>
                      <a:pt x="206" y="0"/>
                    </a:cubicBezTo>
                    <a:cubicBezTo>
                      <a:pt x="140" y="13"/>
                      <a:pt x="34" y="12"/>
                      <a:pt x="2" y="12"/>
                    </a:cubicBezTo>
                    <a:cubicBezTo>
                      <a:pt x="3" y="16"/>
                      <a:pt x="2" y="19"/>
                      <a:pt x="0" y="21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36" y="26"/>
                      <a:pt x="163" y="24"/>
                      <a:pt x="210" y="12"/>
                    </a:cubicBezTo>
                    <a:lnTo>
                      <a:pt x="210" y="6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" name="Freeform 182"/>
              <p:cNvSpPr>
                <a:spLocks/>
              </p:cNvSpPr>
              <p:nvPr/>
            </p:nvSpPr>
            <p:spPr bwMode="auto">
              <a:xfrm>
                <a:off x="3451225" y="3948113"/>
                <a:ext cx="792163" cy="93663"/>
              </a:xfrm>
              <a:custGeom>
                <a:avLst/>
                <a:gdLst/>
                <a:ahLst/>
                <a:cxnLst>
                  <a:cxn ang="0">
                    <a:pos x="210" y="5"/>
                  </a:cxn>
                  <a:cxn ang="0">
                    <a:pos x="207" y="0"/>
                  </a:cxn>
                  <a:cxn ang="0">
                    <a:pos x="4" y="13"/>
                  </a:cxn>
                  <a:cxn ang="0">
                    <a:pos x="0" y="20"/>
                  </a:cxn>
                  <a:cxn ang="0">
                    <a:pos x="0" y="25"/>
                  </a:cxn>
                  <a:cxn ang="0">
                    <a:pos x="211" y="11"/>
                  </a:cxn>
                  <a:cxn ang="0">
                    <a:pos x="210" y="5"/>
                  </a:cxn>
                </a:cxnLst>
                <a:rect l="0" t="0" r="r" b="b"/>
                <a:pathLst>
                  <a:path w="211" h="25">
                    <a:moveTo>
                      <a:pt x="210" y="5"/>
                    </a:moveTo>
                    <a:cubicBezTo>
                      <a:pt x="210" y="5"/>
                      <a:pt x="209" y="3"/>
                      <a:pt x="207" y="0"/>
                    </a:cubicBezTo>
                    <a:cubicBezTo>
                      <a:pt x="143" y="13"/>
                      <a:pt x="38" y="12"/>
                      <a:pt x="4" y="13"/>
                    </a:cubicBezTo>
                    <a:cubicBezTo>
                      <a:pt x="3" y="16"/>
                      <a:pt x="3" y="18"/>
                      <a:pt x="0" y="20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36" y="25"/>
                      <a:pt x="163" y="22"/>
                      <a:pt x="211" y="11"/>
                    </a:cubicBezTo>
                    <a:lnTo>
                      <a:pt x="210" y="5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" name="Freeform 183"/>
              <p:cNvSpPr>
                <a:spLocks/>
              </p:cNvSpPr>
              <p:nvPr/>
            </p:nvSpPr>
            <p:spPr bwMode="auto">
              <a:xfrm>
                <a:off x="3451225" y="4060825"/>
                <a:ext cx="792163" cy="107950"/>
              </a:xfrm>
              <a:custGeom>
                <a:avLst/>
                <a:gdLst/>
                <a:ahLst/>
                <a:cxnLst>
                  <a:cxn ang="0">
                    <a:pos x="211" y="7"/>
                  </a:cxn>
                  <a:cxn ang="0">
                    <a:pos x="208" y="0"/>
                  </a:cxn>
                  <a:cxn ang="0">
                    <a:pos x="4" y="13"/>
                  </a:cxn>
                  <a:cxn ang="0">
                    <a:pos x="0" y="21"/>
                  </a:cxn>
                  <a:cxn ang="0">
                    <a:pos x="2" y="29"/>
                  </a:cxn>
                  <a:cxn ang="0">
                    <a:pos x="211" y="13"/>
                  </a:cxn>
                  <a:cxn ang="0">
                    <a:pos x="211" y="7"/>
                  </a:cxn>
                </a:cxnLst>
                <a:rect l="0" t="0" r="r" b="b"/>
                <a:pathLst>
                  <a:path w="211" h="29">
                    <a:moveTo>
                      <a:pt x="211" y="7"/>
                    </a:moveTo>
                    <a:cubicBezTo>
                      <a:pt x="211" y="7"/>
                      <a:pt x="209" y="4"/>
                      <a:pt x="208" y="0"/>
                    </a:cubicBezTo>
                    <a:cubicBezTo>
                      <a:pt x="143" y="13"/>
                      <a:pt x="38" y="13"/>
                      <a:pt x="4" y="13"/>
                    </a:cubicBezTo>
                    <a:cubicBezTo>
                      <a:pt x="3" y="16"/>
                      <a:pt x="2" y="18"/>
                      <a:pt x="0" y="21"/>
                    </a:cubicBezTo>
                    <a:cubicBezTo>
                      <a:pt x="2" y="29"/>
                      <a:pt x="2" y="29"/>
                      <a:pt x="2" y="29"/>
                    </a:cubicBezTo>
                    <a:cubicBezTo>
                      <a:pt x="42" y="28"/>
                      <a:pt x="166" y="23"/>
                      <a:pt x="211" y="13"/>
                    </a:cubicBezTo>
                    <a:lnTo>
                      <a:pt x="211" y="7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" name="Freeform 184"/>
              <p:cNvSpPr>
                <a:spLocks/>
              </p:cNvSpPr>
              <p:nvPr/>
            </p:nvSpPr>
            <p:spPr bwMode="auto">
              <a:xfrm>
                <a:off x="3459163" y="4110038"/>
                <a:ext cx="787400" cy="93663"/>
              </a:xfrm>
              <a:custGeom>
                <a:avLst/>
                <a:gdLst/>
                <a:ahLst/>
                <a:cxnLst>
                  <a:cxn ang="0">
                    <a:pos x="209" y="0"/>
                  </a:cxn>
                  <a:cxn ang="0">
                    <a:pos x="0" y="16"/>
                  </a:cxn>
                  <a:cxn ang="0">
                    <a:pos x="1" y="20"/>
                  </a:cxn>
                  <a:cxn ang="0">
                    <a:pos x="5" y="25"/>
                  </a:cxn>
                  <a:cxn ang="0">
                    <a:pos x="207" y="12"/>
                  </a:cxn>
                  <a:cxn ang="0">
                    <a:pos x="209" y="5"/>
                  </a:cxn>
                  <a:cxn ang="0">
                    <a:pos x="209" y="0"/>
                  </a:cxn>
                </a:cxnLst>
                <a:rect l="0" t="0" r="r" b="b"/>
                <a:pathLst>
                  <a:path w="210" h="25">
                    <a:moveTo>
                      <a:pt x="209" y="0"/>
                    </a:moveTo>
                    <a:cubicBezTo>
                      <a:pt x="164" y="10"/>
                      <a:pt x="40" y="15"/>
                      <a:pt x="0" y="16"/>
                    </a:cubicBezTo>
                    <a:cubicBezTo>
                      <a:pt x="1" y="20"/>
                      <a:pt x="1" y="20"/>
                      <a:pt x="1" y="20"/>
                    </a:cubicBezTo>
                    <a:cubicBezTo>
                      <a:pt x="1" y="20"/>
                      <a:pt x="2" y="22"/>
                      <a:pt x="5" y="25"/>
                    </a:cubicBezTo>
                    <a:cubicBezTo>
                      <a:pt x="42" y="25"/>
                      <a:pt x="144" y="25"/>
                      <a:pt x="207" y="12"/>
                    </a:cubicBezTo>
                    <a:cubicBezTo>
                      <a:pt x="209" y="10"/>
                      <a:pt x="210" y="7"/>
                      <a:pt x="209" y="5"/>
                    </a:cubicBezTo>
                    <a:lnTo>
                      <a:pt x="209" y="0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100000">
                    <a:schemeClr val="tx1">
                      <a:lumMod val="75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" name="Freeform 185"/>
              <p:cNvSpPr>
                <a:spLocks/>
              </p:cNvSpPr>
              <p:nvPr/>
            </p:nvSpPr>
            <p:spPr bwMode="auto">
              <a:xfrm>
                <a:off x="3751263" y="4421188"/>
                <a:ext cx="173038" cy="22225"/>
              </a:xfrm>
              <a:custGeom>
                <a:avLst/>
                <a:gdLst/>
                <a:ahLst/>
                <a:cxnLst>
                  <a:cxn ang="0">
                    <a:pos x="44" y="4"/>
                  </a:cxn>
                  <a:cxn ang="0">
                    <a:pos x="46" y="0"/>
                  </a:cxn>
                  <a:cxn ang="0">
                    <a:pos x="0" y="0"/>
                  </a:cxn>
                  <a:cxn ang="0">
                    <a:pos x="2" y="4"/>
                  </a:cxn>
                  <a:cxn ang="0">
                    <a:pos x="44" y="4"/>
                  </a:cxn>
                </a:cxnLst>
                <a:rect l="0" t="0" r="r" b="b"/>
                <a:pathLst>
                  <a:path w="46" h="6">
                    <a:moveTo>
                      <a:pt x="44" y="4"/>
                    </a:moveTo>
                    <a:cubicBezTo>
                      <a:pt x="44" y="3"/>
                      <a:pt x="45" y="1"/>
                      <a:pt x="46" y="0"/>
                    </a:cubicBezTo>
                    <a:cubicBezTo>
                      <a:pt x="29" y="3"/>
                      <a:pt x="13" y="2"/>
                      <a:pt x="0" y="0"/>
                    </a:cubicBezTo>
                    <a:cubicBezTo>
                      <a:pt x="1" y="1"/>
                      <a:pt x="2" y="3"/>
                      <a:pt x="2" y="4"/>
                    </a:cubicBezTo>
                    <a:cubicBezTo>
                      <a:pt x="14" y="5"/>
                      <a:pt x="29" y="6"/>
                      <a:pt x="44" y="4"/>
                    </a:cubicBezTo>
                    <a:close/>
                  </a:path>
                </a:pathLst>
              </a:custGeom>
              <a:solidFill>
                <a:srgbClr val="80828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" name="Freeform 186"/>
              <p:cNvSpPr>
                <a:spLocks/>
              </p:cNvSpPr>
              <p:nvPr/>
            </p:nvSpPr>
            <p:spPr bwMode="auto">
              <a:xfrm>
                <a:off x="3759200" y="4435475"/>
                <a:ext cx="157163" cy="57150"/>
              </a:xfrm>
              <a:custGeom>
                <a:avLst/>
                <a:gdLst/>
                <a:ahLst/>
                <a:cxnLst>
                  <a:cxn ang="0">
                    <a:pos x="42" y="0"/>
                  </a:cxn>
                  <a:cxn ang="0">
                    <a:pos x="0" y="0"/>
                  </a:cxn>
                  <a:cxn ang="0">
                    <a:pos x="0" y="3"/>
                  </a:cxn>
                  <a:cxn ang="0">
                    <a:pos x="42" y="3"/>
                  </a:cxn>
                  <a:cxn ang="0">
                    <a:pos x="42" y="0"/>
                  </a:cxn>
                </a:cxnLst>
                <a:rect l="0" t="0" r="r" b="b"/>
                <a:pathLst>
                  <a:path w="42" h="15">
                    <a:moveTo>
                      <a:pt x="42" y="0"/>
                    </a:moveTo>
                    <a:cubicBezTo>
                      <a:pt x="27" y="2"/>
                      <a:pt x="12" y="1"/>
                      <a:pt x="0" y="0"/>
                    </a:cubicBezTo>
                    <a:cubicBezTo>
                      <a:pt x="0" y="2"/>
                      <a:pt x="0" y="3"/>
                      <a:pt x="0" y="3"/>
                    </a:cubicBezTo>
                    <a:cubicBezTo>
                      <a:pt x="0" y="3"/>
                      <a:pt x="23" y="15"/>
                      <a:pt x="42" y="3"/>
                    </a:cubicBezTo>
                    <a:cubicBezTo>
                      <a:pt x="42" y="3"/>
                      <a:pt x="42" y="2"/>
                      <a:pt x="4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7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" name="Freeform 187"/>
              <p:cNvSpPr>
                <a:spLocks/>
              </p:cNvSpPr>
              <p:nvPr/>
            </p:nvSpPr>
            <p:spPr bwMode="auto">
              <a:xfrm>
                <a:off x="3624263" y="4341813"/>
                <a:ext cx="431800" cy="904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4"/>
                  </a:cxn>
                  <a:cxn ang="0">
                    <a:pos x="33" y="20"/>
                  </a:cxn>
                  <a:cxn ang="0">
                    <a:pos x="34" y="21"/>
                  </a:cxn>
                  <a:cxn ang="0">
                    <a:pos x="80" y="21"/>
                  </a:cxn>
                  <a:cxn ang="0">
                    <a:pos x="82" y="20"/>
                  </a:cxn>
                  <a:cxn ang="0">
                    <a:pos x="114" y="2"/>
                  </a:cxn>
                  <a:cxn ang="0">
                    <a:pos x="115" y="0"/>
                  </a:cxn>
                  <a:cxn ang="0">
                    <a:pos x="0" y="0"/>
                  </a:cxn>
                </a:cxnLst>
                <a:rect l="0" t="0" r="r" b="b"/>
                <a:pathLst>
                  <a:path w="115" h="24">
                    <a:moveTo>
                      <a:pt x="0" y="0"/>
                    </a:moveTo>
                    <a:cubicBezTo>
                      <a:pt x="0" y="1"/>
                      <a:pt x="1" y="2"/>
                      <a:pt x="4" y="4"/>
                    </a:cubicBezTo>
                    <a:cubicBezTo>
                      <a:pt x="8" y="8"/>
                      <a:pt x="29" y="18"/>
                      <a:pt x="33" y="20"/>
                    </a:cubicBezTo>
                    <a:cubicBezTo>
                      <a:pt x="33" y="20"/>
                      <a:pt x="34" y="21"/>
                      <a:pt x="34" y="21"/>
                    </a:cubicBezTo>
                    <a:cubicBezTo>
                      <a:pt x="47" y="23"/>
                      <a:pt x="63" y="24"/>
                      <a:pt x="80" y="21"/>
                    </a:cubicBezTo>
                    <a:cubicBezTo>
                      <a:pt x="81" y="21"/>
                      <a:pt x="81" y="20"/>
                      <a:pt x="82" y="20"/>
                    </a:cubicBezTo>
                    <a:cubicBezTo>
                      <a:pt x="87" y="18"/>
                      <a:pt x="112" y="5"/>
                      <a:pt x="114" y="2"/>
                    </a:cubicBezTo>
                    <a:cubicBezTo>
                      <a:pt x="114" y="2"/>
                      <a:pt x="114" y="1"/>
                      <a:pt x="11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7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" name="Freeform 188"/>
              <p:cNvSpPr>
                <a:spLocks/>
              </p:cNvSpPr>
              <p:nvPr/>
            </p:nvSpPr>
            <p:spPr bwMode="auto">
              <a:xfrm>
                <a:off x="3440113" y="3667125"/>
                <a:ext cx="803275" cy="96838"/>
              </a:xfrm>
              <a:custGeom>
                <a:avLst/>
                <a:gdLst/>
                <a:ahLst/>
                <a:cxnLst>
                  <a:cxn ang="0">
                    <a:pos x="4" y="26"/>
                  </a:cxn>
                  <a:cxn ang="0">
                    <a:pos x="210" y="13"/>
                  </a:cxn>
                  <a:cxn ang="0">
                    <a:pos x="213" y="0"/>
                  </a:cxn>
                  <a:cxn ang="0">
                    <a:pos x="214" y="0"/>
                  </a:cxn>
                  <a:cxn ang="0">
                    <a:pos x="0" y="11"/>
                  </a:cxn>
                  <a:cxn ang="0">
                    <a:pos x="2" y="14"/>
                  </a:cxn>
                  <a:cxn ang="0">
                    <a:pos x="4" y="26"/>
                  </a:cxn>
                </a:cxnLst>
                <a:rect l="0" t="0" r="r" b="b"/>
                <a:pathLst>
                  <a:path w="214" h="26">
                    <a:moveTo>
                      <a:pt x="4" y="26"/>
                    </a:moveTo>
                    <a:cubicBezTo>
                      <a:pt x="34" y="26"/>
                      <a:pt x="143" y="26"/>
                      <a:pt x="210" y="13"/>
                    </a:cubicBezTo>
                    <a:cubicBezTo>
                      <a:pt x="209" y="10"/>
                      <a:pt x="208" y="4"/>
                      <a:pt x="213" y="0"/>
                    </a:cubicBezTo>
                    <a:cubicBezTo>
                      <a:pt x="214" y="0"/>
                      <a:pt x="214" y="0"/>
                      <a:pt x="214" y="0"/>
                    </a:cubicBezTo>
                    <a:cubicBezTo>
                      <a:pt x="126" y="12"/>
                      <a:pt x="23" y="11"/>
                      <a:pt x="0" y="11"/>
                    </a:cubicBezTo>
                    <a:cubicBezTo>
                      <a:pt x="0" y="12"/>
                      <a:pt x="1" y="13"/>
                      <a:pt x="2" y="14"/>
                    </a:cubicBezTo>
                    <a:cubicBezTo>
                      <a:pt x="3" y="17"/>
                      <a:pt x="4" y="22"/>
                      <a:pt x="4" y="26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" name="Freeform 189"/>
              <p:cNvSpPr>
                <a:spLocks/>
              </p:cNvSpPr>
              <p:nvPr/>
            </p:nvSpPr>
            <p:spPr bwMode="auto">
              <a:xfrm>
                <a:off x="3448050" y="3752850"/>
                <a:ext cx="790575" cy="123825"/>
              </a:xfrm>
              <a:custGeom>
                <a:avLst/>
                <a:gdLst/>
                <a:ahLst/>
                <a:cxnLst>
                  <a:cxn ang="0">
                    <a:pos x="207" y="20"/>
                  </a:cxn>
                  <a:cxn ang="0">
                    <a:pos x="210" y="6"/>
                  </a:cxn>
                  <a:cxn ang="0">
                    <a:pos x="211" y="0"/>
                  </a:cxn>
                  <a:cxn ang="0">
                    <a:pos x="0" y="16"/>
                  </a:cxn>
                  <a:cxn ang="0">
                    <a:pos x="0" y="21"/>
                  </a:cxn>
                  <a:cxn ang="0">
                    <a:pos x="3" y="32"/>
                  </a:cxn>
                  <a:cxn ang="0">
                    <a:pos x="207" y="20"/>
                  </a:cxn>
                </a:cxnLst>
                <a:rect l="0" t="0" r="r" b="b"/>
                <a:pathLst>
                  <a:path w="211" h="33">
                    <a:moveTo>
                      <a:pt x="207" y="20"/>
                    </a:moveTo>
                    <a:cubicBezTo>
                      <a:pt x="206" y="16"/>
                      <a:pt x="205" y="11"/>
                      <a:pt x="210" y="6"/>
                    </a:cubicBezTo>
                    <a:cubicBezTo>
                      <a:pt x="211" y="0"/>
                      <a:pt x="211" y="0"/>
                      <a:pt x="211" y="0"/>
                    </a:cubicBezTo>
                    <a:cubicBezTo>
                      <a:pt x="163" y="10"/>
                      <a:pt x="38" y="15"/>
                      <a:pt x="0" y="16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3" y="27"/>
                      <a:pt x="3" y="32"/>
                    </a:cubicBezTo>
                    <a:cubicBezTo>
                      <a:pt x="35" y="32"/>
                      <a:pt x="141" y="33"/>
                      <a:pt x="207" y="20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" name="Freeform 190"/>
              <p:cNvSpPr>
                <a:spLocks/>
              </p:cNvSpPr>
              <p:nvPr/>
            </p:nvSpPr>
            <p:spPr bwMode="auto">
              <a:xfrm>
                <a:off x="3451225" y="3873500"/>
                <a:ext cx="787400" cy="123825"/>
              </a:xfrm>
              <a:custGeom>
                <a:avLst/>
                <a:gdLst/>
                <a:ahLst/>
                <a:cxnLst>
                  <a:cxn ang="0">
                    <a:pos x="4" y="33"/>
                  </a:cxn>
                  <a:cxn ang="0">
                    <a:pos x="207" y="20"/>
                  </a:cxn>
                  <a:cxn ang="0">
                    <a:pos x="210" y="5"/>
                  </a:cxn>
                  <a:cxn ang="0">
                    <a:pos x="210" y="0"/>
                  </a:cxn>
                  <a:cxn ang="0">
                    <a:pos x="0" y="15"/>
                  </a:cxn>
                  <a:cxn ang="0">
                    <a:pos x="0" y="20"/>
                  </a:cxn>
                  <a:cxn ang="0">
                    <a:pos x="4" y="33"/>
                  </a:cxn>
                </a:cxnLst>
                <a:rect l="0" t="0" r="r" b="b"/>
                <a:pathLst>
                  <a:path w="210" h="33">
                    <a:moveTo>
                      <a:pt x="4" y="33"/>
                    </a:moveTo>
                    <a:cubicBezTo>
                      <a:pt x="38" y="32"/>
                      <a:pt x="143" y="33"/>
                      <a:pt x="207" y="20"/>
                    </a:cubicBezTo>
                    <a:cubicBezTo>
                      <a:pt x="206" y="16"/>
                      <a:pt x="205" y="11"/>
                      <a:pt x="210" y="5"/>
                    </a:cubicBezTo>
                    <a:cubicBezTo>
                      <a:pt x="210" y="0"/>
                      <a:pt x="210" y="0"/>
                      <a:pt x="210" y="0"/>
                    </a:cubicBezTo>
                    <a:cubicBezTo>
                      <a:pt x="163" y="12"/>
                      <a:pt x="36" y="14"/>
                      <a:pt x="0" y="15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4" y="26"/>
                      <a:pt x="4" y="33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" name="Freeform 191"/>
              <p:cNvSpPr>
                <a:spLocks/>
              </p:cNvSpPr>
              <p:nvPr/>
            </p:nvSpPr>
            <p:spPr bwMode="auto">
              <a:xfrm>
                <a:off x="3448050" y="3989388"/>
                <a:ext cx="795338" cy="120650"/>
              </a:xfrm>
              <a:custGeom>
                <a:avLst/>
                <a:gdLst/>
                <a:ahLst/>
                <a:cxnLst>
                  <a:cxn ang="0">
                    <a:pos x="5" y="32"/>
                  </a:cxn>
                  <a:cxn ang="0">
                    <a:pos x="209" y="19"/>
                  </a:cxn>
                  <a:cxn ang="0">
                    <a:pos x="212" y="4"/>
                  </a:cxn>
                  <a:cxn ang="0">
                    <a:pos x="212" y="0"/>
                  </a:cxn>
                  <a:cxn ang="0">
                    <a:pos x="1" y="14"/>
                  </a:cxn>
                  <a:cxn ang="0">
                    <a:pos x="0" y="20"/>
                  </a:cxn>
                  <a:cxn ang="0">
                    <a:pos x="5" y="32"/>
                  </a:cxn>
                </a:cxnLst>
                <a:rect l="0" t="0" r="r" b="b"/>
                <a:pathLst>
                  <a:path w="212" h="32">
                    <a:moveTo>
                      <a:pt x="5" y="32"/>
                    </a:moveTo>
                    <a:cubicBezTo>
                      <a:pt x="39" y="32"/>
                      <a:pt x="144" y="32"/>
                      <a:pt x="209" y="19"/>
                    </a:cubicBezTo>
                    <a:cubicBezTo>
                      <a:pt x="207" y="15"/>
                      <a:pt x="207" y="10"/>
                      <a:pt x="212" y="4"/>
                    </a:cubicBezTo>
                    <a:cubicBezTo>
                      <a:pt x="212" y="0"/>
                      <a:pt x="212" y="0"/>
                      <a:pt x="212" y="0"/>
                    </a:cubicBezTo>
                    <a:cubicBezTo>
                      <a:pt x="164" y="11"/>
                      <a:pt x="37" y="14"/>
                      <a:pt x="1" y="14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6" y="25"/>
                      <a:pt x="5" y="32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" name="Freeform 192"/>
              <p:cNvSpPr>
                <a:spLocks/>
              </p:cNvSpPr>
              <p:nvPr/>
            </p:nvSpPr>
            <p:spPr bwMode="auto">
              <a:xfrm>
                <a:off x="3417888" y="3573463"/>
                <a:ext cx="847725" cy="138113"/>
              </a:xfrm>
              <a:custGeom>
                <a:avLst/>
                <a:gdLst/>
                <a:ahLst/>
                <a:cxnLst>
                  <a:cxn ang="0">
                    <a:pos x="226" y="3"/>
                  </a:cxn>
                  <a:cxn ang="0">
                    <a:pos x="226" y="0"/>
                  </a:cxn>
                  <a:cxn ang="0">
                    <a:pos x="0" y="2"/>
                  </a:cxn>
                  <a:cxn ang="0">
                    <a:pos x="2" y="29"/>
                  </a:cxn>
                  <a:cxn ang="0">
                    <a:pos x="6" y="36"/>
                  </a:cxn>
                  <a:cxn ang="0">
                    <a:pos x="220" y="25"/>
                  </a:cxn>
                  <a:cxn ang="0">
                    <a:pos x="223" y="20"/>
                  </a:cxn>
                  <a:cxn ang="0">
                    <a:pos x="226" y="3"/>
                  </a:cxn>
                </a:cxnLst>
                <a:rect l="0" t="0" r="r" b="b"/>
                <a:pathLst>
                  <a:path w="226" h="37">
                    <a:moveTo>
                      <a:pt x="226" y="3"/>
                    </a:moveTo>
                    <a:cubicBezTo>
                      <a:pt x="226" y="0"/>
                      <a:pt x="226" y="0"/>
                      <a:pt x="226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3" y="8"/>
                      <a:pt x="2" y="23"/>
                      <a:pt x="2" y="29"/>
                    </a:cubicBezTo>
                    <a:cubicBezTo>
                      <a:pt x="2" y="33"/>
                      <a:pt x="4" y="34"/>
                      <a:pt x="6" y="36"/>
                    </a:cubicBezTo>
                    <a:cubicBezTo>
                      <a:pt x="29" y="36"/>
                      <a:pt x="132" y="37"/>
                      <a:pt x="220" y="25"/>
                    </a:cubicBezTo>
                    <a:cubicBezTo>
                      <a:pt x="221" y="24"/>
                      <a:pt x="223" y="23"/>
                      <a:pt x="223" y="20"/>
                    </a:cubicBezTo>
                    <a:cubicBezTo>
                      <a:pt x="223" y="16"/>
                      <a:pt x="220" y="4"/>
                      <a:pt x="226" y="3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" name="Freeform 193"/>
              <p:cNvSpPr>
                <a:spLocks/>
              </p:cNvSpPr>
              <p:nvPr/>
            </p:nvSpPr>
            <p:spPr bwMode="auto">
              <a:xfrm>
                <a:off x="3440113" y="3667125"/>
                <a:ext cx="803275" cy="52388"/>
              </a:xfrm>
              <a:custGeom>
                <a:avLst/>
                <a:gdLst/>
                <a:ahLst/>
                <a:cxnLst>
                  <a:cxn ang="0">
                    <a:pos x="211" y="3"/>
                  </a:cxn>
                  <a:cxn ang="0">
                    <a:pos x="213" y="0"/>
                  </a:cxn>
                  <a:cxn ang="0">
                    <a:pos x="214" y="0"/>
                  </a:cxn>
                  <a:cxn ang="0">
                    <a:pos x="0" y="11"/>
                  </a:cxn>
                  <a:cxn ang="0">
                    <a:pos x="1" y="13"/>
                  </a:cxn>
                  <a:cxn ang="0">
                    <a:pos x="211" y="3"/>
                  </a:cxn>
                </a:cxnLst>
                <a:rect l="0" t="0" r="r" b="b"/>
                <a:pathLst>
                  <a:path w="214" h="14">
                    <a:moveTo>
                      <a:pt x="211" y="3"/>
                    </a:moveTo>
                    <a:cubicBezTo>
                      <a:pt x="212" y="2"/>
                      <a:pt x="212" y="1"/>
                      <a:pt x="213" y="0"/>
                    </a:cubicBezTo>
                    <a:cubicBezTo>
                      <a:pt x="214" y="0"/>
                      <a:pt x="214" y="0"/>
                      <a:pt x="214" y="0"/>
                    </a:cubicBezTo>
                    <a:cubicBezTo>
                      <a:pt x="126" y="12"/>
                      <a:pt x="23" y="11"/>
                      <a:pt x="0" y="11"/>
                    </a:cubicBezTo>
                    <a:cubicBezTo>
                      <a:pt x="0" y="12"/>
                      <a:pt x="1" y="12"/>
                      <a:pt x="1" y="13"/>
                    </a:cubicBezTo>
                    <a:cubicBezTo>
                      <a:pt x="40" y="14"/>
                      <a:pt x="142" y="14"/>
                      <a:pt x="211" y="3"/>
                    </a:cubicBezTo>
                    <a:close/>
                  </a:path>
                </a:pathLst>
              </a:custGeom>
              <a:gradFill>
                <a:gsLst>
                  <a:gs pos="34000">
                    <a:schemeClr val="tx1">
                      <a:lumMod val="75000"/>
                    </a:schemeClr>
                  </a:gs>
                  <a:gs pos="49000">
                    <a:schemeClr val="bg1">
                      <a:lumMod val="75000"/>
                    </a:schemeClr>
                  </a:gs>
                  <a:gs pos="83000">
                    <a:schemeClr val="tx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" name="Freeform 205"/>
              <p:cNvSpPr>
                <a:spLocks/>
              </p:cNvSpPr>
              <p:nvPr/>
            </p:nvSpPr>
            <p:spPr bwMode="auto">
              <a:xfrm>
                <a:off x="3406775" y="3565525"/>
                <a:ext cx="869950" cy="19050"/>
              </a:xfrm>
              <a:custGeom>
                <a:avLst/>
                <a:gdLst/>
                <a:ahLst/>
                <a:cxnLst>
                  <a:cxn ang="0">
                    <a:pos x="3" y="5"/>
                  </a:cxn>
                  <a:cxn ang="0">
                    <a:pos x="230" y="5"/>
                  </a:cxn>
                  <a:cxn ang="0">
                    <a:pos x="232" y="2"/>
                  </a:cxn>
                  <a:cxn ang="0">
                    <a:pos x="230" y="0"/>
                  </a:cxn>
                  <a:cxn ang="0">
                    <a:pos x="3" y="0"/>
                  </a:cxn>
                  <a:cxn ang="0">
                    <a:pos x="0" y="2"/>
                  </a:cxn>
                  <a:cxn ang="0">
                    <a:pos x="3" y="5"/>
                  </a:cxn>
                </a:cxnLst>
                <a:rect l="0" t="0" r="r" b="b"/>
                <a:pathLst>
                  <a:path w="232" h="5">
                    <a:moveTo>
                      <a:pt x="3" y="5"/>
                    </a:moveTo>
                    <a:cubicBezTo>
                      <a:pt x="230" y="5"/>
                      <a:pt x="230" y="5"/>
                      <a:pt x="230" y="5"/>
                    </a:cubicBezTo>
                    <a:cubicBezTo>
                      <a:pt x="231" y="5"/>
                      <a:pt x="232" y="4"/>
                      <a:pt x="232" y="2"/>
                    </a:cubicBezTo>
                    <a:cubicBezTo>
                      <a:pt x="232" y="1"/>
                      <a:pt x="231" y="0"/>
                      <a:pt x="230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1" y="5"/>
                      <a:pt x="3" y="5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" name="Freeform 207"/>
              <p:cNvSpPr>
                <a:spLocks/>
              </p:cNvSpPr>
              <p:nvPr/>
            </p:nvSpPr>
            <p:spPr bwMode="auto">
              <a:xfrm>
                <a:off x="3613150" y="4341812"/>
                <a:ext cx="449263" cy="7938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118" y="2"/>
                  </a:cxn>
                  <a:cxn ang="0">
                    <a:pos x="120" y="0"/>
                  </a:cxn>
                  <a:cxn ang="0">
                    <a:pos x="0" y="0"/>
                  </a:cxn>
                  <a:cxn ang="0">
                    <a:pos x="3" y="2"/>
                  </a:cxn>
                </a:cxnLst>
                <a:rect l="0" t="0" r="r" b="b"/>
                <a:pathLst>
                  <a:path w="120" h="2">
                    <a:moveTo>
                      <a:pt x="3" y="2"/>
                    </a:moveTo>
                    <a:cubicBezTo>
                      <a:pt x="118" y="2"/>
                      <a:pt x="118" y="2"/>
                      <a:pt x="118" y="2"/>
                    </a:cubicBezTo>
                    <a:cubicBezTo>
                      <a:pt x="119" y="2"/>
                      <a:pt x="120" y="1"/>
                      <a:pt x="12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1" y="2"/>
                      <a:pt x="3" y="2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" name="Freeform 208"/>
              <p:cNvSpPr>
                <a:spLocks/>
              </p:cNvSpPr>
              <p:nvPr/>
            </p:nvSpPr>
            <p:spPr bwMode="auto">
              <a:xfrm>
                <a:off x="3613150" y="4333875"/>
                <a:ext cx="449263" cy="7938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3" y="0"/>
                  </a:cxn>
                  <a:cxn ang="0">
                    <a:pos x="0" y="2"/>
                  </a:cxn>
                  <a:cxn ang="0">
                    <a:pos x="120" y="2"/>
                  </a:cxn>
                  <a:cxn ang="0">
                    <a:pos x="118" y="0"/>
                  </a:cxn>
                </a:cxnLst>
                <a:rect l="0" t="0" r="r" b="b"/>
                <a:pathLst>
                  <a:path w="120" h="2">
                    <a:moveTo>
                      <a:pt x="118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120" y="2"/>
                      <a:pt x="120" y="2"/>
                      <a:pt x="120" y="2"/>
                    </a:cubicBezTo>
                    <a:cubicBezTo>
                      <a:pt x="120" y="1"/>
                      <a:pt x="119" y="0"/>
                      <a:pt x="118" y="0"/>
                    </a:cubicBezTo>
                    <a:close/>
                  </a:path>
                </a:pathLst>
              </a:custGeom>
              <a:gradFill>
                <a:gsLst>
                  <a:gs pos="25000">
                    <a:srgbClr val="000000"/>
                  </a:gs>
                  <a:gs pos="39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" name="Freeform 209"/>
              <p:cNvSpPr>
                <a:spLocks/>
              </p:cNvSpPr>
              <p:nvPr/>
            </p:nvSpPr>
            <p:spPr bwMode="auto">
              <a:xfrm>
                <a:off x="3429000" y="3730625"/>
                <a:ext cx="825500" cy="82550"/>
              </a:xfrm>
              <a:custGeom>
                <a:avLst/>
                <a:gdLst/>
                <a:ahLst/>
                <a:cxnLst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2"/>
                  </a:cxn>
                  <a:cxn ang="0">
                    <a:pos x="220" y="5"/>
                  </a:cxn>
                  <a:cxn ang="0">
                    <a:pos x="214" y="1"/>
                  </a:cxn>
                </a:cxnLst>
                <a:rect l="0" t="0" r="r" b="b"/>
                <a:pathLst>
                  <a:path w="220" h="22">
                    <a:moveTo>
                      <a:pt x="214" y="1"/>
                    </a:moveTo>
                    <a:cubicBezTo>
                      <a:pt x="149" y="14"/>
                      <a:pt x="30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32" y="21"/>
                      <a:pt x="175" y="16"/>
                      <a:pt x="220" y="5"/>
                    </a:cubicBezTo>
                    <a:cubicBezTo>
                      <a:pt x="220" y="2"/>
                      <a:pt x="217" y="0"/>
                      <a:pt x="214" y="1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1" name="Freeform 210"/>
              <p:cNvSpPr>
                <a:spLocks/>
              </p:cNvSpPr>
              <p:nvPr/>
            </p:nvSpPr>
            <p:spPr bwMode="auto">
              <a:xfrm>
                <a:off x="3429000" y="3749675"/>
                <a:ext cx="828675" cy="93663"/>
              </a:xfrm>
              <a:custGeom>
                <a:avLst/>
                <a:gdLst/>
                <a:ahLst/>
                <a:cxnLst>
                  <a:cxn ang="0">
                    <a:pos x="220" y="0"/>
                  </a:cxn>
                  <a:cxn ang="0">
                    <a:pos x="0" y="17"/>
                  </a:cxn>
                  <a:cxn ang="0">
                    <a:pos x="5" y="23"/>
                  </a:cxn>
                  <a:cxn ang="0">
                    <a:pos x="216" y="8"/>
                  </a:cxn>
                  <a:cxn ang="0">
                    <a:pos x="221" y="1"/>
                  </a:cxn>
                  <a:cxn ang="0">
                    <a:pos x="220" y="0"/>
                  </a:cxn>
                </a:cxnLst>
                <a:rect l="0" t="0" r="r" b="b"/>
                <a:pathLst>
                  <a:path w="221" h="25">
                    <a:moveTo>
                      <a:pt x="220" y="0"/>
                    </a:moveTo>
                    <a:cubicBezTo>
                      <a:pt x="175" y="11"/>
                      <a:pt x="32" y="16"/>
                      <a:pt x="0" y="17"/>
                    </a:cubicBezTo>
                    <a:cubicBezTo>
                      <a:pt x="0" y="20"/>
                      <a:pt x="2" y="23"/>
                      <a:pt x="5" y="23"/>
                    </a:cubicBezTo>
                    <a:cubicBezTo>
                      <a:pt x="30" y="25"/>
                      <a:pt x="150" y="21"/>
                      <a:pt x="216" y="8"/>
                    </a:cubicBezTo>
                    <a:cubicBezTo>
                      <a:pt x="219" y="7"/>
                      <a:pt x="221" y="4"/>
                      <a:pt x="221" y="1"/>
                    </a:cubicBezTo>
                    <a:lnTo>
                      <a:pt x="220" y="0"/>
                    </a:ln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2" name="Freeform 211"/>
              <p:cNvSpPr>
                <a:spLocks/>
              </p:cNvSpPr>
              <p:nvPr/>
            </p:nvSpPr>
            <p:spPr bwMode="auto">
              <a:xfrm>
                <a:off x="3425825" y="3868737"/>
                <a:ext cx="828675" cy="90488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5" y="22"/>
                  </a:cxn>
                  <a:cxn ang="0">
                    <a:pos x="216" y="7"/>
                  </a:cxn>
                  <a:cxn ang="0">
                    <a:pos x="221" y="0"/>
                  </a:cxn>
                  <a:cxn ang="0">
                    <a:pos x="0" y="16"/>
                  </a:cxn>
                </a:cxnLst>
                <a:rect l="0" t="0" r="r" b="b"/>
                <a:pathLst>
                  <a:path w="221" h="24">
                    <a:moveTo>
                      <a:pt x="0" y="16"/>
                    </a:moveTo>
                    <a:cubicBezTo>
                      <a:pt x="0" y="19"/>
                      <a:pt x="2" y="21"/>
                      <a:pt x="5" y="22"/>
                    </a:cubicBezTo>
                    <a:cubicBezTo>
                      <a:pt x="30" y="24"/>
                      <a:pt x="150" y="20"/>
                      <a:pt x="216" y="7"/>
                    </a:cubicBezTo>
                    <a:cubicBezTo>
                      <a:pt x="219" y="6"/>
                      <a:pt x="221" y="3"/>
                      <a:pt x="221" y="0"/>
                    </a:cubicBezTo>
                    <a:cubicBezTo>
                      <a:pt x="174" y="13"/>
                      <a:pt x="22" y="16"/>
                      <a:pt x="0" y="1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3" name="Freeform 212"/>
              <p:cNvSpPr>
                <a:spLocks/>
              </p:cNvSpPr>
              <p:nvPr/>
            </p:nvSpPr>
            <p:spPr bwMode="auto">
              <a:xfrm>
                <a:off x="3425825" y="3846512"/>
                <a:ext cx="828675" cy="82550"/>
              </a:xfrm>
              <a:custGeom>
                <a:avLst/>
                <a:gdLst/>
                <a:ahLst/>
                <a:cxnLst>
                  <a:cxn ang="0">
                    <a:pos x="221" y="6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2"/>
                  </a:cxn>
                  <a:cxn ang="0">
                    <a:pos x="221" y="6"/>
                  </a:cxn>
                </a:cxnLst>
                <a:rect l="0" t="0" r="r" b="b"/>
                <a:pathLst>
                  <a:path w="221" h="22">
                    <a:moveTo>
                      <a:pt x="221" y="6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4"/>
                      <a:pt x="31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22" y="22"/>
                      <a:pt x="174" y="19"/>
                      <a:pt x="221" y="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4" name="Freeform 213"/>
              <p:cNvSpPr>
                <a:spLocks/>
              </p:cNvSpPr>
              <p:nvPr/>
            </p:nvSpPr>
            <p:spPr bwMode="auto">
              <a:xfrm>
                <a:off x="3429000" y="3962400"/>
                <a:ext cx="828675" cy="79375"/>
              </a:xfrm>
              <a:custGeom>
                <a:avLst/>
                <a:gdLst/>
                <a:ahLst/>
                <a:cxnLst>
                  <a:cxn ang="0">
                    <a:pos x="221" y="6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221" y="6"/>
                  </a:cxn>
                </a:cxnLst>
                <a:rect l="0" t="0" r="r" b="b"/>
                <a:pathLst>
                  <a:path w="221" h="21">
                    <a:moveTo>
                      <a:pt x="221" y="6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4"/>
                      <a:pt x="30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25" y="21"/>
                      <a:pt x="174" y="19"/>
                      <a:pt x="221" y="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" name="Freeform 214"/>
              <p:cNvSpPr>
                <a:spLocks/>
              </p:cNvSpPr>
              <p:nvPr/>
            </p:nvSpPr>
            <p:spPr bwMode="auto">
              <a:xfrm>
                <a:off x="3425825" y="3986212"/>
                <a:ext cx="831850" cy="88900"/>
              </a:xfrm>
              <a:custGeom>
                <a:avLst/>
                <a:gdLst/>
                <a:ahLst/>
                <a:cxnLst>
                  <a:cxn ang="0">
                    <a:pos x="1" y="15"/>
                  </a:cxn>
                  <a:cxn ang="0">
                    <a:pos x="1" y="15"/>
                  </a:cxn>
                  <a:cxn ang="0">
                    <a:pos x="6" y="22"/>
                  </a:cxn>
                  <a:cxn ang="0">
                    <a:pos x="217" y="7"/>
                  </a:cxn>
                  <a:cxn ang="0">
                    <a:pos x="222" y="0"/>
                  </a:cxn>
                  <a:cxn ang="0">
                    <a:pos x="1" y="15"/>
                  </a:cxn>
                </a:cxnLst>
                <a:rect l="0" t="0" r="r" b="b"/>
                <a:pathLst>
                  <a:path w="222" h="24"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0" y="18"/>
                      <a:pt x="3" y="21"/>
                      <a:pt x="6" y="22"/>
                    </a:cubicBezTo>
                    <a:cubicBezTo>
                      <a:pt x="31" y="24"/>
                      <a:pt x="151" y="19"/>
                      <a:pt x="217" y="7"/>
                    </a:cubicBezTo>
                    <a:cubicBezTo>
                      <a:pt x="220" y="6"/>
                      <a:pt x="222" y="3"/>
                      <a:pt x="222" y="0"/>
                    </a:cubicBezTo>
                    <a:cubicBezTo>
                      <a:pt x="175" y="13"/>
                      <a:pt x="26" y="15"/>
                      <a:pt x="1" y="15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" name="Freeform 215"/>
              <p:cNvSpPr>
                <a:spLocks/>
              </p:cNvSpPr>
              <p:nvPr/>
            </p:nvSpPr>
            <p:spPr bwMode="auto">
              <a:xfrm>
                <a:off x="3429000" y="4105275"/>
                <a:ext cx="828675" cy="90488"/>
              </a:xfrm>
              <a:custGeom>
                <a:avLst/>
                <a:gdLst/>
                <a:ahLst/>
                <a:cxnLst>
                  <a:cxn ang="0">
                    <a:pos x="0" y="17"/>
                  </a:cxn>
                  <a:cxn ang="0">
                    <a:pos x="5" y="21"/>
                  </a:cxn>
                  <a:cxn ang="0">
                    <a:pos x="216" y="6"/>
                  </a:cxn>
                  <a:cxn ang="0">
                    <a:pos x="221" y="0"/>
                  </a:cxn>
                  <a:cxn ang="0">
                    <a:pos x="0" y="17"/>
                  </a:cxn>
                </a:cxnLst>
                <a:rect l="0" t="0" r="r" b="b"/>
                <a:pathLst>
                  <a:path w="221" h="24">
                    <a:moveTo>
                      <a:pt x="0" y="17"/>
                    </a:moveTo>
                    <a:cubicBezTo>
                      <a:pt x="0" y="19"/>
                      <a:pt x="2" y="21"/>
                      <a:pt x="5" y="21"/>
                    </a:cubicBezTo>
                    <a:cubicBezTo>
                      <a:pt x="30" y="24"/>
                      <a:pt x="150" y="19"/>
                      <a:pt x="216" y="6"/>
                    </a:cubicBezTo>
                    <a:cubicBezTo>
                      <a:pt x="219" y="6"/>
                      <a:pt x="221" y="3"/>
                      <a:pt x="221" y="0"/>
                    </a:cubicBezTo>
                    <a:cubicBezTo>
                      <a:pt x="175" y="12"/>
                      <a:pt x="28" y="16"/>
                      <a:pt x="0" y="17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7" name="Freeform 216"/>
              <p:cNvSpPr>
                <a:spLocks/>
              </p:cNvSpPr>
              <p:nvPr/>
            </p:nvSpPr>
            <p:spPr bwMode="auto">
              <a:xfrm>
                <a:off x="3429000" y="4083050"/>
                <a:ext cx="828675" cy="85725"/>
              </a:xfrm>
              <a:custGeom>
                <a:avLst/>
                <a:gdLst/>
                <a:ahLst/>
                <a:cxnLst>
                  <a:cxn ang="0">
                    <a:pos x="221" y="5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3"/>
                  </a:cxn>
                  <a:cxn ang="0">
                    <a:pos x="221" y="6"/>
                  </a:cxn>
                  <a:cxn ang="0">
                    <a:pos x="221" y="5"/>
                  </a:cxn>
                </a:cxnLst>
                <a:rect l="0" t="0" r="r" b="b"/>
                <a:pathLst>
                  <a:path w="221" h="23">
                    <a:moveTo>
                      <a:pt x="221" y="5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3"/>
                      <a:pt x="30" y="18"/>
                      <a:pt x="6" y="16"/>
                    </a:cubicBezTo>
                    <a:cubicBezTo>
                      <a:pt x="3" y="15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3"/>
                    </a:cubicBezTo>
                    <a:cubicBezTo>
                      <a:pt x="28" y="22"/>
                      <a:pt x="175" y="18"/>
                      <a:pt x="221" y="6"/>
                    </a:cubicBezTo>
                    <a:lnTo>
                      <a:pt x="221" y="5"/>
                    </a:ln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5" name="Group 228"/>
            <p:cNvGrpSpPr/>
            <p:nvPr/>
          </p:nvGrpSpPr>
          <p:grpSpPr>
            <a:xfrm>
              <a:off x="1552575" y="2133600"/>
              <a:ext cx="1758950" cy="2179638"/>
              <a:chOff x="2844801" y="2439988"/>
              <a:chExt cx="1758950" cy="2179638"/>
            </a:xfrm>
          </p:grpSpPr>
          <p:sp>
            <p:nvSpPr>
              <p:cNvPr id="186" name="Freeform 176"/>
              <p:cNvSpPr>
                <a:spLocks/>
              </p:cNvSpPr>
              <p:nvPr/>
            </p:nvSpPr>
            <p:spPr bwMode="auto">
              <a:xfrm>
                <a:off x="2849563" y="2443163"/>
                <a:ext cx="1751013" cy="2101850"/>
              </a:xfrm>
              <a:custGeom>
                <a:avLst/>
                <a:gdLst/>
                <a:ahLst/>
                <a:cxnLst>
                  <a:cxn ang="0">
                    <a:pos x="233" y="0"/>
                  </a:cxn>
                  <a:cxn ang="0">
                    <a:pos x="0" y="233"/>
                  </a:cxn>
                  <a:cxn ang="0">
                    <a:pos x="26" y="342"/>
                  </a:cxn>
                  <a:cxn ang="0">
                    <a:pos x="51" y="391"/>
                  </a:cxn>
                  <a:cxn ang="0">
                    <a:pos x="82" y="453"/>
                  </a:cxn>
                  <a:cxn ang="0">
                    <a:pos x="93" y="518"/>
                  </a:cxn>
                  <a:cxn ang="0">
                    <a:pos x="374" y="512"/>
                  </a:cxn>
                  <a:cxn ang="0">
                    <a:pos x="385" y="453"/>
                  </a:cxn>
                  <a:cxn ang="0">
                    <a:pos x="415" y="391"/>
                  </a:cxn>
                  <a:cxn ang="0">
                    <a:pos x="441" y="341"/>
                  </a:cxn>
                  <a:cxn ang="0">
                    <a:pos x="467" y="233"/>
                  </a:cxn>
                  <a:cxn ang="0">
                    <a:pos x="233" y="0"/>
                  </a:cxn>
                </a:cxnLst>
                <a:rect l="0" t="0" r="r" b="b"/>
                <a:pathLst>
                  <a:path w="467" h="560">
                    <a:moveTo>
                      <a:pt x="233" y="0"/>
                    </a:moveTo>
                    <a:cubicBezTo>
                      <a:pt x="104" y="0"/>
                      <a:pt x="0" y="105"/>
                      <a:pt x="0" y="233"/>
                    </a:cubicBezTo>
                    <a:cubicBezTo>
                      <a:pt x="0" y="271"/>
                      <a:pt x="9" y="309"/>
                      <a:pt x="26" y="342"/>
                    </a:cubicBezTo>
                    <a:cubicBezTo>
                      <a:pt x="32" y="356"/>
                      <a:pt x="41" y="373"/>
                      <a:pt x="51" y="391"/>
                    </a:cubicBezTo>
                    <a:cubicBezTo>
                      <a:pt x="64" y="413"/>
                      <a:pt x="77" y="437"/>
                      <a:pt x="82" y="453"/>
                    </a:cubicBezTo>
                    <a:cubicBezTo>
                      <a:pt x="90" y="480"/>
                      <a:pt x="92" y="501"/>
                      <a:pt x="93" y="518"/>
                    </a:cubicBezTo>
                    <a:cubicBezTo>
                      <a:pt x="138" y="547"/>
                      <a:pt x="283" y="560"/>
                      <a:pt x="374" y="512"/>
                    </a:cubicBezTo>
                    <a:cubicBezTo>
                      <a:pt x="375" y="496"/>
                      <a:pt x="377" y="477"/>
                      <a:pt x="385" y="453"/>
                    </a:cubicBezTo>
                    <a:cubicBezTo>
                      <a:pt x="390" y="437"/>
                      <a:pt x="403" y="413"/>
                      <a:pt x="415" y="391"/>
                    </a:cubicBezTo>
                    <a:cubicBezTo>
                      <a:pt x="425" y="373"/>
                      <a:pt x="435" y="355"/>
                      <a:pt x="441" y="341"/>
                    </a:cubicBezTo>
                    <a:cubicBezTo>
                      <a:pt x="458" y="308"/>
                      <a:pt x="467" y="271"/>
                      <a:pt x="467" y="233"/>
                    </a:cubicBezTo>
                    <a:cubicBezTo>
                      <a:pt x="467" y="105"/>
                      <a:pt x="362" y="0"/>
                      <a:pt x="233" y="0"/>
                    </a:cubicBezTo>
                  </a:path>
                </a:pathLst>
              </a:custGeom>
              <a:gradFill flip="none" rotWithShape="1">
                <a:gsLst>
                  <a:gs pos="75000">
                    <a:srgbClr val="3A3A3A"/>
                  </a:gs>
                  <a:gs pos="42000">
                    <a:schemeClr val="bg1">
                      <a:lumMod val="65000"/>
                      <a:alpha val="73000"/>
                    </a:schemeClr>
                  </a:gs>
                  <a:gs pos="15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7" name="Freeform 177"/>
              <p:cNvSpPr>
                <a:spLocks noEditPoints="1"/>
              </p:cNvSpPr>
              <p:nvPr/>
            </p:nvSpPr>
            <p:spPr bwMode="auto">
              <a:xfrm>
                <a:off x="2844801" y="2439988"/>
                <a:ext cx="1758950" cy="2179638"/>
              </a:xfrm>
              <a:custGeom>
                <a:avLst/>
                <a:gdLst/>
                <a:ahLst/>
                <a:cxnLst>
                  <a:cxn ang="0">
                    <a:pos x="450" y="143"/>
                  </a:cxn>
                  <a:cxn ang="0">
                    <a:pos x="400" y="69"/>
                  </a:cxn>
                  <a:cxn ang="0">
                    <a:pos x="326" y="18"/>
                  </a:cxn>
                  <a:cxn ang="0">
                    <a:pos x="234" y="0"/>
                  </a:cxn>
                  <a:cxn ang="0">
                    <a:pos x="143" y="18"/>
                  </a:cxn>
                  <a:cxn ang="0">
                    <a:pos x="69" y="69"/>
                  </a:cxn>
                  <a:cxn ang="0">
                    <a:pos x="18" y="143"/>
                  </a:cxn>
                  <a:cxn ang="0">
                    <a:pos x="0" y="234"/>
                  </a:cxn>
                  <a:cxn ang="0">
                    <a:pos x="7" y="291"/>
                  </a:cxn>
                  <a:cxn ang="0">
                    <a:pos x="27" y="343"/>
                  </a:cxn>
                  <a:cxn ang="0">
                    <a:pos x="52" y="392"/>
                  </a:cxn>
                  <a:cxn ang="0">
                    <a:pos x="82" y="454"/>
                  </a:cxn>
                  <a:cxn ang="0">
                    <a:pos x="93" y="519"/>
                  </a:cxn>
                  <a:cxn ang="0">
                    <a:pos x="93" y="526"/>
                  </a:cxn>
                  <a:cxn ang="0">
                    <a:pos x="100" y="559"/>
                  </a:cxn>
                  <a:cxn ang="0">
                    <a:pos x="124" y="580"/>
                  </a:cxn>
                  <a:cxn ang="0">
                    <a:pos x="160" y="581"/>
                  </a:cxn>
                  <a:cxn ang="0">
                    <a:pos x="229" y="580"/>
                  </a:cxn>
                  <a:cxn ang="0">
                    <a:pos x="240" y="580"/>
                  </a:cxn>
                  <a:cxn ang="0">
                    <a:pos x="308" y="581"/>
                  </a:cxn>
                  <a:cxn ang="0">
                    <a:pos x="345" y="580"/>
                  </a:cxn>
                  <a:cxn ang="0">
                    <a:pos x="368" y="559"/>
                  </a:cxn>
                  <a:cxn ang="0">
                    <a:pos x="376" y="526"/>
                  </a:cxn>
                  <a:cxn ang="0">
                    <a:pos x="376" y="513"/>
                  </a:cxn>
                  <a:cxn ang="0">
                    <a:pos x="387" y="454"/>
                  </a:cxn>
                  <a:cxn ang="0">
                    <a:pos x="417" y="392"/>
                  </a:cxn>
                  <a:cxn ang="0">
                    <a:pos x="442" y="343"/>
                  </a:cxn>
                  <a:cxn ang="0">
                    <a:pos x="462" y="291"/>
                  </a:cxn>
                  <a:cxn ang="0">
                    <a:pos x="469" y="234"/>
                  </a:cxn>
                  <a:cxn ang="0">
                    <a:pos x="450" y="143"/>
                  </a:cxn>
                  <a:cxn ang="0">
                    <a:pos x="441" y="342"/>
                  </a:cxn>
                  <a:cxn ang="0">
                    <a:pos x="385" y="454"/>
                  </a:cxn>
                  <a:cxn ang="0">
                    <a:pos x="375" y="513"/>
                  </a:cxn>
                  <a:cxn ang="0">
                    <a:pos x="374" y="526"/>
                  </a:cxn>
                  <a:cxn ang="0">
                    <a:pos x="345" y="579"/>
                  </a:cxn>
                  <a:cxn ang="0">
                    <a:pos x="308" y="580"/>
                  </a:cxn>
                  <a:cxn ang="0">
                    <a:pos x="240" y="579"/>
                  </a:cxn>
                  <a:cxn ang="0">
                    <a:pos x="229" y="579"/>
                  </a:cxn>
                  <a:cxn ang="0">
                    <a:pos x="160" y="580"/>
                  </a:cxn>
                  <a:cxn ang="0">
                    <a:pos x="124" y="579"/>
                  </a:cxn>
                  <a:cxn ang="0">
                    <a:pos x="94" y="526"/>
                  </a:cxn>
                  <a:cxn ang="0">
                    <a:pos x="94" y="519"/>
                  </a:cxn>
                  <a:cxn ang="0">
                    <a:pos x="83" y="454"/>
                  </a:cxn>
                  <a:cxn ang="0">
                    <a:pos x="28" y="343"/>
                  </a:cxn>
                  <a:cxn ang="0">
                    <a:pos x="1" y="234"/>
                  </a:cxn>
                  <a:cxn ang="0">
                    <a:pos x="234" y="1"/>
                  </a:cxn>
                  <a:cxn ang="0">
                    <a:pos x="468" y="234"/>
                  </a:cxn>
                  <a:cxn ang="0">
                    <a:pos x="441" y="342"/>
                  </a:cxn>
                </a:cxnLst>
                <a:rect l="0" t="0" r="r" b="b"/>
                <a:pathLst>
                  <a:path w="469" h="581">
                    <a:moveTo>
                      <a:pt x="450" y="143"/>
                    </a:moveTo>
                    <a:cubicBezTo>
                      <a:pt x="438" y="115"/>
                      <a:pt x="422" y="90"/>
                      <a:pt x="400" y="69"/>
                    </a:cubicBezTo>
                    <a:cubicBezTo>
                      <a:pt x="379" y="47"/>
                      <a:pt x="353" y="30"/>
                      <a:pt x="326" y="18"/>
                    </a:cubicBezTo>
                    <a:cubicBezTo>
                      <a:pt x="297" y="6"/>
                      <a:pt x="266" y="0"/>
                      <a:pt x="234" y="0"/>
                    </a:cubicBezTo>
                    <a:cubicBezTo>
                      <a:pt x="203" y="0"/>
                      <a:pt x="172" y="6"/>
                      <a:pt x="143" y="18"/>
                    </a:cubicBezTo>
                    <a:cubicBezTo>
                      <a:pt x="115" y="30"/>
                      <a:pt x="90" y="47"/>
                      <a:pt x="69" y="69"/>
                    </a:cubicBezTo>
                    <a:cubicBezTo>
                      <a:pt x="47" y="90"/>
                      <a:pt x="30" y="115"/>
                      <a:pt x="18" y="143"/>
                    </a:cubicBezTo>
                    <a:cubicBezTo>
                      <a:pt x="6" y="172"/>
                      <a:pt x="0" y="203"/>
                      <a:pt x="0" y="234"/>
                    </a:cubicBezTo>
                    <a:cubicBezTo>
                      <a:pt x="0" y="254"/>
                      <a:pt x="2" y="273"/>
                      <a:pt x="7" y="291"/>
                    </a:cubicBezTo>
                    <a:cubicBezTo>
                      <a:pt x="11" y="309"/>
                      <a:pt x="18" y="327"/>
                      <a:pt x="27" y="343"/>
                    </a:cubicBezTo>
                    <a:cubicBezTo>
                      <a:pt x="32" y="357"/>
                      <a:pt x="42" y="374"/>
                      <a:pt x="52" y="392"/>
                    </a:cubicBezTo>
                    <a:cubicBezTo>
                      <a:pt x="64" y="415"/>
                      <a:pt x="77" y="438"/>
                      <a:pt x="82" y="454"/>
                    </a:cubicBezTo>
                    <a:cubicBezTo>
                      <a:pt x="91" y="481"/>
                      <a:pt x="93" y="502"/>
                      <a:pt x="93" y="519"/>
                    </a:cubicBezTo>
                    <a:cubicBezTo>
                      <a:pt x="93" y="521"/>
                      <a:pt x="93" y="523"/>
                      <a:pt x="93" y="526"/>
                    </a:cubicBezTo>
                    <a:cubicBezTo>
                      <a:pt x="93" y="534"/>
                      <a:pt x="95" y="547"/>
                      <a:pt x="100" y="559"/>
                    </a:cubicBezTo>
                    <a:cubicBezTo>
                      <a:pt x="105" y="568"/>
                      <a:pt x="112" y="579"/>
                      <a:pt x="124" y="580"/>
                    </a:cubicBezTo>
                    <a:cubicBezTo>
                      <a:pt x="130" y="580"/>
                      <a:pt x="142" y="581"/>
                      <a:pt x="160" y="581"/>
                    </a:cubicBezTo>
                    <a:cubicBezTo>
                      <a:pt x="191" y="581"/>
                      <a:pt x="228" y="580"/>
                      <a:pt x="229" y="580"/>
                    </a:cubicBezTo>
                    <a:cubicBezTo>
                      <a:pt x="240" y="580"/>
                      <a:pt x="240" y="580"/>
                      <a:pt x="240" y="580"/>
                    </a:cubicBezTo>
                    <a:cubicBezTo>
                      <a:pt x="240" y="580"/>
                      <a:pt x="278" y="581"/>
                      <a:pt x="308" y="581"/>
                    </a:cubicBezTo>
                    <a:cubicBezTo>
                      <a:pt x="327" y="581"/>
                      <a:pt x="339" y="580"/>
                      <a:pt x="345" y="580"/>
                    </a:cubicBezTo>
                    <a:cubicBezTo>
                      <a:pt x="357" y="579"/>
                      <a:pt x="364" y="568"/>
                      <a:pt x="368" y="559"/>
                    </a:cubicBezTo>
                    <a:cubicBezTo>
                      <a:pt x="374" y="547"/>
                      <a:pt x="376" y="534"/>
                      <a:pt x="376" y="526"/>
                    </a:cubicBezTo>
                    <a:cubicBezTo>
                      <a:pt x="376" y="522"/>
                      <a:pt x="376" y="517"/>
                      <a:pt x="376" y="513"/>
                    </a:cubicBezTo>
                    <a:cubicBezTo>
                      <a:pt x="377" y="497"/>
                      <a:pt x="379" y="478"/>
                      <a:pt x="387" y="454"/>
                    </a:cubicBezTo>
                    <a:cubicBezTo>
                      <a:pt x="392" y="438"/>
                      <a:pt x="404" y="415"/>
                      <a:pt x="417" y="392"/>
                    </a:cubicBezTo>
                    <a:cubicBezTo>
                      <a:pt x="427" y="374"/>
                      <a:pt x="437" y="357"/>
                      <a:pt x="442" y="343"/>
                    </a:cubicBezTo>
                    <a:cubicBezTo>
                      <a:pt x="451" y="326"/>
                      <a:pt x="457" y="309"/>
                      <a:pt x="462" y="291"/>
                    </a:cubicBezTo>
                    <a:cubicBezTo>
                      <a:pt x="466" y="273"/>
                      <a:pt x="469" y="254"/>
                      <a:pt x="469" y="234"/>
                    </a:cubicBezTo>
                    <a:cubicBezTo>
                      <a:pt x="469" y="203"/>
                      <a:pt x="463" y="172"/>
                      <a:pt x="450" y="143"/>
                    </a:cubicBezTo>
                    <a:moveTo>
                      <a:pt x="441" y="342"/>
                    </a:moveTo>
                    <a:cubicBezTo>
                      <a:pt x="428" y="374"/>
                      <a:pt x="395" y="424"/>
                      <a:pt x="385" y="454"/>
                    </a:cubicBezTo>
                    <a:cubicBezTo>
                      <a:pt x="378" y="477"/>
                      <a:pt x="375" y="497"/>
                      <a:pt x="375" y="513"/>
                    </a:cubicBezTo>
                    <a:cubicBezTo>
                      <a:pt x="375" y="518"/>
                      <a:pt x="374" y="522"/>
                      <a:pt x="374" y="526"/>
                    </a:cubicBezTo>
                    <a:cubicBezTo>
                      <a:pt x="374" y="544"/>
                      <a:pt x="365" y="577"/>
                      <a:pt x="345" y="579"/>
                    </a:cubicBezTo>
                    <a:cubicBezTo>
                      <a:pt x="338" y="579"/>
                      <a:pt x="324" y="580"/>
                      <a:pt x="308" y="580"/>
                    </a:cubicBezTo>
                    <a:cubicBezTo>
                      <a:pt x="277" y="580"/>
                      <a:pt x="240" y="579"/>
                      <a:pt x="240" y="579"/>
                    </a:cubicBezTo>
                    <a:cubicBezTo>
                      <a:pt x="229" y="579"/>
                      <a:pt x="229" y="579"/>
                      <a:pt x="229" y="579"/>
                    </a:cubicBezTo>
                    <a:cubicBezTo>
                      <a:pt x="229" y="579"/>
                      <a:pt x="191" y="580"/>
                      <a:pt x="160" y="580"/>
                    </a:cubicBezTo>
                    <a:cubicBezTo>
                      <a:pt x="145" y="580"/>
                      <a:pt x="131" y="579"/>
                      <a:pt x="124" y="579"/>
                    </a:cubicBezTo>
                    <a:cubicBezTo>
                      <a:pt x="104" y="577"/>
                      <a:pt x="94" y="544"/>
                      <a:pt x="94" y="526"/>
                    </a:cubicBezTo>
                    <a:cubicBezTo>
                      <a:pt x="94" y="524"/>
                      <a:pt x="94" y="522"/>
                      <a:pt x="94" y="519"/>
                    </a:cubicBezTo>
                    <a:cubicBezTo>
                      <a:pt x="94" y="502"/>
                      <a:pt x="92" y="480"/>
                      <a:pt x="83" y="454"/>
                    </a:cubicBezTo>
                    <a:cubicBezTo>
                      <a:pt x="74" y="424"/>
                      <a:pt x="41" y="374"/>
                      <a:pt x="28" y="343"/>
                    </a:cubicBezTo>
                    <a:cubicBezTo>
                      <a:pt x="11" y="310"/>
                      <a:pt x="1" y="274"/>
                      <a:pt x="1" y="234"/>
                    </a:cubicBezTo>
                    <a:cubicBezTo>
                      <a:pt x="1" y="106"/>
                      <a:pt x="106" y="1"/>
                      <a:pt x="234" y="1"/>
                    </a:cubicBezTo>
                    <a:cubicBezTo>
                      <a:pt x="363" y="1"/>
                      <a:pt x="468" y="106"/>
                      <a:pt x="468" y="234"/>
                    </a:cubicBezTo>
                    <a:cubicBezTo>
                      <a:pt x="468" y="273"/>
                      <a:pt x="458" y="310"/>
                      <a:pt x="441" y="342"/>
                    </a:cubicBezTo>
                  </a:path>
                </a:pathLst>
              </a:custGeom>
              <a:solidFill>
                <a:schemeClr val="tx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8" name="Rectangle 178"/>
              <p:cNvSpPr>
                <a:spLocks noChangeArrowheads="1"/>
              </p:cNvSpPr>
              <p:nvPr/>
            </p:nvSpPr>
            <p:spPr bwMode="auto">
              <a:xfrm>
                <a:off x="3692526" y="3532188"/>
                <a:ext cx="52388" cy="33655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9" name="Freeform 194"/>
              <p:cNvSpPr>
                <a:spLocks/>
              </p:cNvSpPr>
              <p:nvPr/>
            </p:nvSpPr>
            <p:spPr bwMode="auto">
              <a:xfrm>
                <a:off x="3513138" y="3838576"/>
                <a:ext cx="407988" cy="304800"/>
              </a:xfrm>
              <a:custGeom>
                <a:avLst/>
                <a:gdLst/>
                <a:ahLst/>
                <a:cxnLst>
                  <a:cxn ang="0">
                    <a:pos x="12" y="81"/>
                  </a:cxn>
                  <a:cxn ang="0">
                    <a:pos x="39" y="71"/>
                  </a:cxn>
                  <a:cxn ang="0">
                    <a:pos x="39" y="69"/>
                  </a:cxn>
                  <a:cxn ang="0">
                    <a:pos x="55" y="53"/>
                  </a:cxn>
                  <a:cxn ang="0">
                    <a:pos x="70" y="69"/>
                  </a:cxn>
                  <a:cxn ang="0">
                    <a:pos x="70" y="70"/>
                  </a:cxn>
                  <a:cxn ang="0">
                    <a:pos x="97" y="79"/>
                  </a:cxn>
                  <a:cxn ang="0">
                    <a:pos x="103" y="52"/>
                  </a:cxn>
                  <a:cxn ang="0">
                    <a:pos x="101" y="20"/>
                  </a:cxn>
                  <a:cxn ang="0">
                    <a:pos x="59" y="2"/>
                  </a:cxn>
                  <a:cxn ang="0">
                    <a:pos x="57" y="0"/>
                  </a:cxn>
                  <a:cxn ang="0">
                    <a:pos x="57" y="0"/>
                  </a:cxn>
                  <a:cxn ang="0">
                    <a:pos x="55" y="0"/>
                  </a:cxn>
                  <a:cxn ang="0">
                    <a:pos x="52" y="0"/>
                  </a:cxn>
                  <a:cxn ang="0">
                    <a:pos x="52" y="0"/>
                  </a:cxn>
                  <a:cxn ang="0">
                    <a:pos x="50" y="2"/>
                  </a:cxn>
                  <a:cxn ang="0">
                    <a:pos x="9" y="20"/>
                  </a:cxn>
                  <a:cxn ang="0">
                    <a:pos x="6" y="52"/>
                  </a:cxn>
                  <a:cxn ang="0">
                    <a:pos x="12" y="81"/>
                  </a:cxn>
                </a:cxnLst>
                <a:rect l="0" t="0" r="r" b="b"/>
                <a:pathLst>
                  <a:path w="109" h="81">
                    <a:moveTo>
                      <a:pt x="12" y="81"/>
                    </a:moveTo>
                    <a:cubicBezTo>
                      <a:pt x="20" y="76"/>
                      <a:pt x="30" y="73"/>
                      <a:pt x="39" y="71"/>
                    </a:cubicBezTo>
                    <a:cubicBezTo>
                      <a:pt x="39" y="70"/>
                      <a:pt x="39" y="70"/>
                      <a:pt x="39" y="69"/>
                    </a:cubicBezTo>
                    <a:cubicBezTo>
                      <a:pt x="39" y="60"/>
                      <a:pt x="46" y="53"/>
                      <a:pt x="55" y="53"/>
                    </a:cubicBezTo>
                    <a:cubicBezTo>
                      <a:pt x="63" y="53"/>
                      <a:pt x="70" y="60"/>
                      <a:pt x="70" y="69"/>
                    </a:cubicBezTo>
                    <a:cubicBezTo>
                      <a:pt x="70" y="69"/>
                      <a:pt x="70" y="70"/>
                      <a:pt x="70" y="70"/>
                    </a:cubicBezTo>
                    <a:cubicBezTo>
                      <a:pt x="80" y="72"/>
                      <a:pt x="89" y="75"/>
                      <a:pt x="97" y="79"/>
                    </a:cubicBezTo>
                    <a:cubicBezTo>
                      <a:pt x="98" y="70"/>
                      <a:pt x="100" y="59"/>
                      <a:pt x="103" y="52"/>
                    </a:cubicBezTo>
                    <a:cubicBezTo>
                      <a:pt x="109" y="37"/>
                      <a:pt x="108" y="25"/>
                      <a:pt x="101" y="20"/>
                    </a:cubicBezTo>
                    <a:cubicBezTo>
                      <a:pt x="93" y="14"/>
                      <a:pt x="59" y="2"/>
                      <a:pt x="59" y="2"/>
                    </a:cubicBezTo>
                    <a:cubicBezTo>
                      <a:pt x="59" y="1"/>
                      <a:pt x="58" y="1"/>
                      <a:pt x="57" y="0"/>
                    </a:cubicBezTo>
                    <a:cubicBezTo>
                      <a:pt x="57" y="0"/>
                      <a:pt x="57" y="0"/>
                      <a:pt x="57" y="0"/>
                    </a:cubicBezTo>
                    <a:cubicBezTo>
                      <a:pt x="57" y="0"/>
                      <a:pt x="56" y="0"/>
                      <a:pt x="55" y="0"/>
                    </a:cubicBezTo>
                    <a:cubicBezTo>
                      <a:pt x="53" y="0"/>
                      <a:pt x="52" y="0"/>
                      <a:pt x="52" y="0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51" y="1"/>
                      <a:pt x="51" y="1"/>
                      <a:pt x="50" y="2"/>
                    </a:cubicBezTo>
                    <a:cubicBezTo>
                      <a:pt x="50" y="2"/>
                      <a:pt x="16" y="14"/>
                      <a:pt x="9" y="20"/>
                    </a:cubicBezTo>
                    <a:cubicBezTo>
                      <a:pt x="2" y="25"/>
                      <a:pt x="0" y="37"/>
                      <a:pt x="6" y="52"/>
                    </a:cubicBezTo>
                    <a:cubicBezTo>
                      <a:pt x="9" y="60"/>
                      <a:pt x="12" y="71"/>
                      <a:pt x="12" y="81"/>
                    </a:cubicBezTo>
                    <a:close/>
                  </a:path>
                </a:pathLst>
              </a:custGeom>
              <a:gradFill>
                <a:gsLst>
                  <a:gs pos="75000">
                    <a:schemeClr val="bg1">
                      <a:lumMod val="50000"/>
                    </a:schemeClr>
                  </a:gs>
                  <a:gs pos="51000">
                    <a:schemeClr val="bg1">
                      <a:lumMod val="50000"/>
                      <a:tint val="44500"/>
                      <a:satMod val="160000"/>
                    </a:schemeClr>
                  </a:gs>
                  <a:gs pos="37000">
                    <a:schemeClr val="bg1">
                      <a:lumMod val="9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0" name="Freeform 195"/>
              <p:cNvSpPr>
                <a:spLocks/>
              </p:cNvSpPr>
              <p:nvPr/>
            </p:nvSpPr>
            <p:spPr bwMode="auto">
              <a:xfrm>
                <a:off x="3519488" y="4102101"/>
                <a:ext cx="393700" cy="509588"/>
              </a:xfrm>
              <a:custGeom>
                <a:avLst/>
                <a:gdLst/>
                <a:ahLst/>
                <a:cxnLst>
                  <a:cxn ang="0">
                    <a:pos x="99" y="35"/>
                  </a:cxn>
                  <a:cxn ang="0">
                    <a:pos x="95" y="9"/>
                  </a:cxn>
                  <a:cxn ang="0">
                    <a:pos x="68" y="0"/>
                  </a:cxn>
                  <a:cxn ang="0">
                    <a:pos x="53" y="15"/>
                  </a:cxn>
                  <a:cxn ang="0">
                    <a:pos x="37" y="1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7" y="35"/>
                  </a:cxn>
                  <a:cxn ang="0">
                    <a:pos x="4" y="136"/>
                  </a:cxn>
                  <a:cxn ang="0">
                    <a:pos x="101" y="136"/>
                  </a:cxn>
                  <a:cxn ang="0">
                    <a:pos x="99" y="35"/>
                  </a:cxn>
                </a:cxnLst>
                <a:rect l="0" t="0" r="r" b="b"/>
                <a:pathLst>
                  <a:path w="105" h="136">
                    <a:moveTo>
                      <a:pt x="99" y="35"/>
                    </a:moveTo>
                    <a:cubicBezTo>
                      <a:pt x="95" y="30"/>
                      <a:pt x="94" y="20"/>
                      <a:pt x="95" y="9"/>
                    </a:cubicBezTo>
                    <a:cubicBezTo>
                      <a:pt x="87" y="5"/>
                      <a:pt x="78" y="2"/>
                      <a:pt x="68" y="0"/>
                    </a:cubicBezTo>
                    <a:cubicBezTo>
                      <a:pt x="68" y="8"/>
                      <a:pt x="61" y="15"/>
                      <a:pt x="53" y="15"/>
                    </a:cubicBezTo>
                    <a:cubicBezTo>
                      <a:pt x="45" y="15"/>
                      <a:pt x="38" y="9"/>
                      <a:pt x="37" y="1"/>
                    </a:cubicBezTo>
                    <a:cubicBezTo>
                      <a:pt x="28" y="3"/>
                      <a:pt x="18" y="6"/>
                      <a:pt x="10" y="11"/>
                    </a:cubicBezTo>
                    <a:cubicBezTo>
                      <a:pt x="10" y="11"/>
                      <a:pt x="10" y="11"/>
                      <a:pt x="10" y="11"/>
                    </a:cubicBezTo>
                    <a:cubicBezTo>
                      <a:pt x="11" y="21"/>
                      <a:pt x="10" y="30"/>
                      <a:pt x="7" y="35"/>
                    </a:cubicBezTo>
                    <a:cubicBezTo>
                      <a:pt x="0" y="44"/>
                      <a:pt x="4" y="129"/>
                      <a:pt x="4" y="136"/>
                    </a:cubicBezTo>
                    <a:cubicBezTo>
                      <a:pt x="101" y="136"/>
                      <a:pt x="101" y="136"/>
                      <a:pt x="101" y="136"/>
                    </a:cubicBezTo>
                    <a:cubicBezTo>
                      <a:pt x="101" y="129"/>
                      <a:pt x="105" y="44"/>
                      <a:pt x="99" y="35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1" name="Freeform 196"/>
              <p:cNvSpPr>
                <a:spLocks noEditPoints="1"/>
              </p:cNvSpPr>
              <p:nvPr/>
            </p:nvSpPr>
            <p:spPr bwMode="auto">
              <a:xfrm>
                <a:off x="3543301" y="3043238"/>
                <a:ext cx="85725" cy="454025"/>
              </a:xfrm>
              <a:custGeom>
                <a:avLst/>
                <a:gdLst/>
                <a:ahLst/>
                <a:cxnLst>
                  <a:cxn ang="0">
                    <a:pos x="23" y="120"/>
                  </a:cxn>
                  <a:cxn ang="0">
                    <a:pos x="3" y="23"/>
                  </a:cxn>
                  <a:cxn ang="0">
                    <a:pos x="13" y="11"/>
                  </a:cxn>
                  <a:cxn ang="0">
                    <a:pos x="10" y="4"/>
                  </a:cxn>
                  <a:cxn ang="0">
                    <a:pos x="6" y="4"/>
                  </a:cxn>
                  <a:cxn ang="0">
                    <a:pos x="2" y="1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8" y="61"/>
                  </a:cxn>
                  <a:cxn ang="0">
                    <a:pos x="15" y="102"/>
                  </a:cxn>
                  <a:cxn ang="0">
                    <a:pos x="23" y="121"/>
                  </a:cxn>
                  <a:cxn ang="0">
                    <a:pos x="23" y="121"/>
                  </a:cxn>
                  <a:cxn ang="0">
                    <a:pos x="23" y="120"/>
                  </a:cxn>
                  <a:cxn ang="0">
                    <a:pos x="2" y="14"/>
                  </a:cxn>
                  <a:cxn ang="0">
                    <a:pos x="6" y="4"/>
                  </a:cxn>
                  <a:cxn ang="0">
                    <a:pos x="10" y="5"/>
                  </a:cxn>
                  <a:cxn ang="0">
                    <a:pos x="13" y="11"/>
                  </a:cxn>
                  <a:cxn ang="0">
                    <a:pos x="3" y="22"/>
                  </a:cxn>
                  <a:cxn ang="0">
                    <a:pos x="2" y="14"/>
                  </a:cxn>
                </a:cxnLst>
                <a:rect l="0" t="0" r="r" b="b"/>
                <a:pathLst>
                  <a:path w="23" h="121">
                    <a:moveTo>
                      <a:pt x="23" y="120"/>
                    </a:moveTo>
                    <a:cubicBezTo>
                      <a:pt x="17" y="121"/>
                      <a:pt x="9" y="66"/>
                      <a:pt x="3" y="23"/>
                    </a:cubicBezTo>
                    <a:cubicBezTo>
                      <a:pt x="7" y="22"/>
                      <a:pt x="12" y="16"/>
                      <a:pt x="13" y="11"/>
                    </a:cubicBezTo>
                    <a:cubicBezTo>
                      <a:pt x="14" y="9"/>
                      <a:pt x="13" y="6"/>
                      <a:pt x="10" y="4"/>
                    </a:cubicBezTo>
                    <a:cubicBezTo>
                      <a:pt x="8" y="3"/>
                      <a:pt x="7" y="3"/>
                      <a:pt x="6" y="4"/>
                    </a:cubicBezTo>
                    <a:cubicBezTo>
                      <a:pt x="3" y="5"/>
                      <a:pt x="2" y="9"/>
                      <a:pt x="2" y="12"/>
                    </a:cubicBezTo>
                    <a:cubicBezTo>
                      <a:pt x="1" y="8"/>
                      <a:pt x="1" y="4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31"/>
                      <a:pt x="8" y="61"/>
                    </a:cubicBezTo>
                    <a:cubicBezTo>
                      <a:pt x="11" y="78"/>
                      <a:pt x="13" y="92"/>
                      <a:pt x="15" y="102"/>
                    </a:cubicBezTo>
                    <a:cubicBezTo>
                      <a:pt x="18" y="115"/>
                      <a:pt x="21" y="121"/>
                      <a:pt x="23" y="121"/>
                    </a:cubicBezTo>
                    <a:cubicBezTo>
                      <a:pt x="23" y="121"/>
                      <a:pt x="23" y="121"/>
                      <a:pt x="23" y="121"/>
                    </a:cubicBezTo>
                    <a:lnTo>
                      <a:pt x="23" y="120"/>
                    </a:lnTo>
                    <a:close/>
                    <a:moveTo>
                      <a:pt x="2" y="14"/>
                    </a:moveTo>
                    <a:cubicBezTo>
                      <a:pt x="2" y="14"/>
                      <a:pt x="3" y="6"/>
                      <a:pt x="6" y="4"/>
                    </a:cubicBezTo>
                    <a:cubicBezTo>
                      <a:pt x="7" y="4"/>
                      <a:pt x="8" y="4"/>
                      <a:pt x="10" y="5"/>
                    </a:cubicBezTo>
                    <a:cubicBezTo>
                      <a:pt x="12" y="6"/>
                      <a:pt x="13" y="9"/>
                      <a:pt x="13" y="11"/>
                    </a:cubicBezTo>
                    <a:cubicBezTo>
                      <a:pt x="12" y="16"/>
                      <a:pt x="7" y="21"/>
                      <a:pt x="3" y="22"/>
                    </a:cubicBezTo>
                    <a:cubicBezTo>
                      <a:pt x="3" y="19"/>
                      <a:pt x="2" y="17"/>
                      <a:pt x="2" y="14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2" name="Freeform 197"/>
              <p:cNvSpPr>
                <a:spLocks noEditPoints="1"/>
              </p:cNvSpPr>
              <p:nvPr/>
            </p:nvSpPr>
            <p:spPr bwMode="auto">
              <a:xfrm>
                <a:off x="3794126" y="3043238"/>
                <a:ext cx="90488" cy="454025"/>
              </a:xfrm>
              <a:custGeom>
                <a:avLst/>
                <a:gdLst/>
                <a:ahLst/>
                <a:cxnLst>
                  <a:cxn ang="0">
                    <a:pos x="0" y="121"/>
                  </a:cxn>
                  <a:cxn ang="0">
                    <a:pos x="0" y="121"/>
                  </a:cxn>
                  <a:cxn ang="0">
                    <a:pos x="8" y="102"/>
                  </a:cxn>
                  <a:cxn ang="0">
                    <a:pos x="16" y="61"/>
                  </a:cxn>
                  <a:cxn ang="0">
                    <a:pos x="24" y="0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22" y="12"/>
                  </a:cxn>
                  <a:cxn ang="0">
                    <a:pos x="18" y="4"/>
                  </a:cxn>
                  <a:cxn ang="0">
                    <a:pos x="14" y="4"/>
                  </a:cxn>
                  <a:cxn ang="0">
                    <a:pos x="10" y="11"/>
                  </a:cxn>
                  <a:cxn ang="0">
                    <a:pos x="21" y="23"/>
                  </a:cxn>
                  <a:cxn ang="0">
                    <a:pos x="0" y="120"/>
                  </a:cxn>
                  <a:cxn ang="0">
                    <a:pos x="0" y="121"/>
                  </a:cxn>
                  <a:cxn ang="0">
                    <a:pos x="22" y="14"/>
                  </a:cxn>
                  <a:cxn ang="0">
                    <a:pos x="21" y="22"/>
                  </a:cxn>
                  <a:cxn ang="0">
                    <a:pos x="11" y="11"/>
                  </a:cxn>
                  <a:cxn ang="0">
                    <a:pos x="14" y="5"/>
                  </a:cxn>
                  <a:cxn ang="0">
                    <a:pos x="18" y="4"/>
                  </a:cxn>
                  <a:cxn ang="0">
                    <a:pos x="22" y="14"/>
                  </a:cxn>
                </a:cxnLst>
                <a:rect l="0" t="0" r="r" b="b"/>
                <a:pathLst>
                  <a:path w="24" h="121">
                    <a:moveTo>
                      <a:pt x="0" y="121"/>
                    </a:moveTo>
                    <a:cubicBezTo>
                      <a:pt x="0" y="121"/>
                      <a:pt x="0" y="121"/>
                      <a:pt x="0" y="121"/>
                    </a:cubicBezTo>
                    <a:cubicBezTo>
                      <a:pt x="3" y="121"/>
                      <a:pt x="5" y="115"/>
                      <a:pt x="8" y="102"/>
                    </a:cubicBezTo>
                    <a:cubicBezTo>
                      <a:pt x="11" y="92"/>
                      <a:pt x="13" y="78"/>
                      <a:pt x="16" y="61"/>
                    </a:cubicBezTo>
                    <a:cubicBezTo>
                      <a:pt x="20" y="31"/>
                      <a:pt x="24" y="0"/>
                      <a:pt x="24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3" y="4"/>
                      <a:pt x="22" y="8"/>
                      <a:pt x="22" y="12"/>
                    </a:cubicBezTo>
                    <a:cubicBezTo>
                      <a:pt x="22" y="9"/>
                      <a:pt x="21" y="5"/>
                      <a:pt x="18" y="4"/>
                    </a:cubicBezTo>
                    <a:cubicBezTo>
                      <a:pt x="17" y="3"/>
                      <a:pt x="15" y="3"/>
                      <a:pt x="14" y="4"/>
                    </a:cubicBezTo>
                    <a:cubicBezTo>
                      <a:pt x="11" y="6"/>
                      <a:pt x="10" y="9"/>
                      <a:pt x="10" y="11"/>
                    </a:cubicBezTo>
                    <a:cubicBezTo>
                      <a:pt x="11" y="16"/>
                      <a:pt x="17" y="22"/>
                      <a:pt x="21" y="23"/>
                    </a:cubicBezTo>
                    <a:cubicBezTo>
                      <a:pt x="15" y="66"/>
                      <a:pt x="7" y="121"/>
                      <a:pt x="0" y="120"/>
                    </a:cubicBezTo>
                    <a:lnTo>
                      <a:pt x="0" y="121"/>
                    </a:lnTo>
                    <a:close/>
                    <a:moveTo>
                      <a:pt x="22" y="14"/>
                    </a:moveTo>
                    <a:cubicBezTo>
                      <a:pt x="21" y="17"/>
                      <a:pt x="21" y="19"/>
                      <a:pt x="21" y="22"/>
                    </a:cubicBezTo>
                    <a:cubicBezTo>
                      <a:pt x="17" y="21"/>
                      <a:pt x="12" y="16"/>
                      <a:pt x="11" y="11"/>
                    </a:cubicBezTo>
                    <a:cubicBezTo>
                      <a:pt x="11" y="9"/>
                      <a:pt x="12" y="6"/>
                      <a:pt x="14" y="5"/>
                    </a:cubicBezTo>
                    <a:cubicBezTo>
                      <a:pt x="16" y="4"/>
                      <a:pt x="17" y="4"/>
                      <a:pt x="18" y="4"/>
                    </a:cubicBezTo>
                    <a:cubicBezTo>
                      <a:pt x="21" y="6"/>
                      <a:pt x="22" y="14"/>
                      <a:pt x="22" y="14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3" name="Freeform 198"/>
              <p:cNvSpPr>
                <a:spLocks/>
              </p:cNvSpPr>
              <p:nvPr/>
            </p:nvSpPr>
            <p:spPr bwMode="auto">
              <a:xfrm>
                <a:off x="3328988" y="3100388"/>
                <a:ext cx="773113" cy="63500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25" y="5"/>
                  </a:cxn>
                  <a:cxn ang="0">
                    <a:pos x="68" y="2"/>
                  </a:cxn>
                  <a:cxn ang="0">
                    <a:pos x="68" y="2"/>
                  </a:cxn>
                  <a:cxn ang="0">
                    <a:pos x="93" y="8"/>
                  </a:cxn>
                  <a:cxn ang="0">
                    <a:pos x="139" y="4"/>
                  </a:cxn>
                  <a:cxn ang="0">
                    <a:pos x="138" y="4"/>
                  </a:cxn>
                  <a:cxn ang="0">
                    <a:pos x="160" y="9"/>
                  </a:cxn>
                  <a:cxn ang="0">
                    <a:pos x="206" y="2"/>
                  </a:cxn>
                  <a:cxn ang="0">
                    <a:pos x="206" y="2"/>
                  </a:cxn>
                  <a:cxn ang="0">
                    <a:pos x="139" y="3"/>
                  </a:cxn>
                  <a:cxn ang="0">
                    <a:pos x="139" y="3"/>
                  </a:cxn>
                  <a:cxn ang="0">
                    <a:pos x="138" y="3"/>
                  </a:cxn>
                  <a:cxn ang="0">
                    <a:pos x="68" y="1"/>
                  </a:cxn>
                  <a:cxn ang="0">
                    <a:pos x="68" y="1"/>
                  </a:cxn>
                  <a:cxn ang="0">
                    <a:pos x="68" y="1"/>
                  </a:cxn>
                  <a:cxn ang="0">
                    <a:pos x="0" y="0"/>
                  </a:cxn>
                  <a:cxn ang="0">
                    <a:pos x="0" y="1"/>
                  </a:cxn>
                </a:cxnLst>
                <a:rect l="0" t="0" r="r" b="b"/>
                <a:pathLst>
                  <a:path w="206" h="17">
                    <a:moveTo>
                      <a:pt x="0" y="1"/>
                    </a:moveTo>
                    <a:cubicBezTo>
                      <a:pt x="0" y="1"/>
                      <a:pt x="11" y="4"/>
                      <a:pt x="25" y="5"/>
                    </a:cubicBezTo>
                    <a:cubicBezTo>
                      <a:pt x="39" y="7"/>
                      <a:pt x="57" y="7"/>
                      <a:pt x="68" y="2"/>
                    </a:cubicBezTo>
                    <a:cubicBezTo>
                      <a:pt x="68" y="2"/>
                      <a:pt x="68" y="2"/>
                      <a:pt x="68" y="2"/>
                    </a:cubicBezTo>
                    <a:cubicBezTo>
                      <a:pt x="68" y="2"/>
                      <a:pt x="79" y="5"/>
                      <a:pt x="93" y="8"/>
                    </a:cubicBezTo>
                    <a:cubicBezTo>
                      <a:pt x="105" y="10"/>
                      <a:pt x="124" y="11"/>
                      <a:pt x="139" y="4"/>
                    </a:cubicBezTo>
                    <a:cubicBezTo>
                      <a:pt x="138" y="4"/>
                      <a:pt x="138" y="4"/>
                      <a:pt x="138" y="4"/>
                    </a:cubicBezTo>
                    <a:cubicBezTo>
                      <a:pt x="138" y="4"/>
                      <a:pt x="147" y="8"/>
                      <a:pt x="160" y="9"/>
                    </a:cubicBezTo>
                    <a:cubicBezTo>
                      <a:pt x="172" y="11"/>
                      <a:pt x="189" y="11"/>
                      <a:pt x="206" y="2"/>
                    </a:cubicBezTo>
                    <a:cubicBezTo>
                      <a:pt x="206" y="2"/>
                      <a:pt x="206" y="2"/>
                      <a:pt x="206" y="2"/>
                    </a:cubicBezTo>
                    <a:cubicBezTo>
                      <a:pt x="174" y="17"/>
                      <a:pt x="139" y="4"/>
                      <a:pt x="139" y="3"/>
                    </a:cubicBezTo>
                    <a:cubicBezTo>
                      <a:pt x="139" y="3"/>
                      <a:pt x="139" y="3"/>
                      <a:pt x="139" y="3"/>
                    </a:cubicBezTo>
                    <a:cubicBezTo>
                      <a:pt x="138" y="3"/>
                      <a:pt x="138" y="3"/>
                      <a:pt x="138" y="3"/>
                    </a:cubicBezTo>
                    <a:cubicBezTo>
                      <a:pt x="110" y="16"/>
                      <a:pt x="69" y="1"/>
                      <a:pt x="68" y="1"/>
                    </a:cubicBezTo>
                    <a:cubicBezTo>
                      <a:pt x="68" y="1"/>
                      <a:pt x="68" y="1"/>
                      <a:pt x="68" y="1"/>
                    </a:cubicBezTo>
                    <a:cubicBezTo>
                      <a:pt x="68" y="1"/>
                      <a:pt x="68" y="1"/>
                      <a:pt x="68" y="1"/>
                    </a:cubicBezTo>
                    <a:cubicBezTo>
                      <a:pt x="46" y="12"/>
                      <a:pt x="0" y="1"/>
                      <a:pt x="0" y="0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0404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" name="Freeform 199"/>
              <p:cNvSpPr>
                <a:spLocks/>
              </p:cNvSpPr>
              <p:nvPr/>
            </p:nvSpPr>
            <p:spPr bwMode="auto">
              <a:xfrm>
                <a:off x="3989388" y="2500313"/>
                <a:ext cx="584200" cy="10842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7" y="22"/>
                  </a:cxn>
                  <a:cxn ang="0">
                    <a:pos x="132" y="115"/>
                  </a:cxn>
                  <a:cxn ang="0">
                    <a:pos x="152" y="239"/>
                  </a:cxn>
                  <a:cxn ang="0">
                    <a:pos x="140" y="289"/>
                  </a:cxn>
                  <a:cxn ang="0">
                    <a:pos x="147" y="238"/>
                  </a:cxn>
                  <a:cxn ang="0">
                    <a:pos x="123" y="119"/>
                  </a:cxn>
                  <a:cxn ang="0">
                    <a:pos x="45" y="26"/>
                  </a:cxn>
                  <a:cxn ang="0">
                    <a:pos x="0" y="0"/>
                  </a:cxn>
                </a:cxnLst>
                <a:rect l="0" t="0" r="r" b="b"/>
                <a:pathLst>
                  <a:path w="156" h="289">
                    <a:moveTo>
                      <a:pt x="0" y="0"/>
                    </a:moveTo>
                    <a:cubicBezTo>
                      <a:pt x="0" y="1"/>
                      <a:pt x="20" y="5"/>
                      <a:pt x="47" y="22"/>
                    </a:cubicBezTo>
                    <a:cubicBezTo>
                      <a:pt x="75" y="39"/>
                      <a:pt x="110" y="69"/>
                      <a:pt x="132" y="115"/>
                    </a:cubicBezTo>
                    <a:cubicBezTo>
                      <a:pt x="154" y="160"/>
                      <a:pt x="156" y="207"/>
                      <a:pt x="152" y="239"/>
                    </a:cubicBezTo>
                    <a:cubicBezTo>
                      <a:pt x="148" y="271"/>
                      <a:pt x="139" y="289"/>
                      <a:pt x="140" y="289"/>
                    </a:cubicBezTo>
                    <a:cubicBezTo>
                      <a:pt x="139" y="289"/>
                      <a:pt x="146" y="270"/>
                      <a:pt x="147" y="238"/>
                    </a:cubicBezTo>
                    <a:cubicBezTo>
                      <a:pt x="149" y="207"/>
                      <a:pt x="144" y="162"/>
                      <a:pt x="123" y="119"/>
                    </a:cubicBezTo>
                    <a:cubicBezTo>
                      <a:pt x="102" y="76"/>
                      <a:pt x="70" y="44"/>
                      <a:pt x="45" y="26"/>
                    </a:cubicBezTo>
                    <a:cubicBezTo>
                      <a:pt x="19" y="8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" name="Freeform 200"/>
              <p:cNvSpPr>
                <a:spLocks/>
              </p:cNvSpPr>
              <p:nvPr/>
            </p:nvSpPr>
            <p:spPr bwMode="auto">
              <a:xfrm>
                <a:off x="4184651" y="4379913"/>
                <a:ext cx="36513" cy="141288"/>
              </a:xfrm>
              <a:custGeom>
                <a:avLst/>
                <a:gdLst/>
                <a:ahLst/>
                <a:cxnLst>
                  <a:cxn ang="0">
                    <a:pos x="2" y="18"/>
                  </a:cxn>
                  <a:cxn ang="0">
                    <a:pos x="0" y="38"/>
                  </a:cxn>
                  <a:cxn ang="0">
                    <a:pos x="7" y="18"/>
                  </a:cxn>
                  <a:cxn ang="0">
                    <a:pos x="10" y="0"/>
                  </a:cxn>
                  <a:cxn ang="0">
                    <a:pos x="2" y="4"/>
                  </a:cxn>
                  <a:cxn ang="0">
                    <a:pos x="2" y="18"/>
                  </a:cxn>
                </a:cxnLst>
                <a:rect l="0" t="0" r="r" b="b"/>
                <a:pathLst>
                  <a:path w="10" h="38">
                    <a:moveTo>
                      <a:pt x="2" y="18"/>
                    </a:moveTo>
                    <a:cubicBezTo>
                      <a:pt x="2" y="30"/>
                      <a:pt x="0" y="38"/>
                      <a:pt x="0" y="38"/>
                    </a:cubicBezTo>
                    <a:cubicBezTo>
                      <a:pt x="0" y="38"/>
                      <a:pt x="4" y="31"/>
                      <a:pt x="7" y="18"/>
                    </a:cubicBezTo>
                    <a:cubicBezTo>
                      <a:pt x="8" y="13"/>
                      <a:pt x="9" y="7"/>
                      <a:pt x="10" y="0"/>
                    </a:cubicBezTo>
                    <a:cubicBezTo>
                      <a:pt x="7" y="2"/>
                      <a:pt x="5" y="3"/>
                      <a:pt x="2" y="4"/>
                    </a:cubicBezTo>
                    <a:cubicBezTo>
                      <a:pt x="2" y="9"/>
                      <a:pt x="2" y="14"/>
                      <a:pt x="2" y="18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6" name="Freeform 201"/>
              <p:cNvSpPr>
                <a:spLocks/>
              </p:cNvSpPr>
              <p:nvPr/>
            </p:nvSpPr>
            <p:spPr bwMode="auto">
              <a:xfrm>
                <a:off x="4187826" y="4011613"/>
                <a:ext cx="115888" cy="382588"/>
              </a:xfrm>
              <a:custGeom>
                <a:avLst/>
                <a:gdLst/>
                <a:ahLst/>
                <a:cxnLst>
                  <a:cxn ang="0">
                    <a:pos x="31" y="1"/>
                  </a:cxn>
                  <a:cxn ang="0">
                    <a:pos x="3" y="66"/>
                  </a:cxn>
                  <a:cxn ang="0">
                    <a:pos x="1" y="102"/>
                  </a:cxn>
                  <a:cxn ang="0">
                    <a:pos x="9" y="98"/>
                  </a:cxn>
                  <a:cxn ang="0">
                    <a:pos x="13" y="67"/>
                  </a:cxn>
                  <a:cxn ang="0">
                    <a:pos x="31" y="1"/>
                  </a:cxn>
                </a:cxnLst>
                <a:rect l="0" t="0" r="r" b="b"/>
                <a:pathLst>
                  <a:path w="31" h="102">
                    <a:moveTo>
                      <a:pt x="31" y="1"/>
                    </a:moveTo>
                    <a:cubicBezTo>
                      <a:pt x="31" y="0"/>
                      <a:pt x="9" y="26"/>
                      <a:pt x="3" y="66"/>
                    </a:cubicBezTo>
                    <a:cubicBezTo>
                      <a:pt x="0" y="79"/>
                      <a:pt x="1" y="91"/>
                      <a:pt x="1" y="102"/>
                    </a:cubicBezTo>
                    <a:cubicBezTo>
                      <a:pt x="4" y="101"/>
                      <a:pt x="6" y="100"/>
                      <a:pt x="9" y="98"/>
                    </a:cubicBezTo>
                    <a:cubicBezTo>
                      <a:pt x="10" y="89"/>
                      <a:pt x="10" y="79"/>
                      <a:pt x="13" y="67"/>
                    </a:cubicBezTo>
                    <a:cubicBezTo>
                      <a:pt x="18" y="30"/>
                      <a:pt x="31" y="1"/>
                      <a:pt x="31" y="1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7" name="Freeform 202"/>
              <p:cNvSpPr>
                <a:spLocks noEditPoints="1"/>
              </p:cNvSpPr>
              <p:nvPr/>
            </p:nvSpPr>
            <p:spPr bwMode="auto">
              <a:xfrm>
                <a:off x="4011613" y="2563813"/>
                <a:ext cx="442913" cy="949325"/>
              </a:xfrm>
              <a:custGeom>
                <a:avLst/>
                <a:gdLst/>
                <a:ahLst/>
                <a:cxnLst>
                  <a:cxn ang="0">
                    <a:pos x="92" y="113"/>
                  </a:cxn>
                  <a:cxn ang="0">
                    <a:pos x="111" y="154"/>
                  </a:cxn>
                  <a:cxn ang="0">
                    <a:pos x="95" y="108"/>
                  </a:cxn>
                  <a:cxn ang="0">
                    <a:pos x="92" y="113"/>
                  </a:cxn>
                  <a:cxn ang="0">
                    <a:pos x="1" y="3"/>
                  </a:cxn>
                  <a:cxn ang="0">
                    <a:pos x="1" y="13"/>
                  </a:cxn>
                  <a:cxn ang="0">
                    <a:pos x="91" y="109"/>
                  </a:cxn>
                  <a:cxn ang="0">
                    <a:pos x="93" y="105"/>
                  </a:cxn>
                  <a:cxn ang="0">
                    <a:pos x="7" y="2"/>
                  </a:cxn>
                  <a:cxn ang="0">
                    <a:pos x="1" y="3"/>
                  </a:cxn>
                  <a:cxn ang="0">
                    <a:pos x="90" y="117"/>
                  </a:cxn>
                  <a:cxn ang="0">
                    <a:pos x="69" y="143"/>
                  </a:cxn>
                  <a:cxn ang="0">
                    <a:pos x="75" y="212"/>
                  </a:cxn>
                  <a:cxn ang="0">
                    <a:pos x="77" y="220"/>
                  </a:cxn>
                  <a:cxn ang="0">
                    <a:pos x="107" y="251"/>
                  </a:cxn>
                  <a:cxn ang="0">
                    <a:pos x="113" y="250"/>
                  </a:cxn>
                  <a:cxn ang="0">
                    <a:pos x="117" y="191"/>
                  </a:cxn>
                  <a:cxn ang="0">
                    <a:pos x="90" y="117"/>
                  </a:cxn>
                  <a:cxn ang="0">
                    <a:pos x="2" y="20"/>
                  </a:cxn>
                  <a:cxn ang="0">
                    <a:pos x="2" y="27"/>
                  </a:cxn>
                  <a:cxn ang="0">
                    <a:pos x="7" y="36"/>
                  </a:cxn>
                  <a:cxn ang="0">
                    <a:pos x="66" y="133"/>
                  </a:cxn>
                  <a:cxn ang="0">
                    <a:pos x="87" y="111"/>
                  </a:cxn>
                  <a:cxn ang="0">
                    <a:pos x="2" y="20"/>
                  </a:cxn>
                </a:cxnLst>
                <a:rect l="0" t="0" r="r" b="b"/>
                <a:pathLst>
                  <a:path w="118" h="253">
                    <a:moveTo>
                      <a:pt x="92" y="113"/>
                    </a:moveTo>
                    <a:cubicBezTo>
                      <a:pt x="100" y="128"/>
                      <a:pt x="106" y="142"/>
                      <a:pt x="111" y="154"/>
                    </a:cubicBezTo>
                    <a:cubicBezTo>
                      <a:pt x="107" y="139"/>
                      <a:pt x="102" y="124"/>
                      <a:pt x="95" y="108"/>
                    </a:cubicBezTo>
                    <a:cubicBezTo>
                      <a:pt x="94" y="110"/>
                      <a:pt x="93" y="111"/>
                      <a:pt x="92" y="113"/>
                    </a:cubicBezTo>
                    <a:close/>
                    <a:moveTo>
                      <a:pt x="1" y="3"/>
                    </a:moveTo>
                    <a:cubicBezTo>
                      <a:pt x="1" y="7"/>
                      <a:pt x="1" y="10"/>
                      <a:pt x="1" y="13"/>
                    </a:cubicBezTo>
                    <a:cubicBezTo>
                      <a:pt x="44" y="38"/>
                      <a:pt x="72" y="76"/>
                      <a:pt x="91" y="109"/>
                    </a:cubicBezTo>
                    <a:cubicBezTo>
                      <a:pt x="91" y="107"/>
                      <a:pt x="92" y="106"/>
                      <a:pt x="93" y="105"/>
                    </a:cubicBezTo>
                    <a:cubicBezTo>
                      <a:pt x="75" y="68"/>
                      <a:pt x="46" y="33"/>
                      <a:pt x="7" y="2"/>
                    </a:cubicBezTo>
                    <a:cubicBezTo>
                      <a:pt x="3" y="0"/>
                      <a:pt x="0" y="0"/>
                      <a:pt x="1" y="3"/>
                    </a:cubicBezTo>
                    <a:close/>
                    <a:moveTo>
                      <a:pt x="90" y="117"/>
                    </a:moveTo>
                    <a:cubicBezTo>
                      <a:pt x="85" y="126"/>
                      <a:pt x="78" y="134"/>
                      <a:pt x="69" y="143"/>
                    </a:cubicBezTo>
                    <a:cubicBezTo>
                      <a:pt x="75" y="166"/>
                      <a:pt x="77" y="189"/>
                      <a:pt x="75" y="212"/>
                    </a:cubicBezTo>
                    <a:cubicBezTo>
                      <a:pt x="74" y="214"/>
                      <a:pt x="75" y="218"/>
                      <a:pt x="77" y="220"/>
                    </a:cubicBezTo>
                    <a:cubicBezTo>
                      <a:pt x="88" y="229"/>
                      <a:pt x="98" y="240"/>
                      <a:pt x="107" y="251"/>
                    </a:cubicBezTo>
                    <a:cubicBezTo>
                      <a:pt x="109" y="253"/>
                      <a:pt x="111" y="253"/>
                      <a:pt x="113" y="250"/>
                    </a:cubicBezTo>
                    <a:cubicBezTo>
                      <a:pt x="117" y="231"/>
                      <a:pt x="118" y="211"/>
                      <a:pt x="117" y="191"/>
                    </a:cubicBezTo>
                    <a:cubicBezTo>
                      <a:pt x="114" y="179"/>
                      <a:pt x="107" y="150"/>
                      <a:pt x="90" y="117"/>
                    </a:cubicBezTo>
                    <a:close/>
                    <a:moveTo>
                      <a:pt x="2" y="20"/>
                    </a:moveTo>
                    <a:cubicBezTo>
                      <a:pt x="2" y="22"/>
                      <a:pt x="2" y="25"/>
                      <a:pt x="2" y="27"/>
                    </a:cubicBezTo>
                    <a:cubicBezTo>
                      <a:pt x="2" y="30"/>
                      <a:pt x="4" y="34"/>
                      <a:pt x="7" y="36"/>
                    </a:cubicBezTo>
                    <a:cubicBezTo>
                      <a:pt x="36" y="67"/>
                      <a:pt x="56" y="100"/>
                      <a:pt x="66" y="133"/>
                    </a:cubicBezTo>
                    <a:cubicBezTo>
                      <a:pt x="75" y="126"/>
                      <a:pt x="82" y="119"/>
                      <a:pt x="87" y="111"/>
                    </a:cubicBezTo>
                    <a:cubicBezTo>
                      <a:pt x="70" y="79"/>
                      <a:pt x="43" y="44"/>
                      <a:pt x="2" y="2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8" name="Freeform 203"/>
              <p:cNvSpPr>
                <a:spLocks/>
              </p:cNvSpPr>
              <p:nvPr/>
            </p:nvSpPr>
            <p:spPr bwMode="auto">
              <a:xfrm>
                <a:off x="3325813" y="3097213"/>
                <a:ext cx="273050" cy="1514475"/>
              </a:xfrm>
              <a:custGeom>
                <a:avLst/>
                <a:gdLst/>
                <a:ahLst/>
                <a:cxnLst>
                  <a:cxn ang="0">
                    <a:pos x="9" y="23"/>
                  </a:cxn>
                  <a:cxn ang="0">
                    <a:pos x="3" y="6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10" y="22"/>
                  </a:cxn>
                  <a:cxn ang="0">
                    <a:pos x="56" y="171"/>
                  </a:cxn>
                  <a:cxn ang="0">
                    <a:pos x="63" y="212"/>
                  </a:cxn>
                  <a:cxn ang="0">
                    <a:pos x="68" y="253"/>
                  </a:cxn>
                  <a:cxn ang="0">
                    <a:pos x="71" y="268"/>
                  </a:cxn>
                  <a:cxn ang="0">
                    <a:pos x="69" y="282"/>
                  </a:cxn>
                  <a:cxn ang="0">
                    <a:pos x="67" y="300"/>
                  </a:cxn>
                  <a:cxn ang="0">
                    <a:pos x="67" y="404"/>
                  </a:cxn>
                  <a:cxn ang="0">
                    <a:pos x="69" y="404"/>
                  </a:cxn>
                  <a:cxn ang="0">
                    <a:pos x="69" y="300"/>
                  </a:cxn>
                  <a:cxn ang="0">
                    <a:pos x="71" y="283"/>
                  </a:cxn>
                  <a:cxn ang="0">
                    <a:pos x="73" y="268"/>
                  </a:cxn>
                  <a:cxn ang="0">
                    <a:pos x="70" y="252"/>
                  </a:cxn>
                  <a:cxn ang="0">
                    <a:pos x="66" y="212"/>
                  </a:cxn>
                  <a:cxn ang="0">
                    <a:pos x="59" y="170"/>
                  </a:cxn>
                  <a:cxn ang="0">
                    <a:pos x="12" y="22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1" y="7"/>
                  </a:cxn>
                  <a:cxn ang="0">
                    <a:pos x="7" y="23"/>
                  </a:cxn>
                  <a:cxn ang="0">
                    <a:pos x="9" y="23"/>
                  </a:cxn>
                </a:cxnLst>
                <a:rect l="0" t="0" r="r" b="b"/>
                <a:pathLst>
                  <a:path w="73" h="404">
                    <a:moveTo>
                      <a:pt x="9" y="23"/>
                    </a:moveTo>
                    <a:cubicBezTo>
                      <a:pt x="9" y="23"/>
                      <a:pt x="5" y="10"/>
                      <a:pt x="3" y="6"/>
                    </a:cubicBezTo>
                    <a:cubicBezTo>
                      <a:pt x="3" y="4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2"/>
                      <a:pt x="4" y="4"/>
                      <a:pt x="10" y="22"/>
                    </a:cubicBezTo>
                    <a:cubicBezTo>
                      <a:pt x="21" y="61"/>
                      <a:pt x="56" y="169"/>
                      <a:pt x="56" y="171"/>
                    </a:cubicBezTo>
                    <a:cubicBezTo>
                      <a:pt x="56" y="171"/>
                      <a:pt x="65" y="197"/>
                      <a:pt x="63" y="212"/>
                    </a:cubicBezTo>
                    <a:cubicBezTo>
                      <a:pt x="62" y="224"/>
                      <a:pt x="65" y="240"/>
                      <a:pt x="68" y="253"/>
                    </a:cubicBezTo>
                    <a:cubicBezTo>
                      <a:pt x="69" y="259"/>
                      <a:pt x="70" y="264"/>
                      <a:pt x="71" y="268"/>
                    </a:cubicBezTo>
                    <a:cubicBezTo>
                      <a:pt x="71" y="273"/>
                      <a:pt x="70" y="277"/>
                      <a:pt x="69" y="282"/>
                    </a:cubicBezTo>
                    <a:cubicBezTo>
                      <a:pt x="68" y="287"/>
                      <a:pt x="67" y="292"/>
                      <a:pt x="67" y="300"/>
                    </a:cubicBezTo>
                    <a:cubicBezTo>
                      <a:pt x="67" y="404"/>
                      <a:pt x="67" y="404"/>
                      <a:pt x="67" y="404"/>
                    </a:cubicBezTo>
                    <a:cubicBezTo>
                      <a:pt x="69" y="404"/>
                      <a:pt x="69" y="404"/>
                      <a:pt x="69" y="404"/>
                    </a:cubicBezTo>
                    <a:cubicBezTo>
                      <a:pt x="69" y="300"/>
                      <a:pt x="69" y="300"/>
                      <a:pt x="69" y="300"/>
                    </a:cubicBezTo>
                    <a:cubicBezTo>
                      <a:pt x="69" y="293"/>
                      <a:pt x="70" y="287"/>
                      <a:pt x="71" y="283"/>
                    </a:cubicBezTo>
                    <a:cubicBezTo>
                      <a:pt x="72" y="278"/>
                      <a:pt x="73" y="273"/>
                      <a:pt x="73" y="268"/>
                    </a:cubicBezTo>
                    <a:cubicBezTo>
                      <a:pt x="73" y="264"/>
                      <a:pt x="71" y="258"/>
                      <a:pt x="70" y="252"/>
                    </a:cubicBezTo>
                    <a:cubicBezTo>
                      <a:pt x="68" y="240"/>
                      <a:pt x="64" y="224"/>
                      <a:pt x="66" y="212"/>
                    </a:cubicBezTo>
                    <a:cubicBezTo>
                      <a:pt x="68" y="197"/>
                      <a:pt x="59" y="171"/>
                      <a:pt x="59" y="170"/>
                    </a:cubicBezTo>
                    <a:cubicBezTo>
                      <a:pt x="58" y="169"/>
                      <a:pt x="23" y="60"/>
                      <a:pt x="12" y="22"/>
                    </a:cubicBezTo>
                    <a:cubicBezTo>
                      <a:pt x="6" y="0"/>
                      <a:pt x="4" y="0"/>
                      <a:pt x="3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0" y="2"/>
                      <a:pt x="1" y="5"/>
                      <a:pt x="1" y="7"/>
                    </a:cubicBezTo>
                    <a:cubicBezTo>
                      <a:pt x="3" y="11"/>
                      <a:pt x="7" y="23"/>
                      <a:pt x="7" y="23"/>
                    </a:cubicBezTo>
                    <a:lnTo>
                      <a:pt x="9" y="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9" name="Freeform 204"/>
              <p:cNvSpPr>
                <a:spLocks/>
              </p:cNvSpPr>
              <p:nvPr/>
            </p:nvSpPr>
            <p:spPr bwMode="auto">
              <a:xfrm>
                <a:off x="3838576" y="3092451"/>
                <a:ext cx="277813" cy="1519238"/>
              </a:xfrm>
              <a:custGeom>
                <a:avLst/>
                <a:gdLst/>
                <a:ahLst/>
                <a:cxnLst>
                  <a:cxn ang="0">
                    <a:pos x="67" y="24"/>
                  </a:cxn>
                  <a:cxn ang="0">
                    <a:pos x="67" y="24"/>
                  </a:cxn>
                  <a:cxn ang="0">
                    <a:pos x="72" y="7"/>
                  </a:cxn>
                  <a:cxn ang="0">
                    <a:pos x="72" y="1"/>
                  </a:cxn>
                  <a:cxn ang="0">
                    <a:pos x="71" y="1"/>
                  </a:cxn>
                  <a:cxn ang="0">
                    <a:pos x="62" y="23"/>
                  </a:cxn>
                  <a:cxn ang="0">
                    <a:pos x="15" y="171"/>
                  </a:cxn>
                  <a:cxn ang="0">
                    <a:pos x="8" y="213"/>
                  </a:cxn>
                  <a:cxn ang="0">
                    <a:pos x="3" y="253"/>
                  </a:cxn>
                  <a:cxn ang="0">
                    <a:pos x="1" y="269"/>
                  </a:cxn>
                  <a:cxn ang="0">
                    <a:pos x="2" y="284"/>
                  </a:cxn>
                  <a:cxn ang="0">
                    <a:pos x="5" y="301"/>
                  </a:cxn>
                  <a:cxn ang="0">
                    <a:pos x="5" y="405"/>
                  </a:cxn>
                  <a:cxn ang="0">
                    <a:pos x="7" y="405"/>
                  </a:cxn>
                  <a:cxn ang="0">
                    <a:pos x="7" y="301"/>
                  </a:cxn>
                  <a:cxn ang="0">
                    <a:pos x="5" y="283"/>
                  </a:cxn>
                  <a:cxn ang="0">
                    <a:pos x="3" y="269"/>
                  </a:cxn>
                  <a:cxn ang="0">
                    <a:pos x="6" y="254"/>
                  </a:cxn>
                  <a:cxn ang="0">
                    <a:pos x="10" y="213"/>
                  </a:cxn>
                  <a:cxn ang="0">
                    <a:pos x="17" y="172"/>
                  </a:cxn>
                  <a:cxn ang="0">
                    <a:pos x="64" y="23"/>
                  </a:cxn>
                  <a:cxn ang="0">
                    <a:pos x="72" y="3"/>
                  </a:cxn>
                  <a:cxn ang="0">
                    <a:pos x="71" y="3"/>
                  </a:cxn>
                  <a:cxn ang="0">
                    <a:pos x="71" y="3"/>
                  </a:cxn>
                  <a:cxn ang="0">
                    <a:pos x="70" y="7"/>
                  </a:cxn>
                  <a:cxn ang="0">
                    <a:pos x="65" y="23"/>
                  </a:cxn>
                  <a:cxn ang="0">
                    <a:pos x="67" y="24"/>
                  </a:cxn>
                </a:cxnLst>
                <a:rect l="0" t="0" r="r" b="b"/>
                <a:pathLst>
                  <a:path w="74" h="405">
                    <a:moveTo>
                      <a:pt x="67" y="24"/>
                    </a:moveTo>
                    <a:cubicBezTo>
                      <a:pt x="67" y="24"/>
                      <a:pt x="67" y="24"/>
                      <a:pt x="67" y="24"/>
                    </a:cubicBezTo>
                    <a:cubicBezTo>
                      <a:pt x="67" y="24"/>
                      <a:pt x="71" y="12"/>
                      <a:pt x="72" y="7"/>
                    </a:cubicBezTo>
                    <a:cubicBezTo>
                      <a:pt x="73" y="6"/>
                      <a:pt x="74" y="2"/>
                      <a:pt x="72" y="1"/>
                    </a:cubicBezTo>
                    <a:cubicBezTo>
                      <a:pt x="72" y="1"/>
                      <a:pt x="72" y="0"/>
                      <a:pt x="71" y="1"/>
                    </a:cubicBezTo>
                    <a:cubicBezTo>
                      <a:pt x="70" y="1"/>
                      <a:pt x="68" y="1"/>
                      <a:pt x="62" y="23"/>
                    </a:cubicBezTo>
                    <a:cubicBezTo>
                      <a:pt x="50" y="61"/>
                      <a:pt x="15" y="170"/>
                      <a:pt x="15" y="171"/>
                    </a:cubicBezTo>
                    <a:cubicBezTo>
                      <a:pt x="15" y="172"/>
                      <a:pt x="6" y="198"/>
                      <a:pt x="8" y="213"/>
                    </a:cubicBezTo>
                    <a:cubicBezTo>
                      <a:pt x="9" y="225"/>
                      <a:pt x="6" y="241"/>
                      <a:pt x="3" y="253"/>
                    </a:cubicBezTo>
                    <a:cubicBezTo>
                      <a:pt x="2" y="259"/>
                      <a:pt x="1" y="265"/>
                      <a:pt x="1" y="269"/>
                    </a:cubicBezTo>
                    <a:cubicBezTo>
                      <a:pt x="0" y="274"/>
                      <a:pt x="1" y="279"/>
                      <a:pt x="2" y="284"/>
                    </a:cubicBezTo>
                    <a:cubicBezTo>
                      <a:pt x="3" y="288"/>
                      <a:pt x="5" y="294"/>
                      <a:pt x="5" y="301"/>
                    </a:cubicBezTo>
                    <a:cubicBezTo>
                      <a:pt x="5" y="405"/>
                      <a:pt x="5" y="405"/>
                      <a:pt x="5" y="405"/>
                    </a:cubicBezTo>
                    <a:cubicBezTo>
                      <a:pt x="7" y="405"/>
                      <a:pt x="7" y="405"/>
                      <a:pt x="7" y="405"/>
                    </a:cubicBezTo>
                    <a:cubicBezTo>
                      <a:pt x="7" y="301"/>
                      <a:pt x="7" y="301"/>
                      <a:pt x="7" y="301"/>
                    </a:cubicBezTo>
                    <a:cubicBezTo>
                      <a:pt x="7" y="293"/>
                      <a:pt x="6" y="288"/>
                      <a:pt x="5" y="283"/>
                    </a:cubicBezTo>
                    <a:cubicBezTo>
                      <a:pt x="4" y="278"/>
                      <a:pt x="3" y="274"/>
                      <a:pt x="3" y="269"/>
                    </a:cubicBezTo>
                    <a:cubicBezTo>
                      <a:pt x="3" y="265"/>
                      <a:pt x="4" y="260"/>
                      <a:pt x="6" y="254"/>
                    </a:cubicBezTo>
                    <a:cubicBezTo>
                      <a:pt x="8" y="241"/>
                      <a:pt x="12" y="225"/>
                      <a:pt x="10" y="213"/>
                    </a:cubicBezTo>
                    <a:cubicBezTo>
                      <a:pt x="8" y="198"/>
                      <a:pt x="17" y="172"/>
                      <a:pt x="17" y="172"/>
                    </a:cubicBezTo>
                    <a:cubicBezTo>
                      <a:pt x="18" y="170"/>
                      <a:pt x="53" y="62"/>
                      <a:pt x="64" y="23"/>
                    </a:cubicBezTo>
                    <a:cubicBezTo>
                      <a:pt x="69" y="5"/>
                      <a:pt x="71" y="3"/>
                      <a:pt x="72" y="3"/>
                    </a:cubicBezTo>
                    <a:cubicBezTo>
                      <a:pt x="71" y="3"/>
                      <a:pt x="71" y="3"/>
                      <a:pt x="71" y="3"/>
                    </a:cubicBezTo>
                    <a:cubicBezTo>
                      <a:pt x="71" y="3"/>
                      <a:pt x="71" y="3"/>
                      <a:pt x="71" y="3"/>
                    </a:cubicBezTo>
                    <a:cubicBezTo>
                      <a:pt x="71" y="3"/>
                      <a:pt x="71" y="5"/>
                      <a:pt x="70" y="7"/>
                    </a:cubicBezTo>
                    <a:cubicBezTo>
                      <a:pt x="69" y="11"/>
                      <a:pt x="65" y="23"/>
                      <a:pt x="65" y="23"/>
                    </a:cubicBezTo>
                    <a:lnTo>
                      <a:pt x="67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0" name="Freeform 217"/>
              <p:cNvSpPr>
                <a:spLocks/>
              </p:cNvSpPr>
              <p:nvPr/>
            </p:nvSpPr>
            <p:spPr bwMode="auto">
              <a:xfrm>
                <a:off x="3595688" y="3490913"/>
                <a:ext cx="239713" cy="52388"/>
              </a:xfrm>
              <a:custGeom>
                <a:avLst/>
                <a:gdLst/>
                <a:ahLst/>
                <a:cxnLst>
                  <a:cxn ang="0">
                    <a:pos x="11" y="1"/>
                  </a:cxn>
                  <a:cxn ang="0">
                    <a:pos x="53" y="1"/>
                  </a:cxn>
                  <a:cxn ang="0">
                    <a:pos x="53" y="13"/>
                  </a:cxn>
                  <a:cxn ang="0">
                    <a:pos x="17" y="14"/>
                  </a:cxn>
                  <a:cxn ang="0">
                    <a:pos x="11" y="1"/>
                  </a:cxn>
                </a:cxnLst>
                <a:rect l="0" t="0" r="r" b="b"/>
                <a:pathLst>
                  <a:path w="64" h="14">
                    <a:moveTo>
                      <a:pt x="11" y="1"/>
                    </a:moveTo>
                    <a:cubicBezTo>
                      <a:pt x="23" y="0"/>
                      <a:pt x="47" y="0"/>
                      <a:pt x="53" y="1"/>
                    </a:cubicBezTo>
                    <a:cubicBezTo>
                      <a:pt x="64" y="1"/>
                      <a:pt x="62" y="12"/>
                      <a:pt x="53" y="13"/>
                    </a:cubicBezTo>
                    <a:cubicBezTo>
                      <a:pt x="39" y="14"/>
                      <a:pt x="25" y="14"/>
                      <a:pt x="17" y="14"/>
                    </a:cubicBezTo>
                    <a:cubicBezTo>
                      <a:pt x="0" y="14"/>
                      <a:pt x="1" y="2"/>
                      <a:pt x="11" y="1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1" name="Freeform 179"/>
              <p:cNvSpPr>
                <a:spLocks/>
              </p:cNvSpPr>
              <p:nvPr/>
            </p:nvSpPr>
            <p:spPr bwMode="auto">
              <a:xfrm>
                <a:off x="3197226" y="4364038"/>
                <a:ext cx="1054100" cy="255588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13"/>
                  </a:cxn>
                  <a:cxn ang="0">
                    <a:pos x="30" y="66"/>
                  </a:cxn>
                  <a:cxn ang="0">
                    <a:pos x="135" y="66"/>
                  </a:cxn>
                  <a:cxn ang="0">
                    <a:pos x="135" y="66"/>
                  </a:cxn>
                  <a:cxn ang="0">
                    <a:pos x="146" y="66"/>
                  </a:cxn>
                  <a:cxn ang="0">
                    <a:pos x="251" y="66"/>
                  </a:cxn>
                  <a:cxn ang="0">
                    <a:pos x="281" y="13"/>
                  </a:cxn>
                  <a:cxn ang="0">
                    <a:pos x="281" y="0"/>
                  </a:cxn>
                  <a:cxn ang="0">
                    <a:pos x="0" y="6"/>
                  </a:cxn>
                </a:cxnLst>
                <a:rect l="0" t="0" r="r" b="b"/>
                <a:pathLst>
                  <a:path w="281" h="68">
                    <a:moveTo>
                      <a:pt x="0" y="6"/>
                    </a:moveTo>
                    <a:cubicBezTo>
                      <a:pt x="0" y="8"/>
                      <a:pt x="0" y="11"/>
                      <a:pt x="0" y="13"/>
                    </a:cubicBezTo>
                    <a:cubicBezTo>
                      <a:pt x="0" y="31"/>
                      <a:pt x="9" y="65"/>
                      <a:pt x="30" y="66"/>
                    </a:cubicBezTo>
                    <a:cubicBezTo>
                      <a:pt x="47" y="68"/>
                      <a:pt x="134" y="67"/>
                      <a:pt x="135" y="66"/>
                    </a:cubicBezTo>
                    <a:cubicBezTo>
                      <a:pt x="135" y="66"/>
                      <a:pt x="135" y="66"/>
                      <a:pt x="135" y="66"/>
                    </a:cubicBezTo>
                    <a:cubicBezTo>
                      <a:pt x="146" y="66"/>
                      <a:pt x="146" y="66"/>
                      <a:pt x="146" y="66"/>
                    </a:cubicBezTo>
                    <a:cubicBezTo>
                      <a:pt x="147" y="66"/>
                      <a:pt x="231" y="68"/>
                      <a:pt x="251" y="66"/>
                    </a:cubicBezTo>
                    <a:cubicBezTo>
                      <a:pt x="272" y="65"/>
                      <a:pt x="281" y="31"/>
                      <a:pt x="281" y="13"/>
                    </a:cubicBezTo>
                    <a:cubicBezTo>
                      <a:pt x="281" y="9"/>
                      <a:pt x="281" y="5"/>
                      <a:pt x="281" y="0"/>
                    </a:cubicBezTo>
                    <a:cubicBezTo>
                      <a:pt x="190" y="48"/>
                      <a:pt x="45" y="35"/>
                      <a:pt x="0" y="6"/>
                    </a:cubicBezTo>
                    <a:close/>
                  </a:path>
                </a:pathLst>
              </a:custGeom>
              <a:solidFill>
                <a:srgbClr val="4D4D4D">
                  <a:alpha val="78000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28" name="Group 316"/>
          <p:cNvGrpSpPr/>
          <p:nvPr/>
        </p:nvGrpSpPr>
        <p:grpSpPr>
          <a:xfrm>
            <a:off x="5862118" y="2165350"/>
            <a:ext cx="1376882" cy="2425700"/>
            <a:chOff x="1552575" y="2133600"/>
            <a:chExt cx="1758950" cy="3098800"/>
          </a:xfrm>
          <a:effectLst>
            <a:reflection blurRad="6350" stA="52000" endA="300" endPos="35000" dir="5400000" sy="-100000" algn="bl" rotWithShape="0"/>
          </a:effectLst>
        </p:grpSpPr>
        <p:grpSp>
          <p:nvGrpSpPr>
            <p:cNvPr id="229" name="Group 227"/>
            <p:cNvGrpSpPr/>
            <p:nvPr/>
          </p:nvGrpSpPr>
          <p:grpSpPr>
            <a:xfrm>
              <a:off x="1995487" y="4305300"/>
              <a:ext cx="869950" cy="927100"/>
              <a:chOff x="3406775" y="3565525"/>
              <a:chExt cx="869950" cy="927100"/>
            </a:xfrm>
          </p:grpSpPr>
          <p:sp>
            <p:nvSpPr>
              <p:cNvPr id="331" name="Freeform 175"/>
              <p:cNvSpPr>
                <a:spLocks/>
              </p:cNvSpPr>
              <p:nvPr/>
            </p:nvSpPr>
            <p:spPr bwMode="auto">
              <a:xfrm>
                <a:off x="3478213" y="4154488"/>
                <a:ext cx="757238" cy="187325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16" y="30"/>
                  </a:cxn>
                  <a:cxn ang="0">
                    <a:pos x="39" y="49"/>
                  </a:cxn>
                  <a:cxn ang="0">
                    <a:pos x="39" y="50"/>
                  </a:cxn>
                  <a:cxn ang="0">
                    <a:pos x="154" y="50"/>
                  </a:cxn>
                  <a:cxn ang="0">
                    <a:pos x="165" y="37"/>
                  </a:cxn>
                  <a:cxn ang="0">
                    <a:pos x="195" y="12"/>
                  </a:cxn>
                  <a:cxn ang="0">
                    <a:pos x="202" y="0"/>
                  </a:cxn>
                  <a:cxn ang="0">
                    <a:pos x="0" y="13"/>
                  </a:cxn>
                </a:cxnLst>
                <a:rect l="0" t="0" r="r" b="b"/>
                <a:pathLst>
                  <a:path w="202" h="50">
                    <a:moveTo>
                      <a:pt x="0" y="13"/>
                    </a:moveTo>
                    <a:cubicBezTo>
                      <a:pt x="4" y="19"/>
                      <a:pt x="11" y="27"/>
                      <a:pt x="16" y="30"/>
                    </a:cubicBezTo>
                    <a:cubicBezTo>
                      <a:pt x="25" y="35"/>
                      <a:pt x="35" y="45"/>
                      <a:pt x="39" y="49"/>
                    </a:cubicBezTo>
                    <a:cubicBezTo>
                      <a:pt x="39" y="49"/>
                      <a:pt x="38" y="49"/>
                      <a:pt x="39" y="50"/>
                    </a:cubicBezTo>
                    <a:cubicBezTo>
                      <a:pt x="154" y="50"/>
                      <a:pt x="154" y="50"/>
                      <a:pt x="154" y="50"/>
                    </a:cubicBezTo>
                    <a:cubicBezTo>
                      <a:pt x="156" y="47"/>
                      <a:pt x="161" y="40"/>
                      <a:pt x="165" y="37"/>
                    </a:cubicBezTo>
                    <a:cubicBezTo>
                      <a:pt x="172" y="33"/>
                      <a:pt x="190" y="18"/>
                      <a:pt x="195" y="12"/>
                    </a:cubicBezTo>
                    <a:cubicBezTo>
                      <a:pt x="198" y="8"/>
                      <a:pt x="201" y="4"/>
                      <a:pt x="202" y="0"/>
                    </a:cubicBezTo>
                    <a:cubicBezTo>
                      <a:pt x="139" y="13"/>
                      <a:pt x="37" y="13"/>
                      <a:pt x="0" y="13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50000"/>
                    </a:schemeClr>
                  </a:gs>
                  <a:gs pos="39000">
                    <a:schemeClr val="bg1">
                      <a:lumMod val="65000"/>
                    </a:schemeClr>
                  </a:gs>
                  <a:gs pos="100000">
                    <a:schemeClr val="tx1">
                      <a:lumMod val="75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2" name="Freeform 180"/>
              <p:cNvSpPr>
                <a:spLocks/>
              </p:cNvSpPr>
              <p:nvPr/>
            </p:nvSpPr>
            <p:spPr bwMode="auto">
              <a:xfrm>
                <a:off x="3448050" y="3716338"/>
                <a:ext cx="790575" cy="96838"/>
              </a:xfrm>
              <a:custGeom>
                <a:avLst/>
                <a:gdLst/>
                <a:ahLst/>
                <a:cxnLst>
                  <a:cxn ang="0">
                    <a:pos x="211" y="6"/>
                  </a:cxn>
                  <a:cxn ang="0">
                    <a:pos x="208" y="0"/>
                  </a:cxn>
                  <a:cxn ang="0">
                    <a:pos x="2" y="13"/>
                  </a:cxn>
                  <a:cxn ang="0">
                    <a:pos x="0" y="20"/>
                  </a:cxn>
                  <a:cxn ang="0">
                    <a:pos x="0" y="26"/>
                  </a:cxn>
                  <a:cxn ang="0">
                    <a:pos x="211" y="10"/>
                  </a:cxn>
                  <a:cxn ang="0">
                    <a:pos x="211" y="6"/>
                  </a:cxn>
                </a:cxnLst>
                <a:rect l="0" t="0" r="r" b="b"/>
                <a:pathLst>
                  <a:path w="211" h="26">
                    <a:moveTo>
                      <a:pt x="211" y="6"/>
                    </a:moveTo>
                    <a:cubicBezTo>
                      <a:pt x="211" y="6"/>
                      <a:pt x="210" y="4"/>
                      <a:pt x="208" y="0"/>
                    </a:cubicBezTo>
                    <a:cubicBezTo>
                      <a:pt x="141" y="13"/>
                      <a:pt x="32" y="13"/>
                      <a:pt x="2" y="13"/>
                    </a:cubicBezTo>
                    <a:cubicBezTo>
                      <a:pt x="2" y="16"/>
                      <a:pt x="1" y="18"/>
                      <a:pt x="0" y="20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38" y="25"/>
                      <a:pt x="163" y="20"/>
                      <a:pt x="211" y="10"/>
                    </a:cubicBezTo>
                    <a:lnTo>
                      <a:pt x="211" y="6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3" name="Freeform 181"/>
              <p:cNvSpPr>
                <a:spLocks/>
              </p:cNvSpPr>
              <p:nvPr/>
            </p:nvSpPr>
            <p:spPr bwMode="auto">
              <a:xfrm>
                <a:off x="3451225" y="3827463"/>
                <a:ext cx="787400" cy="101600"/>
              </a:xfrm>
              <a:custGeom>
                <a:avLst/>
                <a:gdLst/>
                <a:ahLst/>
                <a:cxnLst>
                  <a:cxn ang="0">
                    <a:pos x="210" y="6"/>
                  </a:cxn>
                  <a:cxn ang="0">
                    <a:pos x="206" y="0"/>
                  </a:cxn>
                  <a:cxn ang="0">
                    <a:pos x="2" y="12"/>
                  </a:cxn>
                  <a:cxn ang="0">
                    <a:pos x="0" y="21"/>
                  </a:cxn>
                  <a:cxn ang="0">
                    <a:pos x="0" y="27"/>
                  </a:cxn>
                  <a:cxn ang="0">
                    <a:pos x="210" y="12"/>
                  </a:cxn>
                  <a:cxn ang="0">
                    <a:pos x="210" y="6"/>
                  </a:cxn>
                </a:cxnLst>
                <a:rect l="0" t="0" r="r" b="b"/>
                <a:pathLst>
                  <a:path w="210" h="27">
                    <a:moveTo>
                      <a:pt x="210" y="6"/>
                    </a:moveTo>
                    <a:cubicBezTo>
                      <a:pt x="210" y="6"/>
                      <a:pt x="208" y="4"/>
                      <a:pt x="206" y="0"/>
                    </a:cubicBezTo>
                    <a:cubicBezTo>
                      <a:pt x="140" y="13"/>
                      <a:pt x="34" y="12"/>
                      <a:pt x="2" y="12"/>
                    </a:cubicBezTo>
                    <a:cubicBezTo>
                      <a:pt x="3" y="16"/>
                      <a:pt x="2" y="19"/>
                      <a:pt x="0" y="21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36" y="26"/>
                      <a:pt x="163" y="24"/>
                      <a:pt x="210" y="12"/>
                    </a:cubicBezTo>
                    <a:lnTo>
                      <a:pt x="210" y="6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4" name="Freeform 182"/>
              <p:cNvSpPr>
                <a:spLocks/>
              </p:cNvSpPr>
              <p:nvPr/>
            </p:nvSpPr>
            <p:spPr bwMode="auto">
              <a:xfrm>
                <a:off x="3451225" y="3948113"/>
                <a:ext cx="792163" cy="93663"/>
              </a:xfrm>
              <a:custGeom>
                <a:avLst/>
                <a:gdLst/>
                <a:ahLst/>
                <a:cxnLst>
                  <a:cxn ang="0">
                    <a:pos x="210" y="5"/>
                  </a:cxn>
                  <a:cxn ang="0">
                    <a:pos x="207" y="0"/>
                  </a:cxn>
                  <a:cxn ang="0">
                    <a:pos x="4" y="13"/>
                  </a:cxn>
                  <a:cxn ang="0">
                    <a:pos x="0" y="20"/>
                  </a:cxn>
                  <a:cxn ang="0">
                    <a:pos x="0" y="25"/>
                  </a:cxn>
                  <a:cxn ang="0">
                    <a:pos x="211" y="11"/>
                  </a:cxn>
                  <a:cxn ang="0">
                    <a:pos x="210" y="5"/>
                  </a:cxn>
                </a:cxnLst>
                <a:rect l="0" t="0" r="r" b="b"/>
                <a:pathLst>
                  <a:path w="211" h="25">
                    <a:moveTo>
                      <a:pt x="210" y="5"/>
                    </a:moveTo>
                    <a:cubicBezTo>
                      <a:pt x="210" y="5"/>
                      <a:pt x="209" y="3"/>
                      <a:pt x="207" y="0"/>
                    </a:cubicBezTo>
                    <a:cubicBezTo>
                      <a:pt x="143" y="13"/>
                      <a:pt x="38" y="12"/>
                      <a:pt x="4" y="13"/>
                    </a:cubicBezTo>
                    <a:cubicBezTo>
                      <a:pt x="3" y="16"/>
                      <a:pt x="3" y="18"/>
                      <a:pt x="0" y="20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36" y="25"/>
                      <a:pt x="163" y="22"/>
                      <a:pt x="211" y="11"/>
                    </a:cubicBezTo>
                    <a:lnTo>
                      <a:pt x="210" y="5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5" name="Freeform 183"/>
              <p:cNvSpPr>
                <a:spLocks/>
              </p:cNvSpPr>
              <p:nvPr/>
            </p:nvSpPr>
            <p:spPr bwMode="auto">
              <a:xfrm>
                <a:off x="3451225" y="4060825"/>
                <a:ext cx="792163" cy="107950"/>
              </a:xfrm>
              <a:custGeom>
                <a:avLst/>
                <a:gdLst/>
                <a:ahLst/>
                <a:cxnLst>
                  <a:cxn ang="0">
                    <a:pos x="211" y="7"/>
                  </a:cxn>
                  <a:cxn ang="0">
                    <a:pos x="208" y="0"/>
                  </a:cxn>
                  <a:cxn ang="0">
                    <a:pos x="4" y="13"/>
                  </a:cxn>
                  <a:cxn ang="0">
                    <a:pos x="0" y="21"/>
                  </a:cxn>
                  <a:cxn ang="0">
                    <a:pos x="2" y="29"/>
                  </a:cxn>
                  <a:cxn ang="0">
                    <a:pos x="211" y="13"/>
                  </a:cxn>
                  <a:cxn ang="0">
                    <a:pos x="211" y="7"/>
                  </a:cxn>
                </a:cxnLst>
                <a:rect l="0" t="0" r="r" b="b"/>
                <a:pathLst>
                  <a:path w="211" h="29">
                    <a:moveTo>
                      <a:pt x="211" y="7"/>
                    </a:moveTo>
                    <a:cubicBezTo>
                      <a:pt x="211" y="7"/>
                      <a:pt x="209" y="4"/>
                      <a:pt x="208" y="0"/>
                    </a:cubicBezTo>
                    <a:cubicBezTo>
                      <a:pt x="143" y="13"/>
                      <a:pt x="38" y="13"/>
                      <a:pt x="4" y="13"/>
                    </a:cubicBezTo>
                    <a:cubicBezTo>
                      <a:pt x="3" y="16"/>
                      <a:pt x="2" y="18"/>
                      <a:pt x="0" y="21"/>
                    </a:cubicBezTo>
                    <a:cubicBezTo>
                      <a:pt x="2" y="29"/>
                      <a:pt x="2" y="29"/>
                      <a:pt x="2" y="29"/>
                    </a:cubicBezTo>
                    <a:cubicBezTo>
                      <a:pt x="42" y="28"/>
                      <a:pt x="166" y="23"/>
                      <a:pt x="211" y="13"/>
                    </a:cubicBezTo>
                    <a:lnTo>
                      <a:pt x="211" y="7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6" name="Freeform 184"/>
              <p:cNvSpPr>
                <a:spLocks/>
              </p:cNvSpPr>
              <p:nvPr/>
            </p:nvSpPr>
            <p:spPr bwMode="auto">
              <a:xfrm>
                <a:off x="3459163" y="4110038"/>
                <a:ext cx="787400" cy="93663"/>
              </a:xfrm>
              <a:custGeom>
                <a:avLst/>
                <a:gdLst/>
                <a:ahLst/>
                <a:cxnLst>
                  <a:cxn ang="0">
                    <a:pos x="209" y="0"/>
                  </a:cxn>
                  <a:cxn ang="0">
                    <a:pos x="0" y="16"/>
                  </a:cxn>
                  <a:cxn ang="0">
                    <a:pos x="1" y="20"/>
                  </a:cxn>
                  <a:cxn ang="0">
                    <a:pos x="5" y="25"/>
                  </a:cxn>
                  <a:cxn ang="0">
                    <a:pos x="207" y="12"/>
                  </a:cxn>
                  <a:cxn ang="0">
                    <a:pos x="209" y="5"/>
                  </a:cxn>
                  <a:cxn ang="0">
                    <a:pos x="209" y="0"/>
                  </a:cxn>
                </a:cxnLst>
                <a:rect l="0" t="0" r="r" b="b"/>
                <a:pathLst>
                  <a:path w="210" h="25">
                    <a:moveTo>
                      <a:pt x="209" y="0"/>
                    </a:moveTo>
                    <a:cubicBezTo>
                      <a:pt x="164" y="10"/>
                      <a:pt x="40" y="15"/>
                      <a:pt x="0" y="16"/>
                    </a:cubicBezTo>
                    <a:cubicBezTo>
                      <a:pt x="1" y="20"/>
                      <a:pt x="1" y="20"/>
                      <a:pt x="1" y="20"/>
                    </a:cubicBezTo>
                    <a:cubicBezTo>
                      <a:pt x="1" y="20"/>
                      <a:pt x="2" y="22"/>
                      <a:pt x="5" y="25"/>
                    </a:cubicBezTo>
                    <a:cubicBezTo>
                      <a:pt x="42" y="25"/>
                      <a:pt x="144" y="25"/>
                      <a:pt x="207" y="12"/>
                    </a:cubicBezTo>
                    <a:cubicBezTo>
                      <a:pt x="209" y="10"/>
                      <a:pt x="210" y="7"/>
                      <a:pt x="209" y="5"/>
                    </a:cubicBezTo>
                    <a:lnTo>
                      <a:pt x="209" y="0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100000">
                    <a:schemeClr val="tx1">
                      <a:lumMod val="75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7" name="Freeform 185"/>
              <p:cNvSpPr>
                <a:spLocks/>
              </p:cNvSpPr>
              <p:nvPr/>
            </p:nvSpPr>
            <p:spPr bwMode="auto">
              <a:xfrm>
                <a:off x="3751263" y="4421188"/>
                <a:ext cx="173038" cy="22225"/>
              </a:xfrm>
              <a:custGeom>
                <a:avLst/>
                <a:gdLst/>
                <a:ahLst/>
                <a:cxnLst>
                  <a:cxn ang="0">
                    <a:pos x="44" y="4"/>
                  </a:cxn>
                  <a:cxn ang="0">
                    <a:pos x="46" y="0"/>
                  </a:cxn>
                  <a:cxn ang="0">
                    <a:pos x="0" y="0"/>
                  </a:cxn>
                  <a:cxn ang="0">
                    <a:pos x="2" y="4"/>
                  </a:cxn>
                  <a:cxn ang="0">
                    <a:pos x="44" y="4"/>
                  </a:cxn>
                </a:cxnLst>
                <a:rect l="0" t="0" r="r" b="b"/>
                <a:pathLst>
                  <a:path w="46" h="6">
                    <a:moveTo>
                      <a:pt x="44" y="4"/>
                    </a:moveTo>
                    <a:cubicBezTo>
                      <a:pt x="44" y="3"/>
                      <a:pt x="45" y="1"/>
                      <a:pt x="46" y="0"/>
                    </a:cubicBezTo>
                    <a:cubicBezTo>
                      <a:pt x="29" y="3"/>
                      <a:pt x="13" y="2"/>
                      <a:pt x="0" y="0"/>
                    </a:cubicBezTo>
                    <a:cubicBezTo>
                      <a:pt x="1" y="1"/>
                      <a:pt x="2" y="3"/>
                      <a:pt x="2" y="4"/>
                    </a:cubicBezTo>
                    <a:cubicBezTo>
                      <a:pt x="14" y="5"/>
                      <a:pt x="29" y="6"/>
                      <a:pt x="44" y="4"/>
                    </a:cubicBezTo>
                    <a:close/>
                  </a:path>
                </a:pathLst>
              </a:custGeom>
              <a:solidFill>
                <a:srgbClr val="80828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" name="Freeform 186"/>
              <p:cNvSpPr>
                <a:spLocks/>
              </p:cNvSpPr>
              <p:nvPr/>
            </p:nvSpPr>
            <p:spPr bwMode="auto">
              <a:xfrm>
                <a:off x="3759200" y="4435475"/>
                <a:ext cx="157163" cy="57150"/>
              </a:xfrm>
              <a:custGeom>
                <a:avLst/>
                <a:gdLst/>
                <a:ahLst/>
                <a:cxnLst>
                  <a:cxn ang="0">
                    <a:pos x="42" y="0"/>
                  </a:cxn>
                  <a:cxn ang="0">
                    <a:pos x="0" y="0"/>
                  </a:cxn>
                  <a:cxn ang="0">
                    <a:pos x="0" y="3"/>
                  </a:cxn>
                  <a:cxn ang="0">
                    <a:pos x="42" y="3"/>
                  </a:cxn>
                  <a:cxn ang="0">
                    <a:pos x="42" y="0"/>
                  </a:cxn>
                </a:cxnLst>
                <a:rect l="0" t="0" r="r" b="b"/>
                <a:pathLst>
                  <a:path w="42" h="15">
                    <a:moveTo>
                      <a:pt x="42" y="0"/>
                    </a:moveTo>
                    <a:cubicBezTo>
                      <a:pt x="27" y="2"/>
                      <a:pt x="12" y="1"/>
                      <a:pt x="0" y="0"/>
                    </a:cubicBezTo>
                    <a:cubicBezTo>
                      <a:pt x="0" y="2"/>
                      <a:pt x="0" y="3"/>
                      <a:pt x="0" y="3"/>
                    </a:cubicBezTo>
                    <a:cubicBezTo>
                      <a:pt x="0" y="3"/>
                      <a:pt x="23" y="15"/>
                      <a:pt x="42" y="3"/>
                    </a:cubicBezTo>
                    <a:cubicBezTo>
                      <a:pt x="42" y="3"/>
                      <a:pt x="42" y="2"/>
                      <a:pt x="4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7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" name="Freeform 187"/>
              <p:cNvSpPr>
                <a:spLocks/>
              </p:cNvSpPr>
              <p:nvPr/>
            </p:nvSpPr>
            <p:spPr bwMode="auto">
              <a:xfrm>
                <a:off x="3624263" y="4341813"/>
                <a:ext cx="431800" cy="904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4"/>
                  </a:cxn>
                  <a:cxn ang="0">
                    <a:pos x="33" y="20"/>
                  </a:cxn>
                  <a:cxn ang="0">
                    <a:pos x="34" y="21"/>
                  </a:cxn>
                  <a:cxn ang="0">
                    <a:pos x="80" y="21"/>
                  </a:cxn>
                  <a:cxn ang="0">
                    <a:pos x="82" y="20"/>
                  </a:cxn>
                  <a:cxn ang="0">
                    <a:pos x="114" y="2"/>
                  </a:cxn>
                  <a:cxn ang="0">
                    <a:pos x="115" y="0"/>
                  </a:cxn>
                  <a:cxn ang="0">
                    <a:pos x="0" y="0"/>
                  </a:cxn>
                </a:cxnLst>
                <a:rect l="0" t="0" r="r" b="b"/>
                <a:pathLst>
                  <a:path w="115" h="24">
                    <a:moveTo>
                      <a:pt x="0" y="0"/>
                    </a:moveTo>
                    <a:cubicBezTo>
                      <a:pt x="0" y="1"/>
                      <a:pt x="1" y="2"/>
                      <a:pt x="4" y="4"/>
                    </a:cubicBezTo>
                    <a:cubicBezTo>
                      <a:pt x="8" y="8"/>
                      <a:pt x="29" y="18"/>
                      <a:pt x="33" y="20"/>
                    </a:cubicBezTo>
                    <a:cubicBezTo>
                      <a:pt x="33" y="20"/>
                      <a:pt x="34" y="21"/>
                      <a:pt x="34" y="21"/>
                    </a:cubicBezTo>
                    <a:cubicBezTo>
                      <a:pt x="47" y="23"/>
                      <a:pt x="63" y="24"/>
                      <a:pt x="80" y="21"/>
                    </a:cubicBezTo>
                    <a:cubicBezTo>
                      <a:pt x="81" y="21"/>
                      <a:pt x="81" y="20"/>
                      <a:pt x="82" y="20"/>
                    </a:cubicBezTo>
                    <a:cubicBezTo>
                      <a:pt x="87" y="18"/>
                      <a:pt x="112" y="5"/>
                      <a:pt x="114" y="2"/>
                    </a:cubicBezTo>
                    <a:cubicBezTo>
                      <a:pt x="114" y="2"/>
                      <a:pt x="114" y="1"/>
                      <a:pt x="11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7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0" name="Freeform 188"/>
              <p:cNvSpPr>
                <a:spLocks/>
              </p:cNvSpPr>
              <p:nvPr/>
            </p:nvSpPr>
            <p:spPr bwMode="auto">
              <a:xfrm>
                <a:off x="3440113" y="3667125"/>
                <a:ext cx="803275" cy="96838"/>
              </a:xfrm>
              <a:custGeom>
                <a:avLst/>
                <a:gdLst/>
                <a:ahLst/>
                <a:cxnLst>
                  <a:cxn ang="0">
                    <a:pos x="4" y="26"/>
                  </a:cxn>
                  <a:cxn ang="0">
                    <a:pos x="210" y="13"/>
                  </a:cxn>
                  <a:cxn ang="0">
                    <a:pos x="213" y="0"/>
                  </a:cxn>
                  <a:cxn ang="0">
                    <a:pos x="214" y="0"/>
                  </a:cxn>
                  <a:cxn ang="0">
                    <a:pos x="0" y="11"/>
                  </a:cxn>
                  <a:cxn ang="0">
                    <a:pos x="2" y="14"/>
                  </a:cxn>
                  <a:cxn ang="0">
                    <a:pos x="4" y="26"/>
                  </a:cxn>
                </a:cxnLst>
                <a:rect l="0" t="0" r="r" b="b"/>
                <a:pathLst>
                  <a:path w="214" h="26">
                    <a:moveTo>
                      <a:pt x="4" y="26"/>
                    </a:moveTo>
                    <a:cubicBezTo>
                      <a:pt x="34" y="26"/>
                      <a:pt x="143" y="26"/>
                      <a:pt x="210" y="13"/>
                    </a:cubicBezTo>
                    <a:cubicBezTo>
                      <a:pt x="209" y="10"/>
                      <a:pt x="208" y="4"/>
                      <a:pt x="213" y="0"/>
                    </a:cubicBezTo>
                    <a:cubicBezTo>
                      <a:pt x="214" y="0"/>
                      <a:pt x="214" y="0"/>
                      <a:pt x="214" y="0"/>
                    </a:cubicBezTo>
                    <a:cubicBezTo>
                      <a:pt x="126" y="12"/>
                      <a:pt x="23" y="11"/>
                      <a:pt x="0" y="11"/>
                    </a:cubicBezTo>
                    <a:cubicBezTo>
                      <a:pt x="0" y="12"/>
                      <a:pt x="1" y="13"/>
                      <a:pt x="2" y="14"/>
                    </a:cubicBezTo>
                    <a:cubicBezTo>
                      <a:pt x="3" y="17"/>
                      <a:pt x="4" y="22"/>
                      <a:pt x="4" y="26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1" name="Freeform 189"/>
              <p:cNvSpPr>
                <a:spLocks/>
              </p:cNvSpPr>
              <p:nvPr/>
            </p:nvSpPr>
            <p:spPr bwMode="auto">
              <a:xfrm>
                <a:off x="3448050" y="3752850"/>
                <a:ext cx="790575" cy="123825"/>
              </a:xfrm>
              <a:custGeom>
                <a:avLst/>
                <a:gdLst/>
                <a:ahLst/>
                <a:cxnLst>
                  <a:cxn ang="0">
                    <a:pos x="207" y="20"/>
                  </a:cxn>
                  <a:cxn ang="0">
                    <a:pos x="210" y="6"/>
                  </a:cxn>
                  <a:cxn ang="0">
                    <a:pos x="211" y="0"/>
                  </a:cxn>
                  <a:cxn ang="0">
                    <a:pos x="0" y="16"/>
                  </a:cxn>
                  <a:cxn ang="0">
                    <a:pos x="0" y="21"/>
                  </a:cxn>
                  <a:cxn ang="0">
                    <a:pos x="3" y="32"/>
                  </a:cxn>
                  <a:cxn ang="0">
                    <a:pos x="207" y="20"/>
                  </a:cxn>
                </a:cxnLst>
                <a:rect l="0" t="0" r="r" b="b"/>
                <a:pathLst>
                  <a:path w="211" h="33">
                    <a:moveTo>
                      <a:pt x="207" y="20"/>
                    </a:moveTo>
                    <a:cubicBezTo>
                      <a:pt x="206" y="16"/>
                      <a:pt x="205" y="11"/>
                      <a:pt x="210" y="6"/>
                    </a:cubicBezTo>
                    <a:cubicBezTo>
                      <a:pt x="211" y="0"/>
                      <a:pt x="211" y="0"/>
                      <a:pt x="211" y="0"/>
                    </a:cubicBezTo>
                    <a:cubicBezTo>
                      <a:pt x="163" y="10"/>
                      <a:pt x="38" y="15"/>
                      <a:pt x="0" y="16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3" y="27"/>
                      <a:pt x="3" y="32"/>
                    </a:cubicBezTo>
                    <a:cubicBezTo>
                      <a:pt x="35" y="32"/>
                      <a:pt x="141" y="33"/>
                      <a:pt x="207" y="20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2" name="Freeform 190"/>
              <p:cNvSpPr>
                <a:spLocks/>
              </p:cNvSpPr>
              <p:nvPr/>
            </p:nvSpPr>
            <p:spPr bwMode="auto">
              <a:xfrm>
                <a:off x="3451225" y="3873500"/>
                <a:ext cx="787400" cy="123825"/>
              </a:xfrm>
              <a:custGeom>
                <a:avLst/>
                <a:gdLst/>
                <a:ahLst/>
                <a:cxnLst>
                  <a:cxn ang="0">
                    <a:pos x="4" y="33"/>
                  </a:cxn>
                  <a:cxn ang="0">
                    <a:pos x="207" y="20"/>
                  </a:cxn>
                  <a:cxn ang="0">
                    <a:pos x="210" y="5"/>
                  </a:cxn>
                  <a:cxn ang="0">
                    <a:pos x="210" y="0"/>
                  </a:cxn>
                  <a:cxn ang="0">
                    <a:pos x="0" y="15"/>
                  </a:cxn>
                  <a:cxn ang="0">
                    <a:pos x="0" y="20"/>
                  </a:cxn>
                  <a:cxn ang="0">
                    <a:pos x="4" y="33"/>
                  </a:cxn>
                </a:cxnLst>
                <a:rect l="0" t="0" r="r" b="b"/>
                <a:pathLst>
                  <a:path w="210" h="33">
                    <a:moveTo>
                      <a:pt x="4" y="33"/>
                    </a:moveTo>
                    <a:cubicBezTo>
                      <a:pt x="38" y="32"/>
                      <a:pt x="143" y="33"/>
                      <a:pt x="207" y="20"/>
                    </a:cubicBezTo>
                    <a:cubicBezTo>
                      <a:pt x="206" y="16"/>
                      <a:pt x="205" y="11"/>
                      <a:pt x="210" y="5"/>
                    </a:cubicBezTo>
                    <a:cubicBezTo>
                      <a:pt x="210" y="0"/>
                      <a:pt x="210" y="0"/>
                      <a:pt x="210" y="0"/>
                    </a:cubicBezTo>
                    <a:cubicBezTo>
                      <a:pt x="163" y="12"/>
                      <a:pt x="36" y="14"/>
                      <a:pt x="0" y="15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4" y="26"/>
                      <a:pt x="4" y="33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3" name="Freeform 191"/>
              <p:cNvSpPr>
                <a:spLocks/>
              </p:cNvSpPr>
              <p:nvPr/>
            </p:nvSpPr>
            <p:spPr bwMode="auto">
              <a:xfrm>
                <a:off x="3448050" y="3989388"/>
                <a:ext cx="795338" cy="120650"/>
              </a:xfrm>
              <a:custGeom>
                <a:avLst/>
                <a:gdLst/>
                <a:ahLst/>
                <a:cxnLst>
                  <a:cxn ang="0">
                    <a:pos x="5" y="32"/>
                  </a:cxn>
                  <a:cxn ang="0">
                    <a:pos x="209" y="19"/>
                  </a:cxn>
                  <a:cxn ang="0">
                    <a:pos x="212" y="4"/>
                  </a:cxn>
                  <a:cxn ang="0">
                    <a:pos x="212" y="0"/>
                  </a:cxn>
                  <a:cxn ang="0">
                    <a:pos x="1" y="14"/>
                  </a:cxn>
                  <a:cxn ang="0">
                    <a:pos x="0" y="20"/>
                  </a:cxn>
                  <a:cxn ang="0">
                    <a:pos x="5" y="32"/>
                  </a:cxn>
                </a:cxnLst>
                <a:rect l="0" t="0" r="r" b="b"/>
                <a:pathLst>
                  <a:path w="212" h="32">
                    <a:moveTo>
                      <a:pt x="5" y="32"/>
                    </a:moveTo>
                    <a:cubicBezTo>
                      <a:pt x="39" y="32"/>
                      <a:pt x="144" y="32"/>
                      <a:pt x="209" y="19"/>
                    </a:cubicBezTo>
                    <a:cubicBezTo>
                      <a:pt x="207" y="15"/>
                      <a:pt x="207" y="10"/>
                      <a:pt x="212" y="4"/>
                    </a:cubicBezTo>
                    <a:cubicBezTo>
                      <a:pt x="212" y="0"/>
                      <a:pt x="212" y="0"/>
                      <a:pt x="212" y="0"/>
                    </a:cubicBezTo>
                    <a:cubicBezTo>
                      <a:pt x="164" y="11"/>
                      <a:pt x="37" y="14"/>
                      <a:pt x="1" y="14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6" y="25"/>
                      <a:pt x="5" y="32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4" name="Freeform 192"/>
              <p:cNvSpPr>
                <a:spLocks/>
              </p:cNvSpPr>
              <p:nvPr/>
            </p:nvSpPr>
            <p:spPr bwMode="auto">
              <a:xfrm>
                <a:off x="3417888" y="3573463"/>
                <a:ext cx="847725" cy="138113"/>
              </a:xfrm>
              <a:custGeom>
                <a:avLst/>
                <a:gdLst/>
                <a:ahLst/>
                <a:cxnLst>
                  <a:cxn ang="0">
                    <a:pos x="226" y="3"/>
                  </a:cxn>
                  <a:cxn ang="0">
                    <a:pos x="226" y="0"/>
                  </a:cxn>
                  <a:cxn ang="0">
                    <a:pos x="0" y="2"/>
                  </a:cxn>
                  <a:cxn ang="0">
                    <a:pos x="2" y="29"/>
                  </a:cxn>
                  <a:cxn ang="0">
                    <a:pos x="6" y="36"/>
                  </a:cxn>
                  <a:cxn ang="0">
                    <a:pos x="220" y="25"/>
                  </a:cxn>
                  <a:cxn ang="0">
                    <a:pos x="223" y="20"/>
                  </a:cxn>
                  <a:cxn ang="0">
                    <a:pos x="226" y="3"/>
                  </a:cxn>
                </a:cxnLst>
                <a:rect l="0" t="0" r="r" b="b"/>
                <a:pathLst>
                  <a:path w="226" h="37">
                    <a:moveTo>
                      <a:pt x="226" y="3"/>
                    </a:moveTo>
                    <a:cubicBezTo>
                      <a:pt x="226" y="0"/>
                      <a:pt x="226" y="0"/>
                      <a:pt x="226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3" y="8"/>
                      <a:pt x="2" y="23"/>
                      <a:pt x="2" y="29"/>
                    </a:cubicBezTo>
                    <a:cubicBezTo>
                      <a:pt x="2" y="33"/>
                      <a:pt x="4" y="34"/>
                      <a:pt x="6" y="36"/>
                    </a:cubicBezTo>
                    <a:cubicBezTo>
                      <a:pt x="29" y="36"/>
                      <a:pt x="132" y="37"/>
                      <a:pt x="220" y="25"/>
                    </a:cubicBezTo>
                    <a:cubicBezTo>
                      <a:pt x="221" y="24"/>
                      <a:pt x="223" y="23"/>
                      <a:pt x="223" y="20"/>
                    </a:cubicBezTo>
                    <a:cubicBezTo>
                      <a:pt x="223" y="16"/>
                      <a:pt x="220" y="4"/>
                      <a:pt x="226" y="3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5" name="Freeform 193"/>
              <p:cNvSpPr>
                <a:spLocks/>
              </p:cNvSpPr>
              <p:nvPr/>
            </p:nvSpPr>
            <p:spPr bwMode="auto">
              <a:xfrm>
                <a:off x="3440113" y="3667125"/>
                <a:ext cx="803275" cy="52388"/>
              </a:xfrm>
              <a:custGeom>
                <a:avLst/>
                <a:gdLst/>
                <a:ahLst/>
                <a:cxnLst>
                  <a:cxn ang="0">
                    <a:pos x="211" y="3"/>
                  </a:cxn>
                  <a:cxn ang="0">
                    <a:pos x="213" y="0"/>
                  </a:cxn>
                  <a:cxn ang="0">
                    <a:pos x="214" y="0"/>
                  </a:cxn>
                  <a:cxn ang="0">
                    <a:pos x="0" y="11"/>
                  </a:cxn>
                  <a:cxn ang="0">
                    <a:pos x="1" y="13"/>
                  </a:cxn>
                  <a:cxn ang="0">
                    <a:pos x="211" y="3"/>
                  </a:cxn>
                </a:cxnLst>
                <a:rect l="0" t="0" r="r" b="b"/>
                <a:pathLst>
                  <a:path w="214" h="14">
                    <a:moveTo>
                      <a:pt x="211" y="3"/>
                    </a:moveTo>
                    <a:cubicBezTo>
                      <a:pt x="212" y="2"/>
                      <a:pt x="212" y="1"/>
                      <a:pt x="213" y="0"/>
                    </a:cubicBezTo>
                    <a:cubicBezTo>
                      <a:pt x="214" y="0"/>
                      <a:pt x="214" y="0"/>
                      <a:pt x="214" y="0"/>
                    </a:cubicBezTo>
                    <a:cubicBezTo>
                      <a:pt x="126" y="12"/>
                      <a:pt x="23" y="11"/>
                      <a:pt x="0" y="11"/>
                    </a:cubicBezTo>
                    <a:cubicBezTo>
                      <a:pt x="0" y="12"/>
                      <a:pt x="1" y="12"/>
                      <a:pt x="1" y="13"/>
                    </a:cubicBezTo>
                    <a:cubicBezTo>
                      <a:pt x="40" y="14"/>
                      <a:pt x="142" y="14"/>
                      <a:pt x="211" y="3"/>
                    </a:cubicBezTo>
                    <a:close/>
                  </a:path>
                </a:pathLst>
              </a:custGeom>
              <a:gradFill>
                <a:gsLst>
                  <a:gs pos="34000">
                    <a:schemeClr val="tx1">
                      <a:lumMod val="75000"/>
                    </a:schemeClr>
                  </a:gs>
                  <a:gs pos="49000">
                    <a:schemeClr val="bg1">
                      <a:lumMod val="75000"/>
                    </a:schemeClr>
                  </a:gs>
                  <a:gs pos="83000">
                    <a:schemeClr val="tx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6" name="Freeform 205"/>
              <p:cNvSpPr>
                <a:spLocks/>
              </p:cNvSpPr>
              <p:nvPr/>
            </p:nvSpPr>
            <p:spPr bwMode="auto">
              <a:xfrm>
                <a:off x="3406775" y="3565525"/>
                <a:ext cx="869950" cy="19050"/>
              </a:xfrm>
              <a:custGeom>
                <a:avLst/>
                <a:gdLst/>
                <a:ahLst/>
                <a:cxnLst>
                  <a:cxn ang="0">
                    <a:pos x="3" y="5"/>
                  </a:cxn>
                  <a:cxn ang="0">
                    <a:pos x="230" y="5"/>
                  </a:cxn>
                  <a:cxn ang="0">
                    <a:pos x="232" y="2"/>
                  </a:cxn>
                  <a:cxn ang="0">
                    <a:pos x="230" y="0"/>
                  </a:cxn>
                  <a:cxn ang="0">
                    <a:pos x="3" y="0"/>
                  </a:cxn>
                  <a:cxn ang="0">
                    <a:pos x="0" y="2"/>
                  </a:cxn>
                  <a:cxn ang="0">
                    <a:pos x="3" y="5"/>
                  </a:cxn>
                </a:cxnLst>
                <a:rect l="0" t="0" r="r" b="b"/>
                <a:pathLst>
                  <a:path w="232" h="5">
                    <a:moveTo>
                      <a:pt x="3" y="5"/>
                    </a:moveTo>
                    <a:cubicBezTo>
                      <a:pt x="230" y="5"/>
                      <a:pt x="230" y="5"/>
                      <a:pt x="230" y="5"/>
                    </a:cubicBezTo>
                    <a:cubicBezTo>
                      <a:pt x="231" y="5"/>
                      <a:pt x="232" y="4"/>
                      <a:pt x="232" y="2"/>
                    </a:cubicBezTo>
                    <a:cubicBezTo>
                      <a:pt x="232" y="1"/>
                      <a:pt x="231" y="0"/>
                      <a:pt x="230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1" y="5"/>
                      <a:pt x="3" y="5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7" name="Freeform 207"/>
              <p:cNvSpPr>
                <a:spLocks/>
              </p:cNvSpPr>
              <p:nvPr/>
            </p:nvSpPr>
            <p:spPr bwMode="auto">
              <a:xfrm>
                <a:off x="3613150" y="4341812"/>
                <a:ext cx="449263" cy="7938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118" y="2"/>
                  </a:cxn>
                  <a:cxn ang="0">
                    <a:pos x="120" y="0"/>
                  </a:cxn>
                  <a:cxn ang="0">
                    <a:pos x="0" y="0"/>
                  </a:cxn>
                  <a:cxn ang="0">
                    <a:pos x="3" y="2"/>
                  </a:cxn>
                </a:cxnLst>
                <a:rect l="0" t="0" r="r" b="b"/>
                <a:pathLst>
                  <a:path w="120" h="2">
                    <a:moveTo>
                      <a:pt x="3" y="2"/>
                    </a:moveTo>
                    <a:cubicBezTo>
                      <a:pt x="118" y="2"/>
                      <a:pt x="118" y="2"/>
                      <a:pt x="118" y="2"/>
                    </a:cubicBezTo>
                    <a:cubicBezTo>
                      <a:pt x="119" y="2"/>
                      <a:pt x="120" y="1"/>
                      <a:pt x="12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1" y="2"/>
                      <a:pt x="3" y="2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8" name="Freeform 208"/>
              <p:cNvSpPr>
                <a:spLocks/>
              </p:cNvSpPr>
              <p:nvPr/>
            </p:nvSpPr>
            <p:spPr bwMode="auto">
              <a:xfrm>
                <a:off x="3613150" y="4333875"/>
                <a:ext cx="449263" cy="7938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3" y="0"/>
                  </a:cxn>
                  <a:cxn ang="0">
                    <a:pos x="0" y="2"/>
                  </a:cxn>
                  <a:cxn ang="0">
                    <a:pos x="120" y="2"/>
                  </a:cxn>
                  <a:cxn ang="0">
                    <a:pos x="118" y="0"/>
                  </a:cxn>
                </a:cxnLst>
                <a:rect l="0" t="0" r="r" b="b"/>
                <a:pathLst>
                  <a:path w="120" h="2">
                    <a:moveTo>
                      <a:pt x="118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120" y="2"/>
                      <a:pt x="120" y="2"/>
                      <a:pt x="120" y="2"/>
                    </a:cubicBezTo>
                    <a:cubicBezTo>
                      <a:pt x="120" y="1"/>
                      <a:pt x="119" y="0"/>
                      <a:pt x="118" y="0"/>
                    </a:cubicBezTo>
                    <a:close/>
                  </a:path>
                </a:pathLst>
              </a:custGeom>
              <a:gradFill>
                <a:gsLst>
                  <a:gs pos="25000">
                    <a:srgbClr val="000000"/>
                  </a:gs>
                  <a:gs pos="39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9" name="Freeform 209"/>
              <p:cNvSpPr>
                <a:spLocks/>
              </p:cNvSpPr>
              <p:nvPr/>
            </p:nvSpPr>
            <p:spPr bwMode="auto">
              <a:xfrm>
                <a:off x="3429000" y="3730625"/>
                <a:ext cx="825500" cy="82550"/>
              </a:xfrm>
              <a:custGeom>
                <a:avLst/>
                <a:gdLst/>
                <a:ahLst/>
                <a:cxnLst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2"/>
                  </a:cxn>
                  <a:cxn ang="0">
                    <a:pos x="220" y="5"/>
                  </a:cxn>
                  <a:cxn ang="0">
                    <a:pos x="214" y="1"/>
                  </a:cxn>
                </a:cxnLst>
                <a:rect l="0" t="0" r="r" b="b"/>
                <a:pathLst>
                  <a:path w="220" h="22">
                    <a:moveTo>
                      <a:pt x="214" y="1"/>
                    </a:moveTo>
                    <a:cubicBezTo>
                      <a:pt x="149" y="14"/>
                      <a:pt x="30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32" y="21"/>
                      <a:pt x="175" y="16"/>
                      <a:pt x="220" y="5"/>
                    </a:cubicBezTo>
                    <a:cubicBezTo>
                      <a:pt x="220" y="2"/>
                      <a:pt x="217" y="0"/>
                      <a:pt x="214" y="1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0" name="Freeform 210"/>
              <p:cNvSpPr>
                <a:spLocks/>
              </p:cNvSpPr>
              <p:nvPr/>
            </p:nvSpPr>
            <p:spPr bwMode="auto">
              <a:xfrm>
                <a:off x="3429000" y="3749675"/>
                <a:ext cx="828675" cy="93663"/>
              </a:xfrm>
              <a:custGeom>
                <a:avLst/>
                <a:gdLst/>
                <a:ahLst/>
                <a:cxnLst>
                  <a:cxn ang="0">
                    <a:pos x="220" y="0"/>
                  </a:cxn>
                  <a:cxn ang="0">
                    <a:pos x="0" y="17"/>
                  </a:cxn>
                  <a:cxn ang="0">
                    <a:pos x="5" y="23"/>
                  </a:cxn>
                  <a:cxn ang="0">
                    <a:pos x="216" y="8"/>
                  </a:cxn>
                  <a:cxn ang="0">
                    <a:pos x="221" y="1"/>
                  </a:cxn>
                  <a:cxn ang="0">
                    <a:pos x="220" y="0"/>
                  </a:cxn>
                </a:cxnLst>
                <a:rect l="0" t="0" r="r" b="b"/>
                <a:pathLst>
                  <a:path w="221" h="25">
                    <a:moveTo>
                      <a:pt x="220" y="0"/>
                    </a:moveTo>
                    <a:cubicBezTo>
                      <a:pt x="175" y="11"/>
                      <a:pt x="32" y="16"/>
                      <a:pt x="0" y="17"/>
                    </a:cubicBezTo>
                    <a:cubicBezTo>
                      <a:pt x="0" y="20"/>
                      <a:pt x="2" y="23"/>
                      <a:pt x="5" y="23"/>
                    </a:cubicBezTo>
                    <a:cubicBezTo>
                      <a:pt x="30" y="25"/>
                      <a:pt x="150" y="21"/>
                      <a:pt x="216" y="8"/>
                    </a:cubicBezTo>
                    <a:cubicBezTo>
                      <a:pt x="219" y="7"/>
                      <a:pt x="221" y="4"/>
                      <a:pt x="221" y="1"/>
                    </a:cubicBezTo>
                    <a:lnTo>
                      <a:pt x="220" y="0"/>
                    </a:ln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1" name="Freeform 211"/>
              <p:cNvSpPr>
                <a:spLocks/>
              </p:cNvSpPr>
              <p:nvPr/>
            </p:nvSpPr>
            <p:spPr bwMode="auto">
              <a:xfrm>
                <a:off x="3425825" y="3868737"/>
                <a:ext cx="828675" cy="90488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5" y="22"/>
                  </a:cxn>
                  <a:cxn ang="0">
                    <a:pos x="216" y="7"/>
                  </a:cxn>
                  <a:cxn ang="0">
                    <a:pos x="221" y="0"/>
                  </a:cxn>
                  <a:cxn ang="0">
                    <a:pos x="0" y="16"/>
                  </a:cxn>
                </a:cxnLst>
                <a:rect l="0" t="0" r="r" b="b"/>
                <a:pathLst>
                  <a:path w="221" h="24">
                    <a:moveTo>
                      <a:pt x="0" y="16"/>
                    </a:moveTo>
                    <a:cubicBezTo>
                      <a:pt x="0" y="19"/>
                      <a:pt x="2" y="21"/>
                      <a:pt x="5" y="22"/>
                    </a:cubicBezTo>
                    <a:cubicBezTo>
                      <a:pt x="30" y="24"/>
                      <a:pt x="150" y="20"/>
                      <a:pt x="216" y="7"/>
                    </a:cubicBezTo>
                    <a:cubicBezTo>
                      <a:pt x="219" y="6"/>
                      <a:pt x="221" y="3"/>
                      <a:pt x="221" y="0"/>
                    </a:cubicBezTo>
                    <a:cubicBezTo>
                      <a:pt x="174" y="13"/>
                      <a:pt x="22" y="16"/>
                      <a:pt x="0" y="1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2" name="Freeform 212"/>
              <p:cNvSpPr>
                <a:spLocks/>
              </p:cNvSpPr>
              <p:nvPr/>
            </p:nvSpPr>
            <p:spPr bwMode="auto">
              <a:xfrm>
                <a:off x="3425825" y="3846512"/>
                <a:ext cx="828675" cy="82550"/>
              </a:xfrm>
              <a:custGeom>
                <a:avLst/>
                <a:gdLst/>
                <a:ahLst/>
                <a:cxnLst>
                  <a:cxn ang="0">
                    <a:pos x="221" y="6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2"/>
                  </a:cxn>
                  <a:cxn ang="0">
                    <a:pos x="221" y="6"/>
                  </a:cxn>
                </a:cxnLst>
                <a:rect l="0" t="0" r="r" b="b"/>
                <a:pathLst>
                  <a:path w="221" h="22">
                    <a:moveTo>
                      <a:pt x="221" y="6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4"/>
                      <a:pt x="31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22" y="22"/>
                      <a:pt x="174" y="19"/>
                      <a:pt x="221" y="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3" name="Freeform 213"/>
              <p:cNvSpPr>
                <a:spLocks/>
              </p:cNvSpPr>
              <p:nvPr/>
            </p:nvSpPr>
            <p:spPr bwMode="auto">
              <a:xfrm>
                <a:off x="3429000" y="3962400"/>
                <a:ext cx="828675" cy="79375"/>
              </a:xfrm>
              <a:custGeom>
                <a:avLst/>
                <a:gdLst/>
                <a:ahLst/>
                <a:cxnLst>
                  <a:cxn ang="0">
                    <a:pos x="221" y="6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221" y="6"/>
                  </a:cxn>
                </a:cxnLst>
                <a:rect l="0" t="0" r="r" b="b"/>
                <a:pathLst>
                  <a:path w="221" h="21">
                    <a:moveTo>
                      <a:pt x="221" y="6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4"/>
                      <a:pt x="30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25" y="21"/>
                      <a:pt x="174" y="19"/>
                      <a:pt x="221" y="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4" name="Freeform 214"/>
              <p:cNvSpPr>
                <a:spLocks/>
              </p:cNvSpPr>
              <p:nvPr/>
            </p:nvSpPr>
            <p:spPr bwMode="auto">
              <a:xfrm>
                <a:off x="3425825" y="3986212"/>
                <a:ext cx="831850" cy="88900"/>
              </a:xfrm>
              <a:custGeom>
                <a:avLst/>
                <a:gdLst/>
                <a:ahLst/>
                <a:cxnLst>
                  <a:cxn ang="0">
                    <a:pos x="1" y="15"/>
                  </a:cxn>
                  <a:cxn ang="0">
                    <a:pos x="1" y="15"/>
                  </a:cxn>
                  <a:cxn ang="0">
                    <a:pos x="6" y="22"/>
                  </a:cxn>
                  <a:cxn ang="0">
                    <a:pos x="217" y="7"/>
                  </a:cxn>
                  <a:cxn ang="0">
                    <a:pos x="222" y="0"/>
                  </a:cxn>
                  <a:cxn ang="0">
                    <a:pos x="1" y="15"/>
                  </a:cxn>
                </a:cxnLst>
                <a:rect l="0" t="0" r="r" b="b"/>
                <a:pathLst>
                  <a:path w="222" h="24"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0" y="18"/>
                      <a:pt x="3" y="21"/>
                      <a:pt x="6" y="22"/>
                    </a:cubicBezTo>
                    <a:cubicBezTo>
                      <a:pt x="31" y="24"/>
                      <a:pt x="151" y="19"/>
                      <a:pt x="217" y="7"/>
                    </a:cubicBezTo>
                    <a:cubicBezTo>
                      <a:pt x="220" y="6"/>
                      <a:pt x="222" y="3"/>
                      <a:pt x="222" y="0"/>
                    </a:cubicBezTo>
                    <a:cubicBezTo>
                      <a:pt x="175" y="13"/>
                      <a:pt x="26" y="15"/>
                      <a:pt x="1" y="15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5" name="Freeform 215"/>
              <p:cNvSpPr>
                <a:spLocks/>
              </p:cNvSpPr>
              <p:nvPr/>
            </p:nvSpPr>
            <p:spPr bwMode="auto">
              <a:xfrm>
                <a:off x="3429000" y="4105275"/>
                <a:ext cx="828675" cy="90488"/>
              </a:xfrm>
              <a:custGeom>
                <a:avLst/>
                <a:gdLst/>
                <a:ahLst/>
                <a:cxnLst>
                  <a:cxn ang="0">
                    <a:pos x="0" y="17"/>
                  </a:cxn>
                  <a:cxn ang="0">
                    <a:pos x="5" y="21"/>
                  </a:cxn>
                  <a:cxn ang="0">
                    <a:pos x="216" y="6"/>
                  </a:cxn>
                  <a:cxn ang="0">
                    <a:pos x="221" y="0"/>
                  </a:cxn>
                  <a:cxn ang="0">
                    <a:pos x="0" y="17"/>
                  </a:cxn>
                </a:cxnLst>
                <a:rect l="0" t="0" r="r" b="b"/>
                <a:pathLst>
                  <a:path w="221" h="24">
                    <a:moveTo>
                      <a:pt x="0" y="17"/>
                    </a:moveTo>
                    <a:cubicBezTo>
                      <a:pt x="0" y="19"/>
                      <a:pt x="2" y="21"/>
                      <a:pt x="5" y="21"/>
                    </a:cubicBezTo>
                    <a:cubicBezTo>
                      <a:pt x="30" y="24"/>
                      <a:pt x="150" y="19"/>
                      <a:pt x="216" y="6"/>
                    </a:cubicBezTo>
                    <a:cubicBezTo>
                      <a:pt x="219" y="6"/>
                      <a:pt x="221" y="3"/>
                      <a:pt x="221" y="0"/>
                    </a:cubicBezTo>
                    <a:cubicBezTo>
                      <a:pt x="175" y="12"/>
                      <a:pt x="28" y="16"/>
                      <a:pt x="0" y="17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6" name="Freeform 216"/>
              <p:cNvSpPr>
                <a:spLocks/>
              </p:cNvSpPr>
              <p:nvPr/>
            </p:nvSpPr>
            <p:spPr bwMode="auto">
              <a:xfrm>
                <a:off x="3429000" y="4083050"/>
                <a:ext cx="828675" cy="85725"/>
              </a:xfrm>
              <a:custGeom>
                <a:avLst/>
                <a:gdLst/>
                <a:ahLst/>
                <a:cxnLst>
                  <a:cxn ang="0">
                    <a:pos x="221" y="5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3"/>
                  </a:cxn>
                  <a:cxn ang="0">
                    <a:pos x="221" y="6"/>
                  </a:cxn>
                  <a:cxn ang="0">
                    <a:pos x="221" y="5"/>
                  </a:cxn>
                </a:cxnLst>
                <a:rect l="0" t="0" r="r" b="b"/>
                <a:pathLst>
                  <a:path w="221" h="23">
                    <a:moveTo>
                      <a:pt x="221" y="5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3"/>
                      <a:pt x="30" y="18"/>
                      <a:pt x="6" y="16"/>
                    </a:cubicBezTo>
                    <a:cubicBezTo>
                      <a:pt x="3" y="15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3"/>
                    </a:cubicBezTo>
                    <a:cubicBezTo>
                      <a:pt x="28" y="22"/>
                      <a:pt x="175" y="18"/>
                      <a:pt x="221" y="6"/>
                    </a:cubicBezTo>
                    <a:lnTo>
                      <a:pt x="221" y="5"/>
                    </a:ln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72" name="Group 228"/>
            <p:cNvGrpSpPr/>
            <p:nvPr/>
          </p:nvGrpSpPr>
          <p:grpSpPr>
            <a:xfrm>
              <a:off x="1552575" y="2133600"/>
              <a:ext cx="1758950" cy="2179638"/>
              <a:chOff x="2844801" y="2439988"/>
              <a:chExt cx="1758950" cy="2179638"/>
            </a:xfrm>
          </p:grpSpPr>
          <p:sp>
            <p:nvSpPr>
              <p:cNvPr id="273" name="Freeform 176"/>
              <p:cNvSpPr>
                <a:spLocks/>
              </p:cNvSpPr>
              <p:nvPr/>
            </p:nvSpPr>
            <p:spPr bwMode="auto">
              <a:xfrm>
                <a:off x="2849563" y="2443163"/>
                <a:ext cx="1751013" cy="2101850"/>
              </a:xfrm>
              <a:custGeom>
                <a:avLst/>
                <a:gdLst/>
                <a:ahLst/>
                <a:cxnLst>
                  <a:cxn ang="0">
                    <a:pos x="233" y="0"/>
                  </a:cxn>
                  <a:cxn ang="0">
                    <a:pos x="0" y="233"/>
                  </a:cxn>
                  <a:cxn ang="0">
                    <a:pos x="26" y="342"/>
                  </a:cxn>
                  <a:cxn ang="0">
                    <a:pos x="51" y="391"/>
                  </a:cxn>
                  <a:cxn ang="0">
                    <a:pos x="82" y="453"/>
                  </a:cxn>
                  <a:cxn ang="0">
                    <a:pos x="93" y="518"/>
                  </a:cxn>
                  <a:cxn ang="0">
                    <a:pos x="374" y="512"/>
                  </a:cxn>
                  <a:cxn ang="0">
                    <a:pos x="385" y="453"/>
                  </a:cxn>
                  <a:cxn ang="0">
                    <a:pos x="415" y="391"/>
                  </a:cxn>
                  <a:cxn ang="0">
                    <a:pos x="441" y="341"/>
                  </a:cxn>
                  <a:cxn ang="0">
                    <a:pos x="467" y="233"/>
                  </a:cxn>
                  <a:cxn ang="0">
                    <a:pos x="233" y="0"/>
                  </a:cxn>
                </a:cxnLst>
                <a:rect l="0" t="0" r="r" b="b"/>
                <a:pathLst>
                  <a:path w="467" h="560">
                    <a:moveTo>
                      <a:pt x="233" y="0"/>
                    </a:moveTo>
                    <a:cubicBezTo>
                      <a:pt x="104" y="0"/>
                      <a:pt x="0" y="105"/>
                      <a:pt x="0" y="233"/>
                    </a:cubicBezTo>
                    <a:cubicBezTo>
                      <a:pt x="0" y="271"/>
                      <a:pt x="9" y="309"/>
                      <a:pt x="26" y="342"/>
                    </a:cubicBezTo>
                    <a:cubicBezTo>
                      <a:pt x="32" y="356"/>
                      <a:pt x="41" y="373"/>
                      <a:pt x="51" y="391"/>
                    </a:cubicBezTo>
                    <a:cubicBezTo>
                      <a:pt x="64" y="413"/>
                      <a:pt x="77" y="437"/>
                      <a:pt x="82" y="453"/>
                    </a:cubicBezTo>
                    <a:cubicBezTo>
                      <a:pt x="90" y="480"/>
                      <a:pt x="92" y="501"/>
                      <a:pt x="93" y="518"/>
                    </a:cubicBezTo>
                    <a:cubicBezTo>
                      <a:pt x="138" y="547"/>
                      <a:pt x="283" y="560"/>
                      <a:pt x="374" y="512"/>
                    </a:cubicBezTo>
                    <a:cubicBezTo>
                      <a:pt x="375" y="496"/>
                      <a:pt x="377" y="477"/>
                      <a:pt x="385" y="453"/>
                    </a:cubicBezTo>
                    <a:cubicBezTo>
                      <a:pt x="390" y="437"/>
                      <a:pt x="403" y="413"/>
                      <a:pt x="415" y="391"/>
                    </a:cubicBezTo>
                    <a:cubicBezTo>
                      <a:pt x="425" y="373"/>
                      <a:pt x="435" y="355"/>
                      <a:pt x="441" y="341"/>
                    </a:cubicBezTo>
                    <a:cubicBezTo>
                      <a:pt x="458" y="308"/>
                      <a:pt x="467" y="271"/>
                      <a:pt x="467" y="233"/>
                    </a:cubicBezTo>
                    <a:cubicBezTo>
                      <a:pt x="467" y="105"/>
                      <a:pt x="362" y="0"/>
                      <a:pt x="233" y="0"/>
                    </a:cubicBezTo>
                  </a:path>
                </a:pathLst>
              </a:custGeom>
              <a:gradFill flip="none" rotWithShape="1">
                <a:gsLst>
                  <a:gs pos="75000">
                    <a:srgbClr val="3A3A3A"/>
                  </a:gs>
                  <a:gs pos="42000">
                    <a:schemeClr val="bg1">
                      <a:lumMod val="65000"/>
                      <a:alpha val="73000"/>
                    </a:schemeClr>
                  </a:gs>
                  <a:gs pos="15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" name="Freeform 177"/>
              <p:cNvSpPr>
                <a:spLocks noEditPoints="1"/>
              </p:cNvSpPr>
              <p:nvPr/>
            </p:nvSpPr>
            <p:spPr bwMode="auto">
              <a:xfrm>
                <a:off x="2844801" y="2439988"/>
                <a:ext cx="1758950" cy="2179638"/>
              </a:xfrm>
              <a:custGeom>
                <a:avLst/>
                <a:gdLst/>
                <a:ahLst/>
                <a:cxnLst>
                  <a:cxn ang="0">
                    <a:pos x="450" y="143"/>
                  </a:cxn>
                  <a:cxn ang="0">
                    <a:pos x="400" y="69"/>
                  </a:cxn>
                  <a:cxn ang="0">
                    <a:pos x="326" y="18"/>
                  </a:cxn>
                  <a:cxn ang="0">
                    <a:pos x="234" y="0"/>
                  </a:cxn>
                  <a:cxn ang="0">
                    <a:pos x="143" y="18"/>
                  </a:cxn>
                  <a:cxn ang="0">
                    <a:pos x="69" y="69"/>
                  </a:cxn>
                  <a:cxn ang="0">
                    <a:pos x="18" y="143"/>
                  </a:cxn>
                  <a:cxn ang="0">
                    <a:pos x="0" y="234"/>
                  </a:cxn>
                  <a:cxn ang="0">
                    <a:pos x="7" y="291"/>
                  </a:cxn>
                  <a:cxn ang="0">
                    <a:pos x="27" y="343"/>
                  </a:cxn>
                  <a:cxn ang="0">
                    <a:pos x="52" y="392"/>
                  </a:cxn>
                  <a:cxn ang="0">
                    <a:pos x="82" y="454"/>
                  </a:cxn>
                  <a:cxn ang="0">
                    <a:pos x="93" y="519"/>
                  </a:cxn>
                  <a:cxn ang="0">
                    <a:pos x="93" y="526"/>
                  </a:cxn>
                  <a:cxn ang="0">
                    <a:pos x="100" y="559"/>
                  </a:cxn>
                  <a:cxn ang="0">
                    <a:pos x="124" y="580"/>
                  </a:cxn>
                  <a:cxn ang="0">
                    <a:pos x="160" y="581"/>
                  </a:cxn>
                  <a:cxn ang="0">
                    <a:pos x="229" y="580"/>
                  </a:cxn>
                  <a:cxn ang="0">
                    <a:pos x="240" y="580"/>
                  </a:cxn>
                  <a:cxn ang="0">
                    <a:pos x="308" y="581"/>
                  </a:cxn>
                  <a:cxn ang="0">
                    <a:pos x="345" y="580"/>
                  </a:cxn>
                  <a:cxn ang="0">
                    <a:pos x="368" y="559"/>
                  </a:cxn>
                  <a:cxn ang="0">
                    <a:pos x="376" y="526"/>
                  </a:cxn>
                  <a:cxn ang="0">
                    <a:pos x="376" y="513"/>
                  </a:cxn>
                  <a:cxn ang="0">
                    <a:pos x="387" y="454"/>
                  </a:cxn>
                  <a:cxn ang="0">
                    <a:pos x="417" y="392"/>
                  </a:cxn>
                  <a:cxn ang="0">
                    <a:pos x="442" y="343"/>
                  </a:cxn>
                  <a:cxn ang="0">
                    <a:pos x="462" y="291"/>
                  </a:cxn>
                  <a:cxn ang="0">
                    <a:pos x="469" y="234"/>
                  </a:cxn>
                  <a:cxn ang="0">
                    <a:pos x="450" y="143"/>
                  </a:cxn>
                  <a:cxn ang="0">
                    <a:pos x="441" y="342"/>
                  </a:cxn>
                  <a:cxn ang="0">
                    <a:pos x="385" y="454"/>
                  </a:cxn>
                  <a:cxn ang="0">
                    <a:pos x="375" y="513"/>
                  </a:cxn>
                  <a:cxn ang="0">
                    <a:pos x="374" y="526"/>
                  </a:cxn>
                  <a:cxn ang="0">
                    <a:pos x="345" y="579"/>
                  </a:cxn>
                  <a:cxn ang="0">
                    <a:pos x="308" y="580"/>
                  </a:cxn>
                  <a:cxn ang="0">
                    <a:pos x="240" y="579"/>
                  </a:cxn>
                  <a:cxn ang="0">
                    <a:pos x="229" y="579"/>
                  </a:cxn>
                  <a:cxn ang="0">
                    <a:pos x="160" y="580"/>
                  </a:cxn>
                  <a:cxn ang="0">
                    <a:pos x="124" y="579"/>
                  </a:cxn>
                  <a:cxn ang="0">
                    <a:pos x="94" y="526"/>
                  </a:cxn>
                  <a:cxn ang="0">
                    <a:pos x="94" y="519"/>
                  </a:cxn>
                  <a:cxn ang="0">
                    <a:pos x="83" y="454"/>
                  </a:cxn>
                  <a:cxn ang="0">
                    <a:pos x="28" y="343"/>
                  </a:cxn>
                  <a:cxn ang="0">
                    <a:pos x="1" y="234"/>
                  </a:cxn>
                  <a:cxn ang="0">
                    <a:pos x="234" y="1"/>
                  </a:cxn>
                  <a:cxn ang="0">
                    <a:pos x="468" y="234"/>
                  </a:cxn>
                  <a:cxn ang="0">
                    <a:pos x="441" y="342"/>
                  </a:cxn>
                </a:cxnLst>
                <a:rect l="0" t="0" r="r" b="b"/>
                <a:pathLst>
                  <a:path w="469" h="581">
                    <a:moveTo>
                      <a:pt x="450" y="143"/>
                    </a:moveTo>
                    <a:cubicBezTo>
                      <a:pt x="438" y="115"/>
                      <a:pt x="422" y="90"/>
                      <a:pt x="400" y="69"/>
                    </a:cubicBezTo>
                    <a:cubicBezTo>
                      <a:pt x="379" y="47"/>
                      <a:pt x="353" y="30"/>
                      <a:pt x="326" y="18"/>
                    </a:cubicBezTo>
                    <a:cubicBezTo>
                      <a:pt x="297" y="6"/>
                      <a:pt x="266" y="0"/>
                      <a:pt x="234" y="0"/>
                    </a:cubicBezTo>
                    <a:cubicBezTo>
                      <a:pt x="203" y="0"/>
                      <a:pt x="172" y="6"/>
                      <a:pt x="143" y="18"/>
                    </a:cubicBezTo>
                    <a:cubicBezTo>
                      <a:pt x="115" y="30"/>
                      <a:pt x="90" y="47"/>
                      <a:pt x="69" y="69"/>
                    </a:cubicBezTo>
                    <a:cubicBezTo>
                      <a:pt x="47" y="90"/>
                      <a:pt x="30" y="115"/>
                      <a:pt x="18" y="143"/>
                    </a:cubicBezTo>
                    <a:cubicBezTo>
                      <a:pt x="6" y="172"/>
                      <a:pt x="0" y="203"/>
                      <a:pt x="0" y="234"/>
                    </a:cubicBezTo>
                    <a:cubicBezTo>
                      <a:pt x="0" y="254"/>
                      <a:pt x="2" y="273"/>
                      <a:pt x="7" y="291"/>
                    </a:cubicBezTo>
                    <a:cubicBezTo>
                      <a:pt x="11" y="309"/>
                      <a:pt x="18" y="327"/>
                      <a:pt x="27" y="343"/>
                    </a:cubicBezTo>
                    <a:cubicBezTo>
                      <a:pt x="32" y="357"/>
                      <a:pt x="42" y="374"/>
                      <a:pt x="52" y="392"/>
                    </a:cubicBezTo>
                    <a:cubicBezTo>
                      <a:pt x="64" y="415"/>
                      <a:pt x="77" y="438"/>
                      <a:pt x="82" y="454"/>
                    </a:cubicBezTo>
                    <a:cubicBezTo>
                      <a:pt x="91" y="481"/>
                      <a:pt x="93" y="502"/>
                      <a:pt x="93" y="519"/>
                    </a:cubicBezTo>
                    <a:cubicBezTo>
                      <a:pt x="93" y="521"/>
                      <a:pt x="93" y="523"/>
                      <a:pt x="93" y="526"/>
                    </a:cubicBezTo>
                    <a:cubicBezTo>
                      <a:pt x="93" y="534"/>
                      <a:pt x="95" y="547"/>
                      <a:pt x="100" y="559"/>
                    </a:cubicBezTo>
                    <a:cubicBezTo>
                      <a:pt x="105" y="568"/>
                      <a:pt x="112" y="579"/>
                      <a:pt x="124" y="580"/>
                    </a:cubicBezTo>
                    <a:cubicBezTo>
                      <a:pt x="130" y="580"/>
                      <a:pt x="142" y="581"/>
                      <a:pt x="160" y="581"/>
                    </a:cubicBezTo>
                    <a:cubicBezTo>
                      <a:pt x="191" y="581"/>
                      <a:pt x="228" y="580"/>
                      <a:pt x="229" y="580"/>
                    </a:cubicBezTo>
                    <a:cubicBezTo>
                      <a:pt x="240" y="580"/>
                      <a:pt x="240" y="580"/>
                      <a:pt x="240" y="580"/>
                    </a:cubicBezTo>
                    <a:cubicBezTo>
                      <a:pt x="240" y="580"/>
                      <a:pt x="278" y="581"/>
                      <a:pt x="308" y="581"/>
                    </a:cubicBezTo>
                    <a:cubicBezTo>
                      <a:pt x="327" y="581"/>
                      <a:pt x="339" y="580"/>
                      <a:pt x="345" y="580"/>
                    </a:cubicBezTo>
                    <a:cubicBezTo>
                      <a:pt x="357" y="579"/>
                      <a:pt x="364" y="568"/>
                      <a:pt x="368" y="559"/>
                    </a:cubicBezTo>
                    <a:cubicBezTo>
                      <a:pt x="374" y="547"/>
                      <a:pt x="376" y="534"/>
                      <a:pt x="376" y="526"/>
                    </a:cubicBezTo>
                    <a:cubicBezTo>
                      <a:pt x="376" y="522"/>
                      <a:pt x="376" y="517"/>
                      <a:pt x="376" y="513"/>
                    </a:cubicBezTo>
                    <a:cubicBezTo>
                      <a:pt x="377" y="497"/>
                      <a:pt x="379" y="478"/>
                      <a:pt x="387" y="454"/>
                    </a:cubicBezTo>
                    <a:cubicBezTo>
                      <a:pt x="392" y="438"/>
                      <a:pt x="404" y="415"/>
                      <a:pt x="417" y="392"/>
                    </a:cubicBezTo>
                    <a:cubicBezTo>
                      <a:pt x="427" y="374"/>
                      <a:pt x="437" y="357"/>
                      <a:pt x="442" y="343"/>
                    </a:cubicBezTo>
                    <a:cubicBezTo>
                      <a:pt x="451" y="326"/>
                      <a:pt x="457" y="309"/>
                      <a:pt x="462" y="291"/>
                    </a:cubicBezTo>
                    <a:cubicBezTo>
                      <a:pt x="466" y="273"/>
                      <a:pt x="469" y="254"/>
                      <a:pt x="469" y="234"/>
                    </a:cubicBezTo>
                    <a:cubicBezTo>
                      <a:pt x="469" y="203"/>
                      <a:pt x="463" y="172"/>
                      <a:pt x="450" y="143"/>
                    </a:cubicBezTo>
                    <a:moveTo>
                      <a:pt x="441" y="342"/>
                    </a:moveTo>
                    <a:cubicBezTo>
                      <a:pt x="428" y="374"/>
                      <a:pt x="395" y="424"/>
                      <a:pt x="385" y="454"/>
                    </a:cubicBezTo>
                    <a:cubicBezTo>
                      <a:pt x="378" y="477"/>
                      <a:pt x="375" y="497"/>
                      <a:pt x="375" y="513"/>
                    </a:cubicBezTo>
                    <a:cubicBezTo>
                      <a:pt x="375" y="518"/>
                      <a:pt x="374" y="522"/>
                      <a:pt x="374" y="526"/>
                    </a:cubicBezTo>
                    <a:cubicBezTo>
                      <a:pt x="374" y="544"/>
                      <a:pt x="365" y="577"/>
                      <a:pt x="345" y="579"/>
                    </a:cubicBezTo>
                    <a:cubicBezTo>
                      <a:pt x="338" y="579"/>
                      <a:pt x="324" y="580"/>
                      <a:pt x="308" y="580"/>
                    </a:cubicBezTo>
                    <a:cubicBezTo>
                      <a:pt x="277" y="580"/>
                      <a:pt x="240" y="579"/>
                      <a:pt x="240" y="579"/>
                    </a:cubicBezTo>
                    <a:cubicBezTo>
                      <a:pt x="229" y="579"/>
                      <a:pt x="229" y="579"/>
                      <a:pt x="229" y="579"/>
                    </a:cubicBezTo>
                    <a:cubicBezTo>
                      <a:pt x="229" y="579"/>
                      <a:pt x="191" y="580"/>
                      <a:pt x="160" y="580"/>
                    </a:cubicBezTo>
                    <a:cubicBezTo>
                      <a:pt x="145" y="580"/>
                      <a:pt x="131" y="579"/>
                      <a:pt x="124" y="579"/>
                    </a:cubicBezTo>
                    <a:cubicBezTo>
                      <a:pt x="104" y="577"/>
                      <a:pt x="94" y="544"/>
                      <a:pt x="94" y="526"/>
                    </a:cubicBezTo>
                    <a:cubicBezTo>
                      <a:pt x="94" y="524"/>
                      <a:pt x="94" y="522"/>
                      <a:pt x="94" y="519"/>
                    </a:cubicBezTo>
                    <a:cubicBezTo>
                      <a:pt x="94" y="502"/>
                      <a:pt x="92" y="480"/>
                      <a:pt x="83" y="454"/>
                    </a:cubicBezTo>
                    <a:cubicBezTo>
                      <a:pt x="74" y="424"/>
                      <a:pt x="41" y="374"/>
                      <a:pt x="28" y="343"/>
                    </a:cubicBezTo>
                    <a:cubicBezTo>
                      <a:pt x="11" y="310"/>
                      <a:pt x="1" y="274"/>
                      <a:pt x="1" y="234"/>
                    </a:cubicBezTo>
                    <a:cubicBezTo>
                      <a:pt x="1" y="106"/>
                      <a:pt x="106" y="1"/>
                      <a:pt x="234" y="1"/>
                    </a:cubicBezTo>
                    <a:cubicBezTo>
                      <a:pt x="363" y="1"/>
                      <a:pt x="468" y="106"/>
                      <a:pt x="468" y="234"/>
                    </a:cubicBezTo>
                    <a:cubicBezTo>
                      <a:pt x="468" y="273"/>
                      <a:pt x="458" y="310"/>
                      <a:pt x="441" y="342"/>
                    </a:cubicBezTo>
                  </a:path>
                </a:pathLst>
              </a:custGeom>
              <a:solidFill>
                <a:schemeClr val="tx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" name="Rectangle 178"/>
              <p:cNvSpPr>
                <a:spLocks noChangeArrowheads="1"/>
              </p:cNvSpPr>
              <p:nvPr/>
            </p:nvSpPr>
            <p:spPr bwMode="auto">
              <a:xfrm>
                <a:off x="3692526" y="3532188"/>
                <a:ext cx="52388" cy="33655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" name="Freeform 194"/>
              <p:cNvSpPr>
                <a:spLocks/>
              </p:cNvSpPr>
              <p:nvPr/>
            </p:nvSpPr>
            <p:spPr bwMode="auto">
              <a:xfrm>
                <a:off x="3513138" y="3838576"/>
                <a:ext cx="407988" cy="304800"/>
              </a:xfrm>
              <a:custGeom>
                <a:avLst/>
                <a:gdLst/>
                <a:ahLst/>
                <a:cxnLst>
                  <a:cxn ang="0">
                    <a:pos x="12" y="81"/>
                  </a:cxn>
                  <a:cxn ang="0">
                    <a:pos x="39" y="71"/>
                  </a:cxn>
                  <a:cxn ang="0">
                    <a:pos x="39" y="69"/>
                  </a:cxn>
                  <a:cxn ang="0">
                    <a:pos x="55" y="53"/>
                  </a:cxn>
                  <a:cxn ang="0">
                    <a:pos x="70" y="69"/>
                  </a:cxn>
                  <a:cxn ang="0">
                    <a:pos x="70" y="70"/>
                  </a:cxn>
                  <a:cxn ang="0">
                    <a:pos x="97" y="79"/>
                  </a:cxn>
                  <a:cxn ang="0">
                    <a:pos x="103" y="52"/>
                  </a:cxn>
                  <a:cxn ang="0">
                    <a:pos x="101" y="20"/>
                  </a:cxn>
                  <a:cxn ang="0">
                    <a:pos x="59" y="2"/>
                  </a:cxn>
                  <a:cxn ang="0">
                    <a:pos x="57" y="0"/>
                  </a:cxn>
                  <a:cxn ang="0">
                    <a:pos x="57" y="0"/>
                  </a:cxn>
                  <a:cxn ang="0">
                    <a:pos x="55" y="0"/>
                  </a:cxn>
                  <a:cxn ang="0">
                    <a:pos x="52" y="0"/>
                  </a:cxn>
                  <a:cxn ang="0">
                    <a:pos x="52" y="0"/>
                  </a:cxn>
                  <a:cxn ang="0">
                    <a:pos x="50" y="2"/>
                  </a:cxn>
                  <a:cxn ang="0">
                    <a:pos x="9" y="20"/>
                  </a:cxn>
                  <a:cxn ang="0">
                    <a:pos x="6" y="52"/>
                  </a:cxn>
                  <a:cxn ang="0">
                    <a:pos x="12" y="81"/>
                  </a:cxn>
                </a:cxnLst>
                <a:rect l="0" t="0" r="r" b="b"/>
                <a:pathLst>
                  <a:path w="109" h="81">
                    <a:moveTo>
                      <a:pt x="12" y="81"/>
                    </a:moveTo>
                    <a:cubicBezTo>
                      <a:pt x="20" y="76"/>
                      <a:pt x="30" y="73"/>
                      <a:pt x="39" y="71"/>
                    </a:cubicBezTo>
                    <a:cubicBezTo>
                      <a:pt x="39" y="70"/>
                      <a:pt x="39" y="70"/>
                      <a:pt x="39" y="69"/>
                    </a:cubicBezTo>
                    <a:cubicBezTo>
                      <a:pt x="39" y="60"/>
                      <a:pt x="46" y="53"/>
                      <a:pt x="55" y="53"/>
                    </a:cubicBezTo>
                    <a:cubicBezTo>
                      <a:pt x="63" y="53"/>
                      <a:pt x="70" y="60"/>
                      <a:pt x="70" y="69"/>
                    </a:cubicBezTo>
                    <a:cubicBezTo>
                      <a:pt x="70" y="69"/>
                      <a:pt x="70" y="70"/>
                      <a:pt x="70" y="70"/>
                    </a:cubicBezTo>
                    <a:cubicBezTo>
                      <a:pt x="80" y="72"/>
                      <a:pt x="89" y="75"/>
                      <a:pt x="97" y="79"/>
                    </a:cubicBezTo>
                    <a:cubicBezTo>
                      <a:pt x="98" y="70"/>
                      <a:pt x="100" y="59"/>
                      <a:pt x="103" y="52"/>
                    </a:cubicBezTo>
                    <a:cubicBezTo>
                      <a:pt x="109" y="37"/>
                      <a:pt x="108" y="25"/>
                      <a:pt x="101" y="20"/>
                    </a:cubicBezTo>
                    <a:cubicBezTo>
                      <a:pt x="93" y="14"/>
                      <a:pt x="59" y="2"/>
                      <a:pt x="59" y="2"/>
                    </a:cubicBezTo>
                    <a:cubicBezTo>
                      <a:pt x="59" y="1"/>
                      <a:pt x="58" y="1"/>
                      <a:pt x="57" y="0"/>
                    </a:cubicBezTo>
                    <a:cubicBezTo>
                      <a:pt x="57" y="0"/>
                      <a:pt x="57" y="0"/>
                      <a:pt x="57" y="0"/>
                    </a:cubicBezTo>
                    <a:cubicBezTo>
                      <a:pt x="57" y="0"/>
                      <a:pt x="56" y="0"/>
                      <a:pt x="55" y="0"/>
                    </a:cubicBezTo>
                    <a:cubicBezTo>
                      <a:pt x="53" y="0"/>
                      <a:pt x="52" y="0"/>
                      <a:pt x="52" y="0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51" y="1"/>
                      <a:pt x="51" y="1"/>
                      <a:pt x="50" y="2"/>
                    </a:cubicBezTo>
                    <a:cubicBezTo>
                      <a:pt x="50" y="2"/>
                      <a:pt x="16" y="14"/>
                      <a:pt x="9" y="20"/>
                    </a:cubicBezTo>
                    <a:cubicBezTo>
                      <a:pt x="2" y="25"/>
                      <a:pt x="0" y="37"/>
                      <a:pt x="6" y="52"/>
                    </a:cubicBezTo>
                    <a:cubicBezTo>
                      <a:pt x="9" y="60"/>
                      <a:pt x="12" y="71"/>
                      <a:pt x="12" y="81"/>
                    </a:cubicBezTo>
                    <a:close/>
                  </a:path>
                </a:pathLst>
              </a:custGeom>
              <a:gradFill>
                <a:gsLst>
                  <a:gs pos="75000">
                    <a:schemeClr val="bg1">
                      <a:lumMod val="50000"/>
                    </a:schemeClr>
                  </a:gs>
                  <a:gs pos="51000">
                    <a:schemeClr val="bg1">
                      <a:lumMod val="50000"/>
                      <a:tint val="44500"/>
                      <a:satMod val="160000"/>
                    </a:schemeClr>
                  </a:gs>
                  <a:gs pos="37000">
                    <a:schemeClr val="bg1">
                      <a:lumMod val="9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" name="Freeform 195"/>
              <p:cNvSpPr>
                <a:spLocks/>
              </p:cNvSpPr>
              <p:nvPr/>
            </p:nvSpPr>
            <p:spPr bwMode="auto">
              <a:xfrm>
                <a:off x="3519488" y="4102101"/>
                <a:ext cx="393700" cy="509588"/>
              </a:xfrm>
              <a:custGeom>
                <a:avLst/>
                <a:gdLst/>
                <a:ahLst/>
                <a:cxnLst>
                  <a:cxn ang="0">
                    <a:pos x="99" y="35"/>
                  </a:cxn>
                  <a:cxn ang="0">
                    <a:pos x="95" y="9"/>
                  </a:cxn>
                  <a:cxn ang="0">
                    <a:pos x="68" y="0"/>
                  </a:cxn>
                  <a:cxn ang="0">
                    <a:pos x="53" y="15"/>
                  </a:cxn>
                  <a:cxn ang="0">
                    <a:pos x="37" y="1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7" y="35"/>
                  </a:cxn>
                  <a:cxn ang="0">
                    <a:pos x="4" y="136"/>
                  </a:cxn>
                  <a:cxn ang="0">
                    <a:pos x="101" y="136"/>
                  </a:cxn>
                  <a:cxn ang="0">
                    <a:pos x="99" y="35"/>
                  </a:cxn>
                </a:cxnLst>
                <a:rect l="0" t="0" r="r" b="b"/>
                <a:pathLst>
                  <a:path w="105" h="136">
                    <a:moveTo>
                      <a:pt x="99" y="35"/>
                    </a:moveTo>
                    <a:cubicBezTo>
                      <a:pt x="95" y="30"/>
                      <a:pt x="94" y="20"/>
                      <a:pt x="95" y="9"/>
                    </a:cubicBezTo>
                    <a:cubicBezTo>
                      <a:pt x="87" y="5"/>
                      <a:pt x="78" y="2"/>
                      <a:pt x="68" y="0"/>
                    </a:cubicBezTo>
                    <a:cubicBezTo>
                      <a:pt x="68" y="8"/>
                      <a:pt x="61" y="15"/>
                      <a:pt x="53" y="15"/>
                    </a:cubicBezTo>
                    <a:cubicBezTo>
                      <a:pt x="45" y="15"/>
                      <a:pt x="38" y="9"/>
                      <a:pt x="37" y="1"/>
                    </a:cubicBezTo>
                    <a:cubicBezTo>
                      <a:pt x="28" y="3"/>
                      <a:pt x="18" y="6"/>
                      <a:pt x="10" y="11"/>
                    </a:cubicBezTo>
                    <a:cubicBezTo>
                      <a:pt x="10" y="11"/>
                      <a:pt x="10" y="11"/>
                      <a:pt x="10" y="11"/>
                    </a:cubicBezTo>
                    <a:cubicBezTo>
                      <a:pt x="11" y="21"/>
                      <a:pt x="10" y="30"/>
                      <a:pt x="7" y="35"/>
                    </a:cubicBezTo>
                    <a:cubicBezTo>
                      <a:pt x="0" y="44"/>
                      <a:pt x="4" y="129"/>
                      <a:pt x="4" y="136"/>
                    </a:cubicBezTo>
                    <a:cubicBezTo>
                      <a:pt x="101" y="136"/>
                      <a:pt x="101" y="136"/>
                      <a:pt x="101" y="136"/>
                    </a:cubicBezTo>
                    <a:cubicBezTo>
                      <a:pt x="101" y="129"/>
                      <a:pt x="105" y="44"/>
                      <a:pt x="99" y="35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0" name="Freeform 196"/>
              <p:cNvSpPr>
                <a:spLocks noEditPoints="1"/>
              </p:cNvSpPr>
              <p:nvPr/>
            </p:nvSpPr>
            <p:spPr bwMode="auto">
              <a:xfrm>
                <a:off x="3543301" y="3043238"/>
                <a:ext cx="85725" cy="454025"/>
              </a:xfrm>
              <a:custGeom>
                <a:avLst/>
                <a:gdLst/>
                <a:ahLst/>
                <a:cxnLst>
                  <a:cxn ang="0">
                    <a:pos x="23" y="120"/>
                  </a:cxn>
                  <a:cxn ang="0">
                    <a:pos x="3" y="23"/>
                  </a:cxn>
                  <a:cxn ang="0">
                    <a:pos x="13" y="11"/>
                  </a:cxn>
                  <a:cxn ang="0">
                    <a:pos x="10" y="4"/>
                  </a:cxn>
                  <a:cxn ang="0">
                    <a:pos x="6" y="4"/>
                  </a:cxn>
                  <a:cxn ang="0">
                    <a:pos x="2" y="1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8" y="61"/>
                  </a:cxn>
                  <a:cxn ang="0">
                    <a:pos x="15" y="102"/>
                  </a:cxn>
                  <a:cxn ang="0">
                    <a:pos x="23" y="121"/>
                  </a:cxn>
                  <a:cxn ang="0">
                    <a:pos x="23" y="121"/>
                  </a:cxn>
                  <a:cxn ang="0">
                    <a:pos x="23" y="120"/>
                  </a:cxn>
                  <a:cxn ang="0">
                    <a:pos x="2" y="14"/>
                  </a:cxn>
                  <a:cxn ang="0">
                    <a:pos x="6" y="4"/>
                  </a:cxn>
                  <a:cxn ang="0">
                    <a:pos x="10" y="5"/>
                  </a:cxn>
                  <a:cxn ang="0">
                    <a:pos x="13" y="11"/>
                  </a:cxn>
                  <a:cxn ang="0">
                    <a:pos x="3" y="22"/>
                  </a:cxn>
                  <a:cxn ang="0">
                    <a:pos x="2" y="14"/>
                  </a:cxn>
                </a:cxnLst>
                <a:rect l="0" t="0" r="r" b="b"/>
                <a:pathLst>
                  <a:path w="23" h="121">
                    <a:moveTo>
                      <a:pt x="23" y="120"/>
                    </a:moveTo>
                    <a:cubicBezTo>
                      <a:pt x="17" y="121"/>
                      <a:pt x="9" y="66"/>
                      <a:pt x="3" y="23"/>
                    </a:cubicBezTo>
                    <a:cubicBezTo>
                      <a:pt x="7" y="22"/>
                      <a:pt x="12" y="16"/>
                      <a:pt x="13" y="11"/>
                    </a:cubicBezTo>
                    <a:cubicBezTo>
                      <a:pt x="14" y="9"/>
                      <a:pt x="13" y="6"/>
                      <a:pt x="10" y="4"/>
                    </a:cubicBezTo>
                    <a:cubicBezTo>
                      <a:pt x="8" y="3"/>
                      <a:pt x="7" y="3"/>
                      <a:pt x="6" y="4"/>
                    </a:cubicBezTo>
                    <a:cubicBezTo>
                      <a:pt x="3" y="5"/>
                      <a:pt x="2" y="9"/>
                      <a:pt x="2" y="12"/>
                    </a:cubicBezTo>
                    <a:cubicBezTo>
                      <a:pt x="1" y="8"/>
                      <a:pt x="1" y="4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31"/>
                      <a:pt x="8" y="61"/>
                    </a:cubicBezTo>
                    <a:cubicBezTo>
                      <a:pt x="11" y="78"/>
                      <a:pt x="13" y="92"/>
                      <a:pt x="15" y="102"/>
                    </a:cubicBezTo>
                    <a:cubicBezTo>
                      <a:pt x="18" y="115"/>
                      <a:pt x="21" y="121"/>
                      <a:pt x="23" y="121"/>
                    </a:cubicBezTo>
                    <a:cubicBezTo>
                      <a:pt x="23" y="121"/>
                      <a:pt x="23" y="121"/>
                      <a:pt x="23" y="121"/>
                    </a:cubicBezTo>
                    <a:lnTo>
                      <a:pt x="23" y="120"/>
                    </a:lnTo>
                    <a:close/>
                    <a:moveTo>
                      <a:pt x="2" y="14"/>
                    </a:moveTo>
                    <a:cubicBezTo>
                      <a:pt x="2" y="14"/>
                      <a:pt x="3" y="6"/>
                      <a:pt x="6" y="4"/>
                    </a:cubicBezTo>
                    <a:cubicBezTo>
                      <a:pt x="7" y="4"/>
                      <a:pt x="8" y="4"/>
                      <a:pt x="10" y="5"/>
                    </a:cubicBezTo>
                    <a:cubicBezTo>
                      <a:pt x="12" y="6"/>
                      <a:pt x="13" y="9"/>
                      <a:pt x="13" y="11"/>
                    </a:cubicBezTo>
                    <a:cubicBezTo>
                      <a:pt x="12" y="16"/>
                      <a:pt x="7" y="21"/>
                      <a:pt x="3" y="22"/>
                    </a:cubicBezTo>
                    <a:cubicBezTo>
                      <a:pt x="3" y="19"/>
                      <a:pt x="2" y="17"/>
                      <a:pt x="2" y="14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1" name="Freeform 197"/>
              <p:cNvSpPr>
                <a:spLocks noEditPoints="1"/>
              </p:cNvSpPr>
              <p:nvPr/>
            </p:nvSpPr>
            <p:spPr bwMode="auto">
              <a:xfrm>
                <a:off x="3794126" y="3043238"/>
                <a:ext cx="90488" cy="454025"/>
              </a:xfrm>
              <a:custGeom>
                <a:avLst/>
                <a:gdLst/>
                <a:ahLst/>
                <a:cxnLst>
                  <a:cxn ang="0">
                    <a:pos x="0" y="121"/>
                  </a:cxn>
                  <a:cxn ang="0">
                    <a:pos x="0" y="121"/>
                  </a:cxn>
                  <a:cxn ang="0">
                    <a:pos x="8" y="102"/>
                  </a:cxn>
                  <a:cxn ang="0">
                    <a:pos x="16" y="61"/>
                  </a:cxn>
                  <a:cxn ang="0">
                    <a:pos x="24" y="0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22" y="12"/>
                  </a:cxn>
                  <a:cxn ang="0">
                    <a:pos x="18" y="4"/>
                  </a:cxn>
                  <a:cxn ang="0">
                    <a:pos x="14" y="4"/>
                  </a:cxn>
                  <a:cxn ang="0">
                    <a:pos x="10" y="11"/>
                  </a:cxn>
                  <a:cxn ang="0">
                    <a:pos x="21" y="23"/>
                  </a:cxn>
                  <a:cxn ang="0">
                    <a:pos x="0" y="120"/>
                  </a:cxn>
                  <a:cxn ang="0">
                    <a:pos x="0" y="121"/>
                  </a:cxn>
                  <a:cxn ang="0">
                    <a:pos x="22" y="14"/>
                  </a:cxn>
                  <a:cxn ang="0">
                    <a:pos x="21" y="22"/>
                  </a:cxn>
                  <a:cxn ang="0">
                    <a:pos x="11" y="11"/>
                  </a:cxn>
                  <a:cxn ang="0">
                    <a:pos x="14" y="5"/>
                  </a:cxn>
                  <a:cxn ang="0">
                    <a:pos x="18" y="4"/>
                  </a:cxn>
                  <a:cxn ang="0">
                    <a:pos x="22" y="14"/>
                  </a:cxn>
                </a:cxnLst>
                <a:rect l="0" t="0" r="r" b="b"/>
                <a:pathLst>
                  <a:path w="24" h="121">
                    <a:moveTo>
                      <a:pt x="0" y="121"/>
                    </a:moveTo>
                    <a:cubicBezTo>
                      <a:pt x="0" y="121"/>
                      <a:pt x="0" y="121"/>
                      <a:pt x="0" y="121"/>
                    </a:cubicBezTo>
                    <a:cubicBezTo>
                      <a:pt x="3" y="121"/>
                      <a:pt x="5" y="115"/>
                      <a:pt x="8" y="102"/>
                    </a:cubicBezTo>
                    <a:cubicBezTo>
                      <a:pt x="11" y="92"/>
                      <a:pt x="13" y="78"/>
                      <a:pt x="16" y="61"/>
                    </a:cubicBezTo>
                    <a:cubicBezTo>
                      <a:pt x="20" y="31"/>
                      <a:pt x="24" y="0"/>
                      <a:pt x="24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3" y="4"/>
                      <a:pt x="22" y="8"/>
                      <a:pt x="22" y="12"/>
                    </a:cubicBezTo>
                    <a:cubicBezTo>
                      <a:pt x="22" y="9"/>
                      <a:pt x="21" y="5"/>
                      <a:pt x="18" y="4"/>
                    </a:cubicBezTo>
                    <a:cubicBezTo>
                      <a:pt x="17" y="3"/>
                      <a:pt x="15" y="3"/>
                      <a:pt x="14" y="4"/>
                    </a:cubicBezTo>
                    <a:cubicBezTo>
                      <a:pt x="11" y="6"/>
                      <a:pt x="10" y="9"/>
                      <a:pt x="10" y="11"/>
                    </a:cubicBezTo>
                    <a:cubicBezTo>
                      <a:pt x="11" y="16"/>
                      <a:pt x="17" y="22"/>
                      <a:pt x="21" y="23"/>
                    </a:cubicBezTo>
                    <a:cubicBezTo>
                      <a:pt x="15" y="66"/>
                      <a:pt x="7" y="121"/>
                      <a:pt x="0" y="120"/>
                    </a:cubicBezTo>
                    <a:lnTo>
                      <a:pt x="0" y="121"/>
                    </a:lnTo>
                    <a:close/>
                    <a:moveTo>
                      <a:pt x="22" y="14"/>
                    </a:moveTo>
                    <a:cubicBezTo>
                      <a:pt x="21" y="17"/>
                      <a:pt x="21" y="19"/>
                      <a:pt x="21" y="22"/>
                    </a:cubicBezTo>
                    <a:cubicBezTo>
                      <a:pt x="17" y="21"/>
                      <a:pt x="12" y="16"/>
                      <a:pt x="11" y="11"/>
                    </a:cubicBezTo>
                    <a:cubicBezTo>
                      <a:pt x="11" y="9"/>
                      <a:pt x="12" y="6"/>
                      <a:pt x="14" y="5"/>
                    </a:cubicBezTo>
                    <a:cubicBezTo>
                      <a:pt x="16" y="4"/>
                      <a:pt x="17" y="4"/>
                      <a:pt x="18" y="4"/>
                    </a:cubicBezTo>
                    <a:cubicBezTo>
                      <a:pt x="21" y="6"/>
                      <a:pt x="22" y="14"/>
                      <a:pt x="22" y="14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2" name="Freeform 198"/>
              <p:cNvSpPr>
                <a:spLocks/>
              </p:cNvSpPr>
              <p:nvPr/>
            </p:nvSpPr>
            <p:spPr bwMode="auto">
              <a:xfrm>
                <a:off x="3328988" y="3100388"/>
                <a:ext cx="773113" cy="63500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25" y="5"/>
                  </a:cxn>
                  <a:cxn ang="0">
                    <a:pos x="68" y="2"/>
                  </a:cxn>
                  <a:cxn ang="0">
                    <a:pos x="68" y="2"/>
                  </a:cxn>
                  <a:cxn ang="0">
                    <a:pos x="93" y="8"/>
                  </a:cxn>
                  <a:cxn ang="0">
                    <a:pos x="139" y="4"/>
                  </a:cxn>
                  <a:cxn ang="0">
                    <a:pos x="138" y="4"/>
                  </a:cxn>
                  <a:cxn ang="0">
                    <a:pos x="160" y="9"/>
                  </a:cxn>
                  <a:cxn ang="0">
                    <a:pos x="206" y="2"/>
                  </a:cxn>
                  <a:cxn ang="0">
                    <a:pos x="206" y="2"/>
                  </a:cxn>
                  <a:cxn ang="0">
                    <a:pos x="139" y="3"/>
                  </a:cxn>
                  <a:cxn ang="0">
                    <a:pos x="139" y="3"/>
                  </a:cxn>
                  <a:cxn ang="0">
                    <a:pos x="138" y="3"/>
                  </a:cxn>
                  <a:cxn ang="0">
                    <a:pos x="68" y="1"/>
                  </a:cxn>
                  <a:cxn ang="0">
                    <a:pos x="68" y="1"/>
                  </a:cxn>
                  <a:cxn ang="0">
                    <a:pos x="68" y="1"/>
                  </a:cxn>
                  <a:cxn ang="0">
                    <a:pos x="0" y="0"/>
                  </a:cxn>
                  <a:cxn ang="0">
                    <a:pos x="0" y="1"/>
                  </a:cxn>
                </a:cxnLst>
                <a:rect l="0" t="0" r="r" b="b"/>
                <a:pathLst>
                  <a:path w="206" h="17">
                    <a:moveTo>
                      <a:pt x="0" y="1"/>
                    </a:moveTo>
                    <a:cubicBezTo>
                      <a:pt x="0" y="1"/>
                      <a:pt x="11" y="4"/>
                      <a:pt x="25" y="5"/>
                    </a:cubicBezTo>
                    <a:cubicBezTo>
                      <a:pt x="39" y="7"/>
                      <a:pt x="57" y="7"/>
                      <a:pt x="68" y="2"/>
                    </a:cubicBezTo>
                    <a:cubicBezTo>
                      <a:pt x="68" y="2"/>
                      <a:pt x="68" y="2"/>
                      <a:pt x="68" y="2"/>
                    </a:cubicBezTo>
                    <a:cubicBezTo>
                      <a:pt x="68" y="2"/>
                      <a:pt x="79" y="5"/>
                      <a:pt x="93" y="8"/>
                    </a:cubicBezTo>
                    <a:cubicBezTo>
                      <a:pt x="105" y="10"/>
                      <a:pt x="124" y="11"/>
                      <a:pt x="139" y="4"/>
                    </a:cubicBezTo>
                    <a:cubicBezTo>
                      <a:pt x="138" y="4"/>
                      <a:pt x="138" y="4"/>
                      <a:pt x="138" y="4"/>
                    </a:cubicBezTo>
                    <a:cubicBezTo>
                      <a:pt x="138" y="4"/>
                      <a:pt x="147" y="8"/>
                      <a:pt x="160" y="9"/>
                    </a:cubicBezTo>
                    <a:cubicBezTo>
                      <a:pt x="172" y="11"/>
                      <a:pt x="189" y="11"/>
                      <a:pt x="206" y="2"/>
                    </a:cubicBezTo>
                    <a:cubicBezTo>
                      <a:pt x="206" y="2"/>
                      <a:pt x="206" y="2"/>
                      <a:pt x="206" y="2"/>
                    </a:cubicBezTo>
                    <a:cubicBezTo>
                      <a:pt x="174" y="17"/>
                      <a:pt x="139" y="4"/>
                      <a:pt x="139" y="3"/>
                    </a:cubicBezTo>
                    <a:cubicBezTo>
                      <a:pt x="139" y="3"/>
                      <a:pt x="139" y="3"/>
                      <a:pt x="139" y="3"/>
                    </a:cubicBezTo>
                    <a:cubicBezTo>
                      <a:pt x="138" y="3"/>
                      <a:pt x="138" y="3"/>
                      <a:pt x="138" y="3"/>
                    </a:cubicBezTo>
                    <a:cubicBezTo>
                      <a:pt x="110" y="16"/>
                      <a:pt x="69" y="1"/>
                      <a:pt x="68" y="1"/>
                    </a:cubicBezTo>
                    <a:cubicBezTo>
                      <a:pt x="68" y="1"/>
                      <a:pt x="68" y="1"/>
                      <a:pt x="68" y="1"/>
                    </a:cubicBezTo>
                    <a:cubicBezTo>
                      <a:pt x="68" y="1"/>
                      <a:pt x="68" y="1"/>
                      <a:pt x="68" y="1"/>
                    </a:cubicBezTo>
                    <a:cubicBezTo>
                      <a:pt x="46" y="12"/>
                      <a:pt x="0" y="1"/>
                      <a:pt x="0" y="0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0404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3" name="Freeform 199"/>
              <p:cNvSpPr>
                <a:spLocks/>
              </p:cNvSpPr>
              <p:nvPr/>
            </p:nvSpPr>
            <p:spPr bwMode="auto">
              <a:xfrm>
                <a:off x="3989388" y="2500313"/>
                <a:ext cx="584200" cy="10842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7" y="22"/>
                  </a:cxn>
                  <a:cxn ang="0">
                    <a:pos x="132" y="115"/>
                  </a:cxn>
                  <a:cxn ang="0">
                    <a:pos x="152" y="239"/>
                  </a:cxn>
                  <a:cxn ang="0">
                    <a:pos x="140" y="289"/>
                  </a:cxn>
                  <a:cxn ang="0">
                    <a:pos x="147" y="238"/>
                  </a:cxn>
                  <a:cxn ang="0">
                    <a:pos x="123" y="119"/>
                  </a:cxn>
                  <a:cxn ang="0">
                    <a:pos x="45" y="26"/>
                  </a:cxn>
                  <a:cxn ang="0">
                    <a:pos x="0" y="0"/>
                  </a:cxn>
                </a:cxnLst>
                <a:rect l="0" t="0" r="r" b="b"/>
                <a:pathLst>
                  <a:path w="156" h="289">
                    <a:moveTo>
                      <a:pt x="0" y="0"/>
                    </a:moveTo>
                    <a:cubicBezTo>
                      <a:pt x="0" y="1"/>
                      <a:pt x="20" y="5"/>
                      <a:pt x="47" y="22"/>
                    </a:cubicBezTo>
                    <a:cubicBezTo>
                      <a:pt x="75" y="39"/>
                      <a:pt x="110" y="69"/>
                      <a:pt x="132" y="115"/>
                    </a:cubicBezTo>
                    <a:cubicBezTo>
                      <a:pt x="154" y="160"/>
                      <a:pt x="156" y="207"/>
                      <a:pt x="152" y="239"/>
                    </a:cubicBezTo>
                    <a:cubicBezTo>
                      <a:pt x="148" y="271"/>
                      <a:pt x="139" y="289"/>
                      <a:pt x="140" y="289"/>
                    </a:cubicBezTo>
                    <a:cubicBezTo>
                      <a:pt x="139" y="289"/>
                      <a:pt x="146" y="270"/>
                      <a:pt x="147" y="238"/>
                    </a:cubicBezTo>
                    <a:cubicBezTo>
                      <a:pt x="149" y="207"/>
                      <a:pt x="144" y="162"/>
                      <a:pt x="123" y="119"/>
                    </a:cubicBezTo>
                    <a:cubicBezTo>
                      <a:pt x="102" y="76"/>
                      <a:pt x="70" y="44"/>
                      <a:pt x="45" y="26"/>
                    </a:cubicBezTo>
                    <a:cubicBezTo>
                      <a:pt x="19" y="8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4" name="Freeform 200"/>
              <p:cNvSpPr>
                <a:spLocks/>
              </p:cNvSpPr>
              <p:nvPr/>
            </p:nvSpPr>
            <p:spPr bwMode="auto">
              <a:xfrm>
                <a:off x="4184651" y="4379913"/>
                <a:ext cx="36513" cy="141288"/>
              </a:xfrm>
              <a:custGeom>
                <a:avLst/>
                <a:gdLst/>
                <a:ahLst/>
                <a:cxnLst>
                  <a:cxn ang="0">
                    <a:pos x="2" y="18"/>
                  </a:cxn>
                  <a:cxn ang="0">
                    <a:pos x="0" y="38"/>
                  </a:cxn>
                  <a:cxn ang="0">
                    <a:pos x="7" y="18"/>
                  </a:cxn>
                  <a:cxn ang="0">
                    <a:pos x="10" y="0"/>
                  </a:cxn>
                  <a:cxn ang="0">
                    <a:pos x="2" y="4"/>
                  </a:cxn>
                  <a:cxn ang="0">
                    <a:pos x="2" y="18"/>
                  </a:cxn>
                </a:cxnLst>
                <a:rect l="0" t="0" r="r" b="b"/>
                <a:pathLst>
                  <a:path w="10" h="38">
                    <a:moveTo>
                      <a:pt x="2" y="18"/>
                    </a:moveTo>
                    <a:cubicBezTo>
                      <a:pt x="2" y="30"/>
                      <a:pt x="0" y="38"/>
                      <a:pt x="0" y="38"/>
                    </a:cubicBezTo>
                    <a:cubicBezTo>
                      <a:pt x="0" y="38"/>
                      <a:pt x="4" y="31"/>
                      <a:pt x="7" y="18"/>
                    </a:cubicBezTo>
                    <a:cubicBezTo>
                      <a:pt x="8" y="13"/>
                      <a:pt x="9" y="7"/>
                      <a:pt x="10" y="0"/>
                    </a:cubicBezTo>
                    <a:cubicBezTo>
                      <a:pt x="7" y="2"/>
                      <a:pt x="5" y="3"/>
                      <a:pt x="2" y="4"/>
                    </a:cubicBezTo>
                    <a:cubicBezTo>
                      <a:pt x="2" y="9"/>
                      <a:pt x="2" y="14"/>
                      <a:pt x="2" y="18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5" name="Freeform 201"/>
              <p:cNvSpPr>
                <a:spLocks/>
              </p:cNvSpPr>
              <p:nvPr/>
            </p:nvSpPr>
            <p:spPr bwMode="auto">
              <a:xfrm>
                <a:off x="4187826" y="4011613"/>
                <a:ext cx="115888" cy="382588"/>
              </a:xfrm>
              <a:custGeom>
                <a:avLst/>
                <a:gdLst/>
                <a:ahLst/>
                <a:cxnLst>
                  <a:cxn ang="0">
                    <a:pos x="31" y="1"/>
                  </a:cxn>
                  <a:cxn ang="0">
                    <a:pos x="3" y="66"/>
                  </a:cxn>
                  <a:cxn ang="0">
                    <a:pos x="1" y="102"/>
                  </a:cxn>
                  <a:cxn ang="0">
                    <a:pos x="9" y="98"/>
                  </a:cxn>
                  <a:cxn ang="0">
                    <a:pos x="13" y="67"/>
                  </a:cxn>
                  <a:cxn ang="0">
                    <a:pos x="31" y="1"/>
                  </a:cxn>
                </a:cxnLst>
                <a:rect l="0" t="0" r="r" b="b"/>
                <a:pathLst>
                  <a:path w="31" h="102">
                    <a:moveTo>
                      <a:pt x="31" y="1"/>
                    </a:moveTo>
                    <a:cubicBezTo>
                      <a:pt x="31" y="0"/>
                      <a:pt x="9" y="26"/>
                      <a:pt x="3" y="66"/>
                    </a:cubicBezTo>
                    <a:cubicBezTo>
                      <a:pt x="0" y="79"/>
                      <a:pt x="1" y="91"/>
                      <a:pt x="1" y="102"/>
                    </a:cubicBezTo>
                    <a:cubicBezTo>
                      <a:pt x="4" y="101"/>
                      <a:pt x="6" y="100"/>
                      <a:pt x="9" y="98"/>
                    </a:cubicBezTo>
                    <a:cubicBezTo>
                      <a:pt x="10" y="89"/>
                      <a:pt x="10" y="79"/>
                      <a:pt x="13" y="67"/>
                    </a:cubicBezTo>
                    <a:cubicBezTo>
                      <a:pt x="18" y="30"/>
                      <a:pt x="31" y="1"/>
                      <a:pt x="31" y="1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6" name="Freeform 202"/>
              <p:cNvSpPr>
                <a:spLocks noEditPoints="1"/>
              </p:cNvSpPr>
              <p:nvPr/>
            </p:nvSpPr>
            <p:spPr bwMode="auto">
              <a:xfrm>
                <a:off x="4011613" y="2563813"/>
                <a:ext cx="442913" cy="949325"/>
              </a:xfrm>
              <a:custGeom>
                <a:avLst/>
                <a:gdLst/>
                <a:ahLst/>
                <a:cxnLst>
                  <a:cxn ang="0">
                    <a:pos x="92" y="113"/>
                  </a:cxn>
                  <a:cxn ang="0">
                    <a:pos x="111" y="154"/>
                  </a:cxn>
                  <a:cxn ang="0">
                    <a:pos x="95" y="108"/>
                  </a:cxn>
                  <a:cxn ang="0">
                    <a:pos x="92" y="113"/>
                  </a:cxn>
                  <a:cxn ang="0">
                    <a:pos x="1" y="3"/>
                  </a:cxn>
                  <a:cxn ang="0">
                    <a:pos x="1" y="13"/>
                  </a:cxn>
                  <a:cxn ang="0">
                    <a:pos x="91" y="109"/>
                  </a:cxn>
                  <a:cxn ang="0">
                    <a:pos x="93" y="105"/>
                  </a:cxn>
                  <a:cxn ang="0">
                    <a:pos x="7" y="2"/>
                  </a:cxn>
                  <a:cxn ang="0">
                    <a:pos x="1" y="3"/>
                  </a:cxn>
                  <a:cxn ang="0">
                    <a:pos x="90" y="117"/>
                  </a:cxn>
                  <a:cxn ang="0">
                    <a:pos x="69" y="143"/>
                  </a:cxn>
                  <a:cxn ang="0">
                    <a:pos x="75" y="212"/>
                  </a:cxn>
                  <a:cxn ang="0">
                    <a:pos x="77" y="220"/>
                  </a:cxn>
                  <a:cxn ang="0">
                    <a:pos x="107" y="251"/>
                  </a:cxn>
                  <a:cxn ang="0">
                    <a:pos x="113" y="250"/>
                  </a:cxn>
                  <a:cxn ang="0">
                    <a:pos x="117" y="191"/>
                  </a:cxn>
                  <a:cxn ang="0">
                    <a:pos x="90" y="117"/>
                  </a:cxn>
                  <a:cxn ang="0">
                    <a:pos x="2" y="20"/>
                  </a:cxn>
                  <a:cxn ang="0">
                    <a:pos x="2" y="27"/>
                  </a:cxn>
                  <a:cxn ang="0">
                    <a:pos x="7" y="36"/>
                  </a:cxn>
                  <a:cxn ang="0">
                    <a:pos x="66" y="133"/>
                  </a:cxn>
                  <a:cxn ang="0">
                    <a:pos x="87" y="111"/>
                  </a:cxn>
                  <a:cxn ang="0">
                    <a:pos x="2" y="20"/>
                  </a:cxn>
                </a:cxnLst>
                <a:rect l="0" t="0" r="r" b="b"/>
                <a:pathLst>
                  <a:path w="118" h="253">
                    <a:moveTo>
                      <a:pt x="92" y="113"/>
                    </a:moveTo>
                    <a:cubicBezTo>
                      <a:pt x="100" y="128"/>
                      <a:pt x="106" y="142"/>
                      <a:pt x="111" y="154"/>
                    </a:cubicBezTo>
                    <a:cubicBezTo>
                      <a:pt x="107" y="139"/>
                      <a:pt x="102" y="124"/>
                      <a:pt x="95" y="108"/>
                    </a:cubicBezTo>
                    <a:cubicBezTo>
                      <a:pt x="94" y="110"/>
                      <a:pt x="93" y="111"/>
                      <a:pt x="92" y="113"/>
                    </a:cubicBezTo>
                    <a:close/>
                    <a:moveTo>
                      <a:pt x="1" y="3"/>
                    </a:moveTo>
                    <a:cubicBezTo>
                      <a:pt x="1" y="7"/>
                      <a:pt x="1" y="10"/>
                      <a:pt x="1" y="13"/>
                    </a:cubicBezTo>
                    <a:cubicBezTo>
                      <a:pt x="44" y="38"/>
                      <a:pt x="72" y="76"/>
                      <a:pt x="91" y="109"/>
                    </a:cubicBezTo>
                    <a:cubicBezTo>
                      <a:pt x="91" y="107"/>
                      <a:pt x="92" y="106"/>
                      <a:pt x="93" y="105"/>
                    </a:cubicBezTo>
                    <a:cubicBezTo>
                      <a:pt x="75" y="68"/>
                      <a:pt x="46" y="33"/>
                      <a:pt x="7" y="2"/>
                    </a:cubicBezTo>
                    <a:cubicBezTo>
                      <a:pt x="3" y="0"/>
                      <a:pt x="0" y="0"/>
                      <a:pt x="1" y="3"/>
                    </a:cubicBezTo>
                    <a:close/>
                    <a:moveTo>
                      <a:pt x="90" y="117"/>
                    </a:moveTo>
                    <a:cubicBezTo>
                      <a:pt x="85" y="126"/>
                      <a:pt x="78" y="134"/>
                      <a:pt x="69" y="143"/>
                    </a:cubicBezTo>
                    <a:cubicBezTo>
                      <a:pt x="75" y="166"/>
                      <a:pt x="77" y="189"/>
                      <a:pt x="75" y="212"/>
                    </a:cubicBezTo>
                    <a:cubicBezTo>
                      <a:pt x="74" y="214"/>
                      <a:pt x="75" y="218"/>
                      <a:pt x="77" y="220"/>
                    </a:cubicBezTo>
                    <a:cubicBezTo>
                      <a:pt x="88" y="229"/>
                      <a:pt x="98" y="240"/>
                      <a:pt x="107" y="251"/>
                    </a:cubicBezTo>
                    <a:cubicBezTo>
                      <a:pt x="109" y="253"/>
                      <a:pt x="111" y="253"/>
                      <a:pt x="113" y="250"/>
                    </a:cubicBezTo>
                    <a:cubicBezTo>
                      <a:pt x="117" y="231"/>
                      <a:pt x="118" y="211"/>
                      <a:pt x="117" y="191"/>
                    </a:cubicBezTo>
                    <a:cubicBezTo>
                      <a:pt x="114" y="179"/>
                      <a:pt x="107" y="150"/>
                      <a:pt x="90" y="117"/>
                    </a:cubicBezTo>
                    <a:close/>
                    <a:moveTo>
                      <a:pt x="2" y="20"/>
                    </a:moveTo>
                    <a:cubicBezTo>
                      <a:pt x="2" y="22"/>
                      <a:pt x="2" y="25"/>
                      <a:pt x="2" y="27"/>
                    </a:cubicBezTo>
                    <a:cubicBezTo>
                      <a:pt x="2" y="30"/>
                      <a:pt x="4" y="34"/>
                      <a:pt x="7" y="36"/>
                    </a:cubicBezTo>
                    <a:cubicBezTo>
                      <a:pt x="36" y="67"/>
                      <a:pt x="56" y="100"/>
                      <a:pt x="66" y="133"/>
                    </a:cubicBezTo>
                    <a:cubicBezTo>
                      <a:pt x="75" y="126"/>
                      <a:pt x="82" y="119"/>
                      <a:pt x="87" y="111"/>
                    </a:cubicBezTo>
                    <a:cubicBezTo>
                      <a:pt x="70" y="79"/>
                      <a:pt x="43" y="44"/>
                      <a:pt x="2" y="2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" name="Freeform 203"/>
              <p:cNvSpPr>
                <a:spLocks/>
              </p:cNvSpPr>
              <p:nvPr/>
            </p:nvSpPr>
            <p:spPr bwMode="auto">
              <a:xfrm>
                <a:off x="3325813" y="3097213"/>
                <a:ext cx="273050" cy="1514475"/>
              </a:xfrm>
              <a:custGeom>
                <a:avLst/>
                <a:gdLst/>
                <a:ahLst/>
                <a:cxnLst>
                  <a:cxn ang="0">
                    <a:pos x="9" y="23"/>
                  </a:cxn>
                  <a:cxn ang="0">
                    <a:pos x="3" y="6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10" y="22"/>
                  </a:cxn>
                  <a:cxn ang="0">
                    <a:pos x="56" y="171"/>
                  </a:cxn>
                  <a:cxn ang="0">
                    <a:pos x="63" y="212"/>
                  </a:cxn>
                  <a:cxn ang="0">
                    <a:pos x="68" y="253"/>
                  </a:cxn>
                  <a:cxn ang="0">
                    <a:pos x="71" y="268"/>
                  </a:cxn>
                  <a:cxn ang="0">
                    <a:pos x="69" y="282"/>
                  </a:cxn>
                  <a:cxn ang="0">
                    <a:pos x="67" y="300"/>
                  </a:cxn>
                  <a:cxn ang="0">
                    <a:pos x="67" y="404"/>
                  </a:cxn>
                  <a:cxn ang="0">
                    <a:pos x="69" y="404"/>
                  </a:cxn>
                  <a:cxn ang="0">
                    <a:pos x="69" y="300"/>
                  </a:cxn>
                  <a:cxn ang="0">
                    <a:pos x="71" y="283"/>
                  </a:cxn>
                  <a:cxn ang="0">
                    <a:pos x="73" y="268"/>
                  </a:cxn>
                  <a:cxn ang="0">
                    <a:pos x="70" y="252"/>
                  </a:cxn>
                  <a:cxn ang="0">
                    <a:pos x="66" y="212"/>
                  </a:cxn>
                  <a:cxn ang="0">
                    <a:pos x="59" y="170"/>
                  </a:cxn>
                  <a:cxn ang="0">
                    <a:pos x="12" y="22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1" y="7"/>
                  </a:cxn>
                  <a:cxn ang="0">
                    <a:pos x="7" y="23"/>
                  </a:cxn>
                  <a:cxn ang="0">
                    <a:pos x="9" y="23"/>
                  </a:cxn>
                </a:cxnLst>
                <a:rect l="0" t="0" r="r" b="b"/>
                <a:pathLst>
                  <a:path w="73" h="404">
                    <a:moveTo>
                      <a:pt x="9" y="23"/>
                    </a:moveTo>
                    <a:cubicBezTo>
                      <a:pt x="9" y="23"/>
                      <a:pt x="5" y="10"/>
                      <a:pt x="3" y="6"/>
                    </a:cubicBezTo>
                    <a:cubicBezTo>
                      <a:pt x="3" y="4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2"/>
                      <a:pt x="4" y="4"/>
                      <a:pt x="10" y="22"/>
                    </a:cubicBezTo>
                    <a:cubicBezTo>
                      <a:pt x="21" y="61"/>
                      <a:pt x="56" y="169"/>
                      <a:pt x="56" y="171"/>
                    </a:cubicBezTo>
                    <a:cubicBezTo>
                      <a:pt x="56" y="171"/>
                      <a:pt x="65" y="197"/>
                      <a:pt x="63" y="212"/>
                    </a:cubicBezTo>
                    <a:cubicBezTo>
                      <a:pt x="62" y="224"/>
                      <a:pt x="65" y="240"/>
                      <a:pt x="68" y="253"/>
                    </a:cubicBezTo>
                    <a:cubicBezTo>
                      <a:pt x="69" y="259"/>
                      <a:pt x="70" y="264"/>
                      <a:pt x="71" y="268"/>
                    </a:cubicBezTo>
                    <a:cubicBezTo>
                      <a:pt x="71" y="273"/>
                      <a:pt x="70" y="277"/>
                      <a:pt x="69" y="282"/>
                    </a:cubicBezTo>
                    <a:cubicBezTo>
                      <a:pt x="68" y="287"/>
                      <a:pt x="67" y="292"/>
                      <a:pt x="67" y="300"/>
                    </a:cubicBezTo>
                    <a:cubicBezTo>
                      <a:pt x="67" y="404"/>
                      <a:pt x="67" y="404"/>
                      <a:pt x="67" y="404"/>
                    </a:cubicBezTo>
                    <a:cubicBezTo>
                      <a:pt x="69" y="404"/>
                      <a:pt x="69" y="404"/>
                      <a:pt x="69" y="404"/>
                    </a:cubicBezTo>
                    <a:cubicBezTo>
                      <a:pt x="69" y="300"/>
                      <a:pt x="69" y="300"/>
                      <a:pt x="69" y="300"/>
                    </a:cubicBezTo>
                    <a:cubicBezTo>
                      <a:pt x="69" y="293"/>
                      <a:pt x="70" y="287"/>
                      <a:pt x="71" y="283"/>
                    </a:cubicBezTo>
                    <a:cubicBezTo>
                      <a:pt x="72" y="278"/>
                      <a:pt x="73" y="273"/>
                      <a:pt x="73" y="268"/>
                    </a:cubicBezTo>
                    <a:cubicBezTo>
                      <a:pt x="73" y="264"/>
                      <a:pt x="71" y="258"/>
                      <a:pt x="70" y="252"/>
                    </a:cubicBezTo>
                    <a:cubicBezTo>
                      <a:pt x="68" y="240"/>
                      <a:pt x="64" y="224"/>
                      <a:pt x="66" y="212"/>
                    </a:cubicBezTo>
                    <a:cubicBezTo>
                      <a:pt x="68" y="197"/>
                      <a:pt x="59" y="171"/>
                      <a:pt x="59" y="170"/>
                    </a:cubicBezTo>
                    <a:cubicBezTo>
                      <a:pt x="58" y="169"/>
                      <a:pt x="23" y="60"/>
                      <a:pt x="12" y="22"/>
                    </a:cubicBezTo>
                    <a:cubicBezTo>
                      <a:pt x="6" y="0"/>
                      <a:pt x="4" y="0"/>
                      <a:pt x="3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0" y="2"/>
                      <a:pt x="1" y="5"/>
                      <a:pt x="1" y="7"/>
                    </a:cubicBezTo>
                    <a:cubicBezTo>
                      <a:pt x="3" y="11"/>
                      <a:pt x="7" y="23"/>
                      <a:pt x="7" y="23"/>
                    </a:cubicBezTo>
                    <a:lnTo>
                      <a:pt x="9" y="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" name="Freeform 204"/>
              <p:cNvSpPr>
                <a:spLocks/>
              </p:cNvSpPr>
              <p:nvPr/>
            </p:nvSpPr>
            <p:spPr bwMode="auto">
              <a:xfrm>
                <a:off x="3838576" y="3092451"/>
                <a:ext cx="277813" cy="1519238"/>
              </a:xfrm>
              <a:custGeom>
                <a:avLst/>
                <a:gdLst/>
                <a:ahLst/>
                <a:cxnLst>
                  <a:cxn ang="0">
                    <a:pos x="67" y="24"/>
                  </a:cxn>
                  <a:cxn ang="0">
                    <a:pos x="67" y="24"/>
                  </a:cxn>
                  <a:cxn ang="0">
                    <a:pos x="72" y="7"/>
                  </a:cxn>
                  <a:cxn ang="0">
                    <a:pos x="72" y="1"/>
                  </a:cxn>
                  <a:cxn ang="0">
                    <a:pos x="71" y="1"/>
                  </a:cxn>
                  <a:cxn ang="0">
                    <a:pos x="62" y="23"/>
                  </a:cxn>
                  <a:cxn ang="0">
                    <a:pos x="15" y="171"/>
                  </a:cxn>
                  <a:cxn ang="0">
                    <a:pos x="8" y="213"/>
                  </a:cxn>
                  <a:cxn ang="0">
                    <a:pos x="3" y="253"/>
                  </a:cxn>
                  <a:cxn ang="0">
                    <a:pos x="1" y="269"/>
                  </a:cxn>
                  <a:cxn ang="0">
                    <a:pos x="2" y="284"/>
                  </a:cxn>
                  <a:cxn ang="0">
                    <a:pos x="5" y="301"/>
                  </a:cxn>
                  <a:cxn ang="0">
                    <a:pos x="5" y="405"/>
                  </a:cxn>
                  <a:cxn ang="0">
                    <a:pos x="7" y="405"/>
                  </a:cxn>
                  <a:cxn ang="0">
                    <a:pos x="7" y="301"/>
                  </a:cxn>
                  <a:cxn ang="0">
                    <a:pos x="5" y="283"/>
                  </a:cxn>
                  <a:cxn ang="0">
                    <a:pos x="3" y="269"/>
                  </a:cxn>
                  <a:cxn ang="0">
                    <a:pos x="6" y="254"/>
                  </a:cxn>
                  <a:cxn ang="0">
                    <a:pos x="10" y="213"/>
                  </a:cxn>
                  <a:cxn ang="0">
                    <a:pos x="17" y="172"/>
                  </a:cxn>
                  <a:cxn ang="0">
                    <a:pos x="64" y="23"/>
                  </a:cxn>
                  <a:cxn ang="0">
                    <a:pos x="72" y="3"/>
                  </a:cxn>
                  <a:cxn ang="0">
                    <a:pos x="71" y="3"/>
                  </a:cxn>
                  <a:cxn ang="0">
                    <a:pos x="71" y="3"/>
                  </a:cxn>
                  <a:cxn ang="0">
                    <a:pos x="70" y="7"/>
                  </a:cxn>
                  <a:cxn ang="0">
                    <a:pos x="65" y="23"/>
                  </a:cxn>
                  <a:cxn ang="0">
                    <a:pos x="67" y="24"/>
                  </a:cxn>
                </a:cxnLst>
                <a:rect l="0" t="0" r="r" b="b"/>
                <a:pathLst>
                  <a:path w="74" h="405">
                    <a:moveTo>
                      <a:pt x="67" y="24"/>
                    </a:moveTo>
                    <a:cubicBezTo>
                      <a:pt x="67" y="24"/>
                      <a:pt x="67" y="24"/>
                      <a:pt x="67" y="24"/>
                    </a:cubicBezTo>
                    <a:cubicBezTo>
                      <a:pt x="67" y="24"/>
                      <a:pt x="71" y="12"/>
                      <a:pt x="72" y="7"/>
                    </a:cubicBezTo>
                    <a:cubicBezTo>
                      <a:pt x="73" y="6"/>
                      <a:pt x="74" y="2"/>
                      <a:pt x="72" y="1"/>
                    </a:cubicBezTo>
                    <a:cubicBezTo>
                      <a:pt x="72" y="1"/>
                      <a:pt x="72" y="0"/>
                      <a:pt x="71" y="1"/>
                    </a:cubicBezTo>
                    <a:cubicBezTo>
                      <a:pt x="70" y="1"/>
                      <a:pt x="68" y="1"/>
                      <a:pt x="62" y="23"/>
                    </a:cubicBezTo>
                    <a:cubicBezTo>
                      <a:pt x="50" y="61"/>
                      <a:pt x="15" y="170"/>
                      <a:pt x="15" y="171"/>
                    </a:cubicBezTo>
                    <a:cubicBezTo>
                      <a:pt x="15" y="172"/>
                      <a:pt x="6" y="198"/>
                      <a:pt x="8" y="213"/>
                    </a:cubicBezTo>
                    <a:cubicBezTo>
                      <a:pt x="9" y="225"/>
                      <a:pt x="6" y="241"/>
                      <a:pt x="3" y="253"/>
                    </a:cubicBezTo>
                    <a:cubicBezTo>
                      <a:pt x="2" y="259"/>
                      <a:pt x="1" y="265"/>
                      <a:pt x="1" y="269"/>
                    </a:cubicBezTo>
                    <a:cubicBezTo>
                      <a:pt x="0" y="274"/>
                      <a:pt x="1" y="279"/>
                      <a:pt x="2" y="284"/>
                    </a:cubicBezTo>
                    <a:cubicBezTo>
                      <a:pt x="3" y="288"/>
                      <a:pt x="5" y="294"/>
                      <a:pt x="5" y="301"/>
                    </a:cubicBezTo>
                    <a:cubicBezTo>
                      <a:pt x="5" y="405"/>
                      <a:pt x="5" y="405"/>
                      <a:pt x="5" y="405"/>
                    </a:cubicBezTo>
                    <a:cubicBezTo>
                      <a:pt x="7" y="405"/>
                      <a:pt x="7" y="405"/>
                      <a:pt x="7" y="405"/>
                    </a:cubicBezTo>
                    <a:cubicBezTo>
                      <a:pt x="7" y="301"/>
                      <a:pt x="7" y="301"/>
                      <a:pt x="7" y="301"/>
                    </a:cubicBezTo>
                    <a:cubicBezTo>
                      <a:pt x="7" y="293"/>
                      <a:pt x="6" y="288"/>
                      <a:pt x="5" y="283"/>
                    </a:cubicBezTo>
                    <a:cubicBezTo>
                      <a:pt x="4" y="278"/>
                      <a:pt x="3" y="274"/>
                      <a:pt x="3" y="269"/>
                    </a:cubicBezTo>
                    <a:cubicBezTo>
                      <a:pt x="3" y="265"/>
                      <a:pt x="4" y="260"/>
                      <a:pt x="6" y="254"/>
                    </a:cubicBezTo>
                    <a:cubicBezTo>
                      <a:pt x="8" y="241"/>
                      <a:pt x="12" y="225"/>
                      <a:pt x="10" y="213"/>
                    </a:cubicBezTo>
                    <a:cubicBezTo>
                      <a:pt x="8" y="198"/>
                      <a:pt x="17" y="172"/>
                      <a:pt x="17" y="172"/>
                    </a:cubicBezTo>
                    <a:cubicBezTo>
                      <a:pt x="18" y="170"/>
                      <a:pt x="53" y="62"/>
                      <a:pt x="64" y="23"/>
                    </a:cubicBezTo>
                    <a:cubicBezTo>
                      <a:pt x="69" y="5"/>
                      <a:pt x="71" y="3"/>
                      <a:pt x="72" y="3"/>
                    </a:cubicBezTo>
                    <a:cubicBezTo>
                      <a:pt x="71" y="3"/>
                      <a:pt x="71" y="3"/>
                      <a:pt x="71" y="3"/>
                    </a:cubicBezTo>
                    <a:cubicBezTo>
                      <a:pt x="71" y="3"/>
                      <a:pt x="71" y="3"/>
                      <a:pt x="71" y="3"/>
                    </a:cubicBezTo>
                    <a:cubicBezTo>
                      <a:pt x="71" y="3"/>
                      <a:pt x="71" y="5"/>
                      <a:pt x="70" y="7"/>
                    </a:cubicBezTo>
                    <a:cubicBezTo>
                      <a:pt x="69" y="11"/>
                      <a:pt x="65" y="23"/>
                      <a:pt x="65" y="23"/>
                    </a:cubicBezTo>
                    <a:lnTo>
                      <a:pt x="67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" name="Freeform 217"/>
              <p:cNvSpPr>
                <a:spLocks/>
              </p:cNvSpPr>
              <p:nvPr/>
            </p:nvSpPr>
            <p:spPr bwMode="auto">
              <a:xfrm>
                <a:off x="3595688" y="3490913"/>
                <a:ext cx="239713" cy="52388"/>
              </a:xfrm>
              <a:custGeom>
                <a:avLst/>
                <a:gdLst/>
                <a:ahLst/>
                <a:cxnLst>
                  <a:cxn ang="0">
                    <a:pos x="11" y="1"/>
                  </a:cxn>
                  <a:cxn ang="0">
                    <a:pos x="53" y="1"/>
                  </a:cxn>
                  <a:cxn ang="0">
                    <a:pos x="53" y="13"/>
                  </a:cxn>
                  <a:cxn ang="0">
                    <a:pos x="17" y="14"/>
                  </a:cxn>
                  <a:cxn ang="0">
                    <a:pos x="11" y="1"/>
                  </a:cxn>
                </a:cxnLst>
                <a:rect l="0" t="0" r="r" b="b"/>
                <a:pathLst>
                  <a:path w="64" h="14">
                    <a:moveTo>
                      <a:pt x="11" y="1"/>
                    </a:moveTo>
                    <a:cubicBezTo>
                      <a:pt x="23" y="0"/>
                      <a:pt x="47" y="0"/>
                      <a:pt x="53" y="1"/>
                    </a:cubicBezTo>
                    <a:cubicBezTo>
                      <a:pt x="64" y="1"/>
                      <a:pt x="62" y="12"/>
                      <a:pt x="53" y="13"/>
                    </a:cubicBezTo>
                    <a:cubicBezTo>
                      <a:pt x="39" y="14"/>
                      <a:pt x="25" y="14"/>
                      <a:pt x="17" y="14"/>
                    </a:cubicBezTo>
                    <a:cubicBezTo>
                      <a:pt x="0" y="14"/>
                      <a:pt x="1" y="2"/>
                      <a:pt x="11" y="1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0" name="Freeform 179"/>
              <p:cNvSpPr>
                <a:spLocks/>
              </p:cNvSpPr>
              <p:nvPr/>
            </p:nvSpPr>
            <p:spPr bwMode="auto">
              <a:xfrm>
                <a:off x="3197226" y="4364038"/>
                <a:ext cx="1054100" cy="255588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13"/>
                  </a:cxn>
                  <a:cxn ang="0">
                    <a:pos x="30" y="66"/>
                  </a:cxn>
                  <a:cxn ang="0">
                    <a:pos x="135" y="66"/>
                  </a:cxn>
                  <a:cxn ang="0">
                    <a:pos x="135" y="66"/>
                  </a:cxn>
                  <a:cxn ang="0">
                    <a:pos x="146" y="66"/>
                  </a:cxn>
                  <a:cxn ang="0">
                    <a:pos x="251" y="66"/>
                  </a:cxn>
                  <a:cxn ang="0">
                    <a:pos x="281" y="13"/>
                  </a:cxn>
                  <a:cxn ang="0">
                    <a:pos x="281" y="0"/>
                  </a:cxn>
                  <a:cxn ang="0">
                    <a:pos x="0" y="6"/>
                  </a:cxn>
                </a:cxnLst>
                <a:rect l="0" t="0" r="r" b="b"/>
                <a:pathLst>
                  <a:path w="281" h="68">
                    <a:moveTo>
                      <a:pt x="0" y="6"/>
                    </a:moveTo>
                    <a:cubicBezTo>
                      <a:pt x="0" y="8"/>
                      <a:pt x="0" y="11"/>
                      <a:pt x="0" y="13"/>
                    </a:cubicBezTo>
                    <a:cubicBezTo>
                      <a:pt x="0" y="31"/>
                      <a:pt x="9" y="65"/>
                      <a:pt x="30" y="66"/>
                    </a:cubicBezTo>
                    <a:cubicBezTo>
                      <a:pt x="47" y="68"/>
                      <a:pt x="134" y="67"/>
                      <a:pt x="135" y="66"/>
                    </a:cubicBezTo>
                    <a:cubicBezTo>
                      <a:pt x="135" y="66"/>
                      <a:pt x="135" y="66"/>
                      <a:pt x="135" y="66"/>
                    </a:cubicBezTo>
                    <a:cubicBezTo>
                      <a:pt x="146" y="66"/>
                      <a:pt x="146" y="66"/>
                      <a:pt x="146" y="66"/>
                    </a:cubicBezTo>
                    <a:cubicBezTo>
                      <a:pt x="147" y="66"/>
                      <a:pt x="231" y="68"/>
                      <a:pt x="251" y="66"/>
                    </a:cubicBezTo>
                    <a:cubicBezTo>
                      <a:pt x="272" y="65"/>
                      <a:pt x="281" y="31"/>
                      <a:pt x="281" y="13"/>
                    </a:cubicBezTo>
                    <a:cubicBezTo>
                      <a:pt x="281" y="9"/>
                      <a:pt x="281" y="5"/>
                      <a:pt x="281" y="0"/>
                    </a:cubicBezTo>
                    <a:cubicBezTo>
                      <a:pt x="190" y="48"/>
                      <a:pt x="45" y="35"/>
                      <a:pt x="0" y="6"/>
                    </a:cubicBezTo>
                    <a:close/>
                  </a:path>
                </a:pathLst>
              </a:custGeom>
              <a:solidFill>
                <a:srgbClr val="4D4D4D">
                  <a:alpha val="78000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57" name="Group 316"/>
          <p:cNvGrpSpPr/>
          <p:nvPr/>
        </p:nvGrpSpPr>
        <p:grpSpPr>
          <a:xfrm>
            <a:off x="4876800" y="2470150"/>
            <a:ext cx="1376882" cy="2425700"/>
            <a:chOff x="1552575" y="2133600"/>
            <a:chExt cx="1758950" cy="3098800"/>
          </a:xfrm>
          <a:effectLst>
            <a:reflection blurRad="6350" stA="52000" endA="300" endPos="35000" dir="5400000" sy="-100000" algn="bl" rotWithShape="0"/>
          </a:effectLst>
        </p:grpSpPr>
        <p:grpSp>
          <p:nvGrpSpPr>
            <p:cNvPr id="358" name="Group 227"/>
            <p:cNvGrpSpPr/>
            <p:nvPr/>
          </p:nvGrpSpPr>
          <p:grpSpPr>
            <a:xfrm>
              <a:off x="1995487" y="4305300"/>
              <a:ext cx="869950" cy="927100"/>
              <a:chOff x="3406775" y="3565525"/>
              <a:chExt cx="869950" cy="927100"/>
            </a:xfrm>
          </p:grpSpPr>
          <p:sp>
            <p:nvSpPr>
              <p:cNvPr id="376" name="Freeform 175"/>
              <p:cNvSpPr>
                <a:spLocks/>
              </p:cNvSpPr>
              <p:nvPr/>
            </p:nvSpPr>
            <p:spPr bwMode="auto">
              <a:xfrm>
                <a:off x="3478213" y="4154488"/>
                <a:ext cx="757238" cy="187325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16" y="30"/>
                  </a:cxn>
                  <a:cxn ang="0">
                    <a:pos x="39" y="49"/>
                  </a:cxn>
                  <a:cxn ang="0">
                    <a:pos x="39" y="50"/>
                  </a:cxn>
                  <a:cxn ang="0">
                    <a:pos x="154" y="50"/>
                  </a:cxn>
                  <a:cxn ang="0">
                    <a:pos x="165" y="37"/>
                  </a:cxn>
                  <a:cxn ang="0">
                    <a:pos x="195" y="12"/>
                  </a:cxn>
                  <a:cxn ang="0">
                    <a:pos x="202" y="0"/>
                  </a:cxn>
                  <a:cxn ang="0">
                    <a:pos x="0" y="13"/>
                  </a:cxn>
                </a:cxnLst>
                <a:rect l="0" t="0" r="r" b="b"/>
                <a:pathLst>
                  <a:path w="202" h="50">
                    <a:moveTo>
                      <a:pt x="0" y="13"/>
                    </a:moveTo>
                    <a:cubicBezTo>
                      <a:pt x="4" y="19"/>
                      <a:pt x="11" y="27"/>
                      <a:pt x="16" y="30"/>
                    </a:cubicBezTo>
                    <a:cubicBezTo>
                      <a:pt x="25" y="35"/>
                      <a:pt x="35" y="45"/>
                      <a:pt x="39" y="49"/>
                    </a:cubicBezTo>
                    <a:cubicBezTo>
                      <a:pt x="39" y="49"/>
                      <a:pt x="38" y="49"/>
                      <a:pt x="39" y="50"/>
                    </a:cubicBezTo>
                    <a:cubicBezTo>
                      <a:pt x="154" y="50"/>
                      <a:pt x="154" y="50"/>
                      <a:pt x="154" y="50"/>
                    </a:cubicBezTo>
                    <a:cubicBezTo>
                      <a:pt x="156" y="47"/>
                      <a:pt x="161" y="40"/>
                      <a:pt x="165" y="37"/>
                    </a:cubicBezTo>
                    <a:cubicBezTo>
                      <a:pt x="172" y="33"/>
                      <a:pt x="190" y="18"/>
                      <a:pt x="195" y="12"/>
                    </a:cubicBezTo>
                    <a:cubicBezTo>
                      <a:pt x="198" y="8"/>
                      <a:pt x="201" y="4"/>
                      <a:pt x="202" y="0"/>
                    </a:cubicBezTo>
                    <a:cubicBezTo>
                      <a:pt x="139" y="13"/>
                      <a:pt x="37" y="13"/>
                      <a:pt x="0" y="13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50000"/>
                    </a:schemeClr>
                  </a:gs>
                  <a:gs pos="39000">
                    <a:schemeClr val="bg1">
                      <a:lumMod val="65000"/>
                    </a:schemeClr>
                  </a:gs>
                  <a:gs pos="100000">
                    <a:schemeClr val="tx1">
                      <a:lumMod val="75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7" name="Freeform 180"/>
              <p:cNvSpPr>
                <a:spLocks/>
              </p:cNvSpPr>
              <p:nvPr/>
            </p:nvSpPr>
            <p:spPr bwMode="auto">
              <a:xfrm>
                <a:off x="3448050" y="3716338"/>
                <a:ext cx="790575" cy="96838"/>
              </a:xfrm>
              <a:custGeom>
                <a:avLst/>
                <a:gdLst/>
                <a:ahLst/>
                <a:cxnLst>
                  <a:cxn ang="0">
                    <a:pos x="211" y="6"/>
                  </a:cxn>
                  <a:cxn ang="0">
                    <a:pos x="208" y="0"/>
                  </a:cxn>
                  <a:cxn ang="0">
                    <a:pos x="2" y="13"/>
                  </a:cxn>
                  <a:cxn ang="0">
                    <a:pos x="0" y="20"/>
                  </a:cxn>
                  <a:cxn ang="0">
                    <a:pos x="0" y="26"/>
                  </a:cxn>
                  <a:cxn ang="0">
                    <a:pos x="211" y="10"/>
                  </a:cxn>
                  <a:cxn ang="0">
                    <a:pos x="211" y="6"/>
                  </a:cxn>
                </a:cxnLst>
                <a:rect l="0" t="0" r="r" b="b"/>
                <a:pathLst>
                  <a:path w="211" h="26">
                    <a:moveTo>
                      <a:pt x="211" y="6"/>
                    </a:moveTo>
                    <a:cubicBezTo>
                      <a:pt x="211" y="6"/>
                      <a:pt x="210" y="4"/>
                      <a:pt x="208" y="0"/>
                    </a:cubicBezTo>
                    <a:cubicBezTo>
                      <a:pt x="141" y="13"/>
                      <a:pt x="32" y="13"/>
                      <a:pt x="2" y="13"/>
                    </a:cubicBezTo>
                    <a:cubicBezTo>
                      <a:pt x="2" y="16"/>
                      <a:pt x="1" y="18"/>
                      <a:pt x="0" y="20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38" y="25"/>
                      <a:pt x="163" y="20"/>
                      <a:pt x="211" y="10"/>
                    </a:cubicBezTo>
                    <a:lnTo>
                      <a:pt x="211" y="6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" name="Freeform 181"/>
              <p:cNvSpPr>
                <a:spLocks/>
              </p:cNvSpPr>
              <p:nvPr/>
            </p:nvSpPr>
            <p:spPr bwMode="auto">
              <a:xfrm>
                <a:off x="3451225" y="3827463"/>
                <a:ext cx="787400" cy="101600"/>
              </a:xfrm>
              <a:custGeom>
                <a:avLst/>
                <a:gdLst/>
                <a:ahLst/>
                <a:cxnLst>
                  <a:cxn ang="0">
                    <a:pos x="210" y="6"/>
                  </a:cxn>
                  <a:cxn ang="0">
                    <a:pos x="206" y="0"/>
                  </a:cxn>
                  <a:cxn ang="0">
                    <a:pos x="2" y="12"/>
                  </a:cxn>
                  <a:cxn ang="0">
                    <a:pos x="0" y="21"/>
                  </a:cxn>
                  <a:cxn ang="0">
                    <a:pos x="0" y="27"/>
                  </a:cxn>
                  <a:cxn ang="0">
                    <a:pos x="210" y="12"/>
                  </a:cxn>
                  <a:cxn ang="0">
                    <a:pos x="210" y="6"/>
                  </a:cxn>
                </a:cxnLst>
                <a:rect l="0" t="0" r="r" b="b"/>
                <a:pathLst>
                  <a:path w="210" h="27">
                    <a:moveTo>
                      <a:pt x="210" y="6"/>
                    </a:moveTo>
                    <a:cubicBezTo>
                      <a:pt x="210" y="6"/>
                      <a:pt x="208" y="4"/>
                      <a:pt x="206" y="0"/>
                    </a:cubicBezTo>
                    <a:cubicBezTo>
                      <a:pt x="140" y="13"/>
                      <a:pt x="34" y="12"/>
                      <a:pt x="2" y="12"/>
                    </a:cubicBezTo>
                    <a:cubicBezTo>
                      <a:pt x="3" y="16"/>
                      <a:pt x="2" y="19"/>
                      <a:pt x="0" y="21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36" y="26"/>
                      <a:pt x="163" y="24"/>
                      <a:pt x="210" y="12"/>
                    </a:cubicBezTo>
                    <a:lnTo>
                      <a:pt x="210" y="6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" name="Freeform 182"/>
              <p:cNvSpPr>
                <a:spLocks/>
              </p:cNvSpPr>
              <p:nvPr/>
            </p:nvSpPr>
            <p:spPr bwMode="auto">
              <a:xfrm>
                <a:off x="3451225" y="3948113"/>
                <a:ext cx="792163" cy="93663"/>
              </a:xfrm>
              <a:custGeom>
                <a:avLst/>
                <a:gdLst/>
                <a:ahLst/>
                <a:cxnLst>
                  <a:cxn ang="0">
                    <a:pos x="210" y="5"/>
                  </a:cxn>
                  <a:cxn ang="0">
                    <a:pos x="207" y="0"/>
                  </a:cxn>
                  <a:cxn ang="0">
                    <a:pos x="4" y="13"/>
                  </a:cxn>
                  <a:cxn ang="0">
                    <a:pos x="0" y="20"/>
                  </a:cxn>
                  <a:cxn ang="0">
                    <a:pos x="0" y="25"/>
                  </a:cxn>
                  <a:cxn ang="0">
                    <a:pos x="211" y="11"/>
                  </a:cxn>
                  <a:cxn ang="0">
                    <a:pos x="210" y="5"/>
                  </a:cxn>
                </a:cxnLst>
                <a:rect l="0" t="0" r="r" b="b"/>
                <a:pathLst>
                  <a:path w="211" h="25">
                    <a:moveTo>
                      <a:pt x="210" y="5"/>
                    </a:moveTo>
                    <a:cubicBezTo>
                      <a:pt x="210" y="5"/>
                      <a:pt x="209" y="3"/>
                      <a:pt x="207" y="0"/>
                    </a:cubicBezTo>
                    <a:cubicBezTo>
                      <a:pt x="143" y="13"/>
                      <a:pt x="38" y="12"/>
                      <a:pt x="4" y="13"/>
                    </a:cubicBezTo>
                    <a:cubicBezTo>
                      <a:pt x="3" y="16"/>
                      <a:pt x="3" y="18"/>
                      <a:pt x="0" y="20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36" y="25"/>
                      <a:pt x="163" y="22"/>
                      <a:pt x="211" y="11"/>
                    </a:cubicBezTo>
                    <a:lnTo>
                      <a:pt x="210" y="5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0" name="Freeform 183"/>
              <p:cNvSpPr>
                <a:spLocks/>
              </p:cNvSpPr>
              <p:nvPr/>
            </p:nvSpPr>
            <p:spPr bwMode="auto">
              <a:xfrm>
                <a:off x="3451225" y="4060825"/>
                <a:ext cx="792163" cy="107950"/>
              </a:xfrm>
              <a:custGeom>
                <a:avLst/>
                <a:gdLst/>
                <a:ahLst/>
                <a:cxnLst>
                  <a:cxn ang="0">
                    <a:pos x="211" y="7"/>
                  </a:cxn>
                  <a:cxn ang="0">
                    <a:pos x="208" y="0"/>
                  </a:cxn>
                  <a:cxn ang="0">
                    <a:pos x="4" y="13"/>
                  </a:cxn>
                  <a:cxn ang="0">
                    <a:pos x="0" y="21"/>
                  </a:cxn>
                  <a:cxn ang="0">
                    <a:pos x="2" y="29"/>
                  </a:cxn>
                  <a:cxn ang="0">
                    <a:pos x="211" y="13"/>
                  </a:cxn>
                  <a:cxn ang="0">
                    <a:pos x="211" y="7"/>
                  </a:cxn>
                </a:cxnLst>
                <a:rect l="0" t="0" r="r" b="b"/>
                <a:pathLst>
                  <a:path w="211" h="29">
                    <a:moveTo>
                      <a:pt x="211" y="7"/>
                    </a:moveTo>
                    <a:cubicBezTo>
                      <a:pt x="211" y="7"/>
                      <a:pt x="209" y="4"/>
                      <a:pt x="208" y="0"/>
                    </a:cubicBezTo>
                    <a:cubicBezTo>
                      <a:pt x="143" y="13"/>
                      <a:pt x="38" y="13"/>
                      <a:pt x="4" y="13"/>
                    </a:cubicBezTo>
                    <a:cubicBezTo>
                      <a:pt x="3" y="16"/>
                      <a:pt x="2" y="18"/>
                      <a:pt x="0" y="21"/>
                    </a:cubicBezTo>
                    <a:cubicBezTo>
                      <a:pt x="2" y="29"/>
                      <a:pt x="2" y="29"/>
                      <a:pt x="2" y="29"/>
                    </a:cubicBezTo>
                    <a:cubicBezTo>
                      <a:pt x="42" y="28"/>
                      <a:pt x="166" y="23"/>
                      <a:pt x="211" y="13"/>
                    </a:cubicBezTo>
                    <a:lnTo>
                      <a:pt x="211" y="7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1" name="Freeform 184"/>
              <p:cNvSpPr>
                <a:spLocks/>
              </p:cNvSpPr>
              <p:nvPr/>
            </p:nvSpPr>
            <p:spPr bwMode="auto">
              <a:xfrm>
                <a:off x="3459163" y="4110038"/>
                <a:ext cx="787400" cy="93663"/>
              </a:xfrm>
              <a:custGeom>
                <a:avLst/>
                <a:gdLst/>
                <a:ahLst/>
                <a:cxnLst>
                  <a:cxn ang="0">
                    <a:pos x="209" y="0"/>
                  </a:cxn>
                  <a:cxn ang="0">
                    <a:pos x="0" y="16"/>
                  </a:cxn>
                  <a:cxn ang="0">
                    <a:pos x="1" y="20"/>
                  </a:cxn>
                  <a:cxn ang="0">
                    <a:pos x="5" y="25"/>
                  </a:cxn>
                  <a:cxn ang="0">
                    <a:pos x="207" y="12"/>
                  </a:cxn>
                  <a:cxn ang="0">
                    <a:pos x="209" y="5"/>
                  </a:cxn>
                  <a:cxn ang="0">
                    <a:pos x="209" y="0"/>
                  </a:cxn>
                </a:cxnLst>
                <a:rect l="0" t="0" r="r" b="b"/>
                <a:pathLst>
                  <a:path w="210" h="25">
                    <a:moveTo>
                      <a:pt x="209" y="0"/>
                    </a:moveTo>
                    <a:cubicBezTo>
                      <a:pt x="164" y="10"/>
                      <a:pt x="40" y="15"/>
                      <a:pt x="0" y="16"/>
                    </a:cubicBezTo>
                    <a:cubicBezTo>
                      <a:pt x="1" y="20"/>
                      <a:pt x="1" y="20"/>
                      <a:pt x="1" y="20"/>
                    </a:cubicBezTo>
                    <a:cubicBezTo>
                      <a:pt x="1" y="20"/>
                      <a:pt x="2" y="22"/>
                      <a:pt x="5" y="25"/>
                    </a:cubicBezTo>
                    <a:cubicBezTo>
                      <a:pt x="42" y="25"/>
                      <a:pt x="144" y="25"/>
                      <a:pt x="207" y="12"/>
                    </a:cubicBezTo>
                    <a:cubicBezTo>
                      <a:pt x="209" y="10"/>
                      <a:pt x="210" y="7"/>
                      <a:pt x="209" y="5"/>
                    </a:cubicBezTo>
                    <a:lnTo>
                      <a:pt x="209" y="0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100000">
                    <a:schemeClr val="tx1">
                      <a:lumMod val="75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2" name="Freeform 185"/>
              <p:cNvSpPr>
                <a:spLocks/>
              </p:cNvSpPr>
              <p:nvPr/>
            </p:nvSpPr>
            <p:spPr bwMode="auto">
              <a:xfrm>
                <a:off x="3751263" y="4421188"/>
                <a:ext cx="173038" cy="22225"/>
              </a:xfrm>
              <a:custGeom>
                <a:avLst/>
                <a:gdLst/>
                <a:ahLst/>
                <a:cxnLst>
                  <a:cxn ang="0">
                    <a:pos x="44" y="4"/>
                  </a:cxn>
                  <a:cxn ang="0">
                    <a:pos x="46" y="0"/>
                  </a:cxn>
                  <a:cxn ang="0">
                    <a:pos x="0" y="0"/>
                  </a:cxn>
                  <a:cxn ang="0">
                    <a:pos x="2" y="4"/>
                  </a:cxn>
                  <a:cxn ang="0">
                    <a:pos x="44" y="4"/>
                  </a:cxn>
                </a:cxnLst>
                <a:rect l="0" t="0" r="r" b="b"/>
                <a:pathLst>
                  <a:path w="46" h="6">
                    <a:moveTo>
                      <a:pt x="44" y="4"/>
                    </a:moveTo>
                    <a:cubicBezTo>
                      <a:pt x="44" y="3"/>
                      <a:pt x="45" y="1"/>
                      <a:pt x="46" y="0"/>
                    </a:cubicBezTo>
                    <a:cubicBezTo>
                      <a:pt x="29" y="3"/>
                      <a:pt x="13" y="2"/>
                      <a:pt x="0" y="0"/>
                    </a:cubicBezTo>
                    <a:cubicBezTo>
                      <a:pt x="1" y="1"/>
                      <a:pt x="2" y="3"/>
                      <a:pt x="2" y="4"/>
                    </a:cubicBezTo>
                    <a:cubicBezTo>
                      <a:pt x="14" y="5"/>
                      <a:pt x="29" y="6"/>
                      <a:pt x="44" y="4"/>
                    </a:cubicBezTo>
                    <a:close/>
                  </a:path>
                </a:pathLst>
              </a:custGeom>
              <a:solidFill>
                <a:srgbClr val="80828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3" name="Freeform 186"/>
              <p:cNvSpPr>
                <a:spLocks/>
              </p:cNvSpPr>
              <p:nvPr/>
            </p:nvSpPr>
            <p:spPr bwMode="auto">
              <a:xfrm>
                <a:off x="3759200" y="4435475"/>
                <a:ext cx="157163" cy="57150"/>
              </a:xfrm>
              <a:custGeom>
                <a:avLst/>
                <a:gdLst/>
                <a:ahLst/>
                <a:cxnLst>
                  <a:cxn ang="0">
                    <a:pos x="42" y="0"/>
                  </a:cxn>
                  <a:cxn ang="0">
                    <a:pos x="0" y="0"/>
                  </a:cxn>
                  <a:cxn ang="0">
                    <a:pos x="0" y="3"/>
                  </a:cxn>
                  <a:cxn ang="0">
                    <a:pos x="42" y="3"/>
                  </a:cxn>
                  <a:cxn ang="0">
                    <a:pos x="42" y="0"/>
                  </a:cxn>
                </a:cxnLst>
                <a:rect l="0" t="0" r="r" b="b"/>
                <a:pathLst>
                  <a:path w="42" h="15">
                    <a:moveTo>
                      <a:pt x="42" y="0"/>
                    </a:moveTo>
                    <a:cubicBezTo>
                      <a:pt x="27" y="2"/>
                      <a:pt x="12" y="1"/>
                      <a:pt x="0" y="0"/>
                    </a:cubicBezTo>
                    <a:cubicBezTo>
                      <a:pt x="0" y="2"/>
                      <a:pt x="0" y="3"/>
                      <a:pt x="0" y="3"/>
                    </a:cubicBezTo>
                    <a:cubicBezTo>
                      <a:pt x="0" y="3"/>
                      <a:pt x="23" y="15"/>
                      <a:pt x="42" y="3"/>
                    </a:cubicBezTo>
                    <a:cubicBezTo>
                      <a:pt x="42" y="3"/>
                      <a:pt x="42" y="2"/>
                      <a:pt x="4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7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4" name="Freeform 187"/>
              <p:cNvSpPr>
                <a:spLocks/>
              </p:cNvSpPr>
              <p:nvPr/>
            </p:nvSpPr>
            <p:spPr bwMode="auto">
              <a:xfrm>
                <a:off x="3624263" y="4341813"/>
                <a:ext cx="431800" cy="904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4"/>
                  </a:cxn>
                  <a:cxn ang="0">
                    <a:pos x="33" y="20"/>
                  </a:cxn>
                  <a:cxn ang="0">
                    <a:pos x="34" y="21"/>
                  </a:cxn>
                  <a:cxn ang="0">
                    <a:pos x="80" y="21"/>
                  </a:cxn>
                  <a:cxn ang="0">
                    <a:pos x="82" y="20"/>
                  </a:cxn>
                  <a:cxn ang="0">
                    <a:pos x="114" y="2"/>
                  </a:cxn>
                  <a:cxn ang="0">
                    <a:pos x="115" y="0"/>
                  </a:cxn>
                  <a:cxn ang="0">
                    <a:pos x="0" y="0"/>
                  </a:cxn>
                </a:cxnLst>
                <a:rect l="0" t="0" r="r" b="b"/>
                <a:pathLst>
                  <a:path w="115" h="24">
                    <a:moveTo>
                      <a:pt x="0" y="0"/>
                    </a:moveTo>
                    <a:cubicBezTo>
                      <a:pt x="0" y="1"/>
                      <a:pt x="1" y="2"/>
                      <a:pt x="4" y="4"/>
                    </a:cubicBezTo>
                    <a:cubicBezTo>
                      <a:pt x="8" y="8"/>
                      <a:pt x="29" y="18"/>
                      <a:pt x="33" y="20"/>
                    </a:cubicBezTo>
                    <a:cubicBezTo>
                      <a:pt x="33" y="20"/>
                      <a:pt x="34" y="21"/>
                      <a:pt x="34" y="21"/>
                    </a:cubicBezTo>
                    <a:cubicBezTo>
                      <a:pt x="47" y="23"/>
                      <a:pt x="63" y="24"/>
                      <a:pt x="80" y="21"/>
                    </a:cubicBezTo>
                    <a:cubicBezTo>
                      <a:pt x="81" y="21"/>
                      <a:pt x="81" y="20"/>
                      <a:pt x="82" y="20"/>
                    </a:cubicBezTo>
                    <a:cubicBezTo>
                      <a:pt x="87" y="18"/>
                      <a:pt x="112" y="5"/>
                      <a:pt x="114" y="2"/>
                    </a:cubicBezTo>
                    <a:cubicBezTo>
                      <a:pt x="114" y="2"/>
                      <a:pt x="114" y="1"/>
                      <a:pt x="11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7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5" name="Freeform 188"/>
              <p:cNvSpPr>
                <a:spLocks/>
              </p:cNvSpPr>
              <p:nvPr/>
            </p:nvSpPr>
            <p:spPr bwMode="auto">
              <a:xfrm>
                <a:off x="3440113" y="3667125"/>
                <a:ext cx="803275" cy="96838"/>
              </a:xfrm>
              <a:custGeom>
                <a:avLst/>
                <a:gdLst/>
                <a:ahLst/>
                <a:cxnLst>
                  <a:cxn ang="0">
                    <a:pos x="4" y="26"/>
                  </a:cxn>
                  <a:cxn ang="0">
                    <a:pos x="210" y="13"/>
                  </a:cxn>
                  <a:cxn ang="0">
                    <a:pos x="213" y="0"/>
                  </a:cxn>
                  <a:cxn ang="0">
                    <a:pos x="214" y="0"/>
                  </a:cxn>
                  <a:cxn ang="0">
                    <a:pos x="0" y="11"/>
                  </a:cxn>
                  <a:cxn ang="0">
                    <a:pos x="2" y="14"/>
                  </a:cxn>
                  <a:cxn ang="0">
                    <a:pos x="4" y="26"/>
                  </a:cxn>
                </a:cxnLst>
                <a:rect l="0" t="0" r="r" b="b"/>
                <a:pathLst>
                  <a:path w="214" h="26">
                    <a:moveTo>
                      <a:pt x="4" y="26"/>
                    </a:moveTo>
                    <a:cubicBezTo>
                      <a:pt x="34" y="26"/>
                      <a:pt x="143" y="26"/>
                      <a:pt x="210" y="13"/>
                    </a:cubicBezTo>
                    <a:cubicBezTo>
                      <a:pt x="209" y="10"/>
                      <a:pt x="208" y="4"/>
                      <a:pt x="213" y="0"/>
                    </a:cubicBezTo>
                    <a:cubicBezTo>
                      <a:pt x="214" y="0"/>
                      <a:pt x="214" y="0"/>
                      <a:pt x="214" y="0"/>
                    </a:cubicBezTo>
                    <a:cubicBezTo>
                      <a:pt x="126" y="12"/>
                      <a:pt x="23" y="11"/>
                      <a:pt x="0" y="11"/>
                    </a:cubicBezTo>
                    <a:cubicBezTo>
                      <a:pt x="0" y="12"/>
                      <a:pt x="1" y="13"/>
                      <a:pt x="2" y="14"/>
                    </a:cubicBezTo>
                    <a:cubicBezTo>
                      <a:pt x="3" y="17"/>
                      <a:pt x="4" y="22"/>
                      <a:pt x="4" y="26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6" name="Freeform 189"/>
              <p:cNvSpPr>
                <a:spLocks/>
              </p:cNvSpPr>
              <p:nvPr/>
            </p:nvSpPr>
            <p:spPr bwMode="auto">
              <a:xfrm>
                <a:off x="3448050" y="3752850"/>
                <a:ext cx="790575" cy="123825"/>
              </a:xfrm>
              <a:custGeom>
                <a:avLst/>
                <a:gdLst/>
                <a:ahLst/>
                <a:cxnLst>
                  <a:cxn ang="0">
                    <a:pos x="207" y="20"/>
                  </a:cxn>
                  <a:cxn ang="0">
                    <a:pos x="210" y="6"/>
                  </a:cxn>
                  <a:cxn ang="0">
                    <a:pos x="211" y="0"/>
                  </a:cxn>
                  <a:cxn ang="0">
                    <a:pos x="0" y="16"/>
                  </a:cxn>
                  <a:cxn ang="0">
                    <a:pos x="0" y="21"/>
                  </a:cxn>
                  <a:cxn ang="0">
                    <a:pos x="3" y="32"/>
                  </a:cxn>
                  <a:cxn ang="0">
                    <a:pos x="207" y="20"/>
                  </a:cxn>
                </a:cxnLst>
                <a:rect l="0" t="0" r="r" b="b"/>
                <a:pathLst>
                  <a:path w="211" h="33">
                    <a:moveTo>
                      <a:pt x="207" y="20"/>
                    </a:moveTo>
                    <a:cubicBezTo>
                      <a:pt x="206" y="16"/>
                      <a:pt x="205" y="11"/>
                      <a:pt x="210" y="6"/>
                    </a:cubicBezTo>
                    <a:cubicBezTo>
                      <a:pt x="211" y="0"/>
                      <a:pt x="211" y="0"/>
                      <a:pt x="211" y="0"/>
                    </a:cubicBezTo>
                    <a:cubicBezTo>
                      <a:pt x="163" y="10"/>
                      <a:pt x="38" y="15"/>
                      <a:pt x="0" y="16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3" y="27"/>
                      <a:pt x="3" y="32"/>
                    </a:cubicBezTo>
                    <a:cubicBezTo>
                      <a:pt x="35" y="32"/>
                      <a:pt x="141" y="33"/>
                      <a:pt x="207" y="20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7" name="Freeform 190"/>
              <p:cNvSpPr>
                <a:spLocks/>
              </p:cNvSpPr>
              <p:nvPr/>
            </p:nvSpPr>
            <p:spPr bwMode="auto">
              <a:xfrm>
                <a:off x="3451225" y="3873500"/>
                <a:ext cx="787400" cy="123825"/>
              </a:xfrm>
              <a:custGeom>
                <a:avLst/>
                <a:gdLst/>
                <a:ahLst/>
                <a:cxnLst>
                  <a:cxn ang="0">
                    <a:pos x="4" y="33"/>
                  </a:cxn>
                  <a:cxn ang="0">
                    <a:pos x="207" y="20"/>
                  </a:cxn>
                  <a:cxn ang="0">
                    <a:pos x="210" y="5"/>
                  </a:cxn>
                  <a:cxn ang="0">
                    <a:pos x="210" y="0"/>
                  </a:cxn>
                  <a:cxn ang="0">
                    <a:pos x="0" y="15"/>
                  </a:cxn>
                  <a:cxn ang="0">
                    <a:pos x="0" y="20"/>
                  </a:cxn>
                  <a:cxn ang="0">
                    <a:pos x="4" y="33"/>
                  </a:cxn>
                </a:cxnLst>
                <a:rect l="0" t="0" r="r" b="b"/>
                <a:pathLst>
                  <a:path w="210" h="33">
                    <a:moveTo>
                      <a:pt x="4" y="33"/>
                    </a:moveTo>
                    <a:cubicBezTo>
                      <a:pt x="38" y="32"/>
                      <a:pt x="143" y="33"/>
                      <a:pt x="207" y="20"/>
                    </a:cubicBezTo>
                    <a:cubicBezTo>
                      <a:pt x="206" y="16"/>
                      <a:pt x="205" y="11"/>
                      <a:pt x="210" y="5"/>
                    </a:cubicBezTo>
                    <a:cubicBezTo>
                      <a:pt x="210" y="0"/>
                      <a:pt x="210" y="0"/>
                      <a:pt x="210" y="0"/>
                    </a:cubicBezTo>
                    <a:cubicBezTo>
                      <a:pt x="163" y="12"/>
                      <a:pt x="36" y="14"/>
                      <a:pt x="0" y="15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4" y="26"/>
                      <a:pt x="4" y="33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8" name="Freeform 191"/>
              <p:cNvSpPr>
                <a:spLocks/>
              </p:cNvSpPr>
              <p:nvPr/>
            </p:nvSpPr>
            <p:spPr bwMode="auto">
              <a:xfrm>
                <a:off x="3448050" y="3989388"/>
                <a:ext cx="795338" cy="120650"/>
              </a:xfrm>
              <a:custGeom>
                <a:avLst/>
                <a:gdLst/>
                <a:ahLst/>
                <a:cxnLst>
                  <a:cxn ang="0">
                    <a:pos x="5" y="32"/>
                  </a:cxn>
                  <a:cxn ang="0">
                    <a:pos x="209" y="19"/>
                  </a:cxn>
                  <a:cxn ang="0">
                    <a:pos x="212" y="4"/>
                  </a:cxn>
                  <a:cxn ang="0">
                    <a:pos x="212" y="0"/>
                  </a:cxn>
                  <a:cxn ang="0">
                    <a:pos x="1" y="14"/>
                  </a:cxn>
                  <a:cxn ang="0">
                    <a:pos x="0" y="20"/>
                  </a:cxn>
                  <a:cxn ang="0">
                    <a:pos x="5" y="32"/>
                  </a:cxn>
                </a:cxnLst>
                <a:rect l="0" t="0" r="r" b="b"/>
                <a:pathLst>
                  <a:path w="212" h="32">
                    <a:moveTo>
                      <a:pt x="5" y="32"/>
                    </a:moveTo>
                    <a:cubicBezTo>
                      <a:pt x="39" y="32"/>
                      <a:pt x="144" y="32"/>
                      <a:pt x="209" y="19"/>
                    </a:cubicBezTo>
                    <a:cubicBezTo>
                      <a:pt x="207" y="15"/>
                      <a:pt x="207" y="10"/>
                      <a:pt x="212" y="4"/>
                    </a:cubicBezTo>
                    <a:cubicBezTo>
                      <a:pt x="212" y="0"/>
                      <a:pt x="212" y="0"/>
                      <a:pt x="212" y="0"/>
                    </a:cubicBezTo>
                    <a:cubicBezTo>
                      <a:pt x="164" y="11"/>
                      <a:pt x="37" y="14"/>
                      <a:pt x="1" y="14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6" y="25"/>
                      <a:pt x="5" y="32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9" name="Freeform 192"/>
              <p:cNvSpPr>
                <a:spLocks/>
              </p:cNvSpPr>
              <p:nvPr/>
            </p:nvSpPr>
            <p:spPr bwMode="auto">
              <a:xfrm>
                <a:off x="3417888" y="3573463"/>
                <a:ext cx="847725" cy="138113"/>
              </a:xfrm>
              <a:custGeom>
                <a:avLst/>
                <a:gdLst/>
                <a:ahLst/>
                <a:cxnLst>
                  <a:cxn ang="0">
                    <a:pos x="226" y="3"/>
                  </a:cxn>
                  <a:cxn ang="0">
                    <a:pos x="226" y="0"/>
                  </a:cxn>
                  <a:cxn ang="0">
                    <a:pos x="0" y="2"/>
                  </a:cxn>
                  <a:cxn ang="0">
                    <a:pos x="2" y="29"/>
                  </a:cxn>
                  <a:cxn ang="0">
                    <a:pos x="6" y="36"/>
                  </a:cxn>
                  <a:cxn ang="0">
                    <a:pos x="220" y="25"/>
                  </a:cxn>
                  <a:cxn ang="0">
                    <a:pos x="223" y="20"/>
                  </a:cxn>
                  <a:cxn ang="0">
                    <a:pos x="226" y="3"/>
                  </a:cxn>
                </a:cxnLst>
                <a:rect l="0" t="0" r="r" b="b"/>
                <a:pathLst>
                  <a:path w="226" h="37">
                    <a:moveTo>
                      <a:pt x="226" y="3"/>
                    </a:moveTo>
                    <a:cubicBezTo>
                      <a:pt x="226" y="0"/>
                      <a:pt x="226" y="0"/>
                      <a:pt x="226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3" y="8"/>
                      <a:pt x="2" y="23"/>
                      <a:pt x="2" y="29"/>
                    </a:cubicBezTo>
                    <a:cubicBezTo>
                      <a:pt x="2" y="33"/>
                      <a:pt x="4" y="34"/>
                      <a:pt x="6" y="36"/>
                    </a:cubicBezTo>
                    <a:cubicBezTo>
                      <a:pt x="29" y="36"/>
                      <a:pt x="132" y="37"/>
                      <a:pt x="220" y="25"/>
                    </a:cubicBezTo>
                    <a:cubicBezTo>
                      <a:pt x="221" y="24"/>
                      <a:pt x="223" y="23"/>
                      <a:pt x="223" y="20"/>
                    </a:cubicBezTo>
                    <a:cubicBezTo>
                      <a:pt x="223" y="16"/>
                      <a:pt x="220" y="4"/>
                      <a:pt x="226" y="3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" name="Freeform 193"/>
              <p:cNvSpPr>
                <a:spLocks/>
              </p:cNvSpPr>
              <p:nvPr/>
            </p:nvSpPr>
            <p:spPr bwMode="auto">
              <a:xfrm>
                <a:off x="3440113" y="3667125"/>
                <a:ext cx="803275" cy="52388"/>
              </a:xfrm>
              <a:custGeom>
                <a:avLst/>
                <a:gdLst/>
                <a:ahLst/>
                <a:cxnLst>
                  <a:cxn ang="0">
                    <a:pos x="211" y="3"/>
                  </a:cxn>
                  <a:cxn ang="0">
                    <a:pos x="213" y="0"/>
                  </a:cxn>
                  <a:cxn ang="0">
                    <a:pos x="214" y="0"/>
                  </a:cxn>
                  <a:cxn ang="0">
                    <a:pos x="0" y="11"/>
                  </a:cxn>
                  <a:cxn ang="0">
                    <a:pos x="1" y="13"/>
                  </a:cxn>
                  <a:cxn ang="0">
                    <a:pos x="211" y="3"/>
                  </a:cxn>
                </a:cxnLst>
                <a:rect l="0" t="0" r="r" b="b"/>
                <a:pathLst>
                  <a:path w="214" h="14">
                    <a:moveTo>
                      <a:pt x="211" y="3"/>
                    </a:moveTo>
                    <a:cubicBezTo>
                      <a:pt x="212" y="2"/>
                      <a:pt x="212" y="1"/>
                      <a:pt x="213" y="0"/>
                    </a:cubicBezTo>
                    <a:cubicBezTo>
                      <a:pt x="214" y="0"/>
                      <a:pt x="214" y="0"/>
                      <a:pt x="214" y="0"/>
                    </a:cubicBezTo>
                    <a:cubicBezTo>
                      <a:pt x="126" y="12"/>
                      <a:pt x="23" y="11"/>
                      <a:pt x="0" y="11"/>
                    </a:cubicBezTo>
                    <a:cubicBezTo>
                      <a:pt x="0" y="12"/>
                      <a:pt x="1" y="12"/>
                      <a:pt x="1" y="13"/>
                    </a:cubicBezTo>
                    <a:cubicBezTo>
                      <a:pt x="40" y="14"/>
                      <a:pt x="142" y="14"/>
                      <a:pt x="211" y="3"/>
                    </a:cubicBezTo>
                    <a:close/>
                  </a:path>
                </a:pathLst>
              </a:custGeom>
              <a:gradFill>
                <a:gsLst>
                  <a:gs pos="34000">
                    <a:schemeClr val="tx1">
                      <a:lumMod val="75000"/>
                    </a:schemeClr>
                  </a:gs>
                  <a:gs pos="49000">
                    <a:schemeClr val="bg1">
                      <a:lumMod val="75000"/>
                    </a:schemeClr>
                  </a:gs>
                  <a:gs pos="83000">
                    <a:schemeClr val="tx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1" name="Freeform 205"/>
              <p:cNvSpPr>
                <a:spLocks/>
              </p:cNvSpPr>
              <p:nvPr/>
            </p:nvSpPr>
            <p:spPr bwMode="auto">
              <a:xfrm>
                <a:off x="3406775" y="3565525"/>
                <a:ext cx="869950" cy="19050"/>
              </a:xfrm>
              <a:custGeom>
                <a:avLst/>
                <a:gdLst/>
                <a:ahLst/>
                <a:cxnLst>
                  <a:cxn ang="0">
                    <a:pos x="3" y="5"/>
                  </a:cxn>
                  <a:cxn ang="0">
                    <a:pos x="230" y="5"/>
                  </a:cxn>
                  <a:cxn ang="0">
                    <a:pos x="232" y="2"/>
                  </a:cxn>
                  <a:cxn ang="0">
                    <a:pos x="230" y="0"/>
                  </a:cxn>
                  <a:cxn ang="0">
                    <a:pos x="3" y="0"/>
                  </a:cxn>
                  <a:cxn ang="0">
                    <a:pos x="0" y="2"/>
                  </a:cxn>
                  <a:cxn ang="0">
                    <a:pos x="3" y="5"/>
                  </a:cxn>
                </a:cxnLst>
                <a:rect l="0" t="0" r="r" b="b"/>
                <a:pathLst>
                  <a:path w="232" h="5">
                    <a:moveTo>
                      <a:pt x="3" y="5"/>
                    </a:moveTo>
                    <a:cubicBezTo>
                      <a:pt x="230" y="5"/>
                      <a:pt x="230" y="5"/>
                      <a:pt x="230" y="5"/>
                    </a:cubicBezTo>
                    <a:cubicBezTo>
                      <a:pt x="231" y="5"/>
                      <a:pt x="232" y="4"/>
                      <a:pt x="232" y="2"/>
                    </a:cubicBezTo>
                    <a:cubicBezTo>
                      <a:pt x="232" y="1"/>
                      <a:pt x="231" y="0"/>
                      <a:pt x="230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1" y="5"/>
                      <a:pt x="3" y="5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2" name="Freeform 207"/>
              <p:cNvSpPr>
                <a:spLocks/>
              </p:cNvSpPr>
              <p:nvPr/>
            </p:nvSpPr>
            <p:spPr bwMode="auto">
              <a:xfrm>
                <a:off x="3613150" y="4341812"/>
                <a:ext cx="449263" cy="7938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118" y="2"/>
                  </a:cxn>
                  <a:cxn ang="0">
                    <a:pos x="120" y="0"/>
                  </a:cxn>
                  <a:cxn ang="0">
                    <a:pos x="0" y="0"/>
                  </a:cxn>
                  <a:cxn ang="0">
                    <a:pos x="3" y="2"/>
                  </a:cxn>
                </a:cxnLst>
                <a:rect l="0" t="0" r="r" b="b"/>
                <a:pathLst>
                  <a:path w="120" h="2">
                    <a:moveTo>
                      <a:pt x="3" y="2"/>
                    </a:moveTo>
                    <a:cubicBezTo>
                      <a:pt x="118" y="2"/>
                      <a:pt x="118" y="2"/>
                      <a:pt x="118" y="2"/>
                    </a:cubicBezTo>
                    <a:cubicBezTo>
                      <a:pt x="119" y="2"/>
                      <a:pt x="120" y="1"/>
                      <a:pt x="12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1" y="2"/>
                      <a:pt x="3" y="2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3" name="Freeform 208"/>
              <p:cNvSpPr>
                <a:spLocks/>
              </p:cNvSpPr>
              <p:nvPr/>
            </p:nvSpPr>
            <p:spPr bwMode="auto">
              <a:xfrm>
                <a:off x="3613150" y="4333875"/>
                <a:ext cx="449263" cy="7938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3" y="0"/>
                  </a:cxn>
                  <a:cxn ang="0">
                    <a:pos x="0" y="2"/>
                  </a:cxn>
                  <a:cxn ang="0">
                    <a:pos x="120" y="2"/>
                  </a:cxn>
                  <a:cxn ang="0">
                    <a:pos x="118" y="0"/>
                  </a:cxn>
                </a:cxnLst>
                <a:rect l="0" t="0" r="r" b="b"/>
                <a:pathLst>
                  <a:path w="120" h="2">
                    <a:moveTo>
                      <a:pt x="118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120" y="2"/>
                      <a:pt x="120" y="2"/>
                      <a:pt x="120" y="2"/>
                    </a:cubicBezTo>
                    <a:cubicBezTo>
                      <a:pt x="120" y="1"/>
                      <a:pt x="119" y="0"/>
                      <a:pt x="118" y="0"/>
                    </a:cubicBezTo>
                    <a:close/>
                  </a:path>
                </a:pathLst>
              </a:custGeom>
              <a:gradFill>
                <a:gsLst>
                  <a:gs pos="25000">
                    <a:srgbClr val="000000"/>
                  </a:gs>
                  <a:gs pos="39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4" name="Freeform 209"/>
              <p:cNvSpPr>
                <a:spLocks/>
              </p:cNvSpPr>
              <p:nvPr/>
            </p:nvSpPr>
            <p:spPr bwMode="auto">
              <a:xfrm>
                <a:off x="3429000" y="3730625"/>
                <a:ext cx="825500" cy="82550"/>
              </a:xfrm>
              <a:custGeom>
                <a:avLst/>
                <a:gdLst/>
                <a:ahLst/>
                <a:cxnLst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2"/>
                  </a:cxn>
                  <a:cxn ang="0">
                    <a:pos x="220" y="5"/>
                  </a:cxn>
                  <a:cxn ang="0">
                    <a:pos x="214" y="1"/>
                  </a:cxn>
                </a:cxnLst>
                <a:rect l="0" t="0" r="r" b="b"/>
                <a:pathLst>
                  <a:path w="220" h="22">
                    <a:moveTo>
                      <a:pt x="214" y="1"/>
                    </a:moveTo>
                    <a:cubicBezTo>
                      <a:pt x="149" y="14"/>
                      <a:pt x="30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32" y="21"/>
                      <a:pt x="175" y="16"/>
                      <a:pt x="220" y="5"/>
                    </a:cubicBezTo>
                    <a:cubicBezTo>
                      <a:pt x="220" y="2"/>
                      <a:pt x="217" y="0"/>
                      <a:pt x="214" y="1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5" name="Freeform 210"/>
              <p:cNvSpPr>
                <a:spLocks/>
              </p:cNvSpPr>
              <p:nvPr/>
            </p:nvSpPr>
            <p:spPr bwMode="auto">
              <a:xfrm>
                <a:off x="3429000" y="3749675"/>
                <a:ext cx="828675" cy="93663"/>
              </a:xfrm>
              <a:custGeom>
                <a:avLst/>
                <a:gdLst/>
                <a:ahLst/>
                <a:cxnLst>
                  <a:cxn ang="0">
                    <a:pos x="220" y="0"/>
                  </a:cxn>
                  <a:cxn ang="0">
                    <a:pos x="0" y="17"/>
                  </a:cxn>
                  <a:cxn ang="0">
                    <a:pos x="5" y="23"/>
                  </a:cxn>
                  <a:cxn ang="0">
                    <a:pos x="216" y="8"/>
                  </a:cxn>
                  <a:cxn ang="0">
                    <a:pos x="221" y="1"/>
                  </a:cxn>
                  <a:cxn ang="0">
                    <a:pos x="220" y="0"/>
                  </a:cxn>
                </a:cxnLst>
                <a:rect l="0" t="0" r="r" b="b"/>
                <a:pathLst>
                  <a:path w="221" h="25">
                    <a:moveTo>
                      <a:pt x="220" y="0"/>
                    </a:moveTo>
                    <a:cubicBezTo>
                      <a:pt x="175" y="11"/>
                      <a:pt x="32" y="16"/>
                      <a:pt x="0" y="17"/>
                    </a:cubicBezTo>
                    <a:cubicBezTo>
                      <a:pt x="0" y="20"/>
                      <a:pt x="2" y="23"/>
                      <a:pt x="5" y="23"/>
                    </a:cubicBezTo>
                    <a:cubicBezTo>
                      <a:pt x="30" y="25"/>
                      <a:pt x="150" y="21"/>
                      <a:pt x="216" y="8"/>
                    </a:cubicBezTo>
                    <a:cubicBezTo>
                      <a:pt x="219" y="7"/>
                      <a:pt x="221" y="4"/>
                      <a:pt x="221" y="1"/>
                    </a:cubicBezTo>
                    <a:lnTo>
                      <a:pt x="220" y="0"/>
                    </a:ln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6" name="Freeform 211"/>
              <p:cNvSpPr>
                <a:spLocks/>
              </p:cNvSpPr>
              <p:nvPr/>
            </p:nvSpPr>
            <p:spPr bwMode="auto">
              <a:xfrm>
                <a:off x="3425825" y="3868737"/>
                <a:ext cx="828675" cy="90488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5" y="22"/>
                  </a:cxn>
                  <a:cxn ang="0">
                    <a:pos x="216" y="7"/>
                  </a:cxn>
                  <a:cxn ang="0">
                    <a:pos x="221" y="0"/>
                  </a:cxn>
                  <a:cxn ang="0">
                    <a:pos x="0" y="16"/>
                  </a:cxn>
                </a:cxnLst>
                <a:rect l="0" t="0" r="r" b="b"/>
                <a:pathLst>
                  <a:path w="221" h="24">
                    <a:moveTo>
                      <a:pt x="0" y="16"/>
                    </a:moveTo>
                    <a:cubicBezTo>
                      <a:pt x="0" y="19"/>
                      <a:pt x="2" y="21"/>
                      <a:pt x="5" y="22"/>
                    </a:cubicBezTo>
                    <a:cubicBezTo>
                      <a:pt x="30" y="24"/>
                      <a:pt x="150" y="20"/>
                      <a:pt x="216" y="7"/>
                    </a:cubicBezTo>
                    <a:cubicBezTo>
                      <a:pt x="219" y="6"/>
                      <a:pt x="221" y="3"/>
                      <a:pt x="221" y="0"/>
                    </a:cubicBezTo>
                    <a:cubicBezTo>
                      <a:pt x="174" y="13"/>
                      <a:pt x="22" y="16"/>
                      <a:pt x="0" y="1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7" name="Freeform 212"/>
              <p:cNvSpPr>
                <a:spLocks/>
              </p:cNvSpPr>
              <p:nvPr/>
            </p:nvSpPr>
            <p:spPr bwMode="auto">
              <a:xfrm>
                <a:off x="3425825" y="3846512"/>
                <a:ext cx="828675" cy="82550"/>
              </a:xfrm>
              <a:custGeom>
                <a:avLst/>
                <a:gdLst/>
                <a:ahLst/>
                <a:cxnLst>
                  <a:cxn ang="0">
                    <a:pos x="221" y="6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2"/>
                  </a:cxn>
                  <a:cxn ang="0">
                    <a:pos x="221" y="6"/>
                  </a:cxn>
                </a:cxnLst>
                <a:rect l="0" t="0" r="r" b="b"/>
                <a:pathLst>
                  <a:path w="221" h="22">
                    <a:moveTo>
                      <a:pt x="221" y="6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4"/>
                      <a:pt x="31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22" y="22"/>
                      <a:pt x="174" y="19"/>
                      <a:pt x="221" y="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8" name="Freeform 213"/>
              <p:cNvSpPr>
                <a:spLocks/>
              </p:cNvSpPr>
              <p:nvPr/>
            </p:nvSpPr>
            <p:spPr bwMode="auto">
              <a:xfrm>
                <a:off x="3429000" y="3962400"/>
                <a:ext cx="828675" cy="79375"/>
              </a:xfrm>
              <a:custGeom>
                <a:avLst/>
                <a:gdLst/>
                <a:ahLst/>
                <a:cxnLst>
                  <a:cxn ang="0">
                    <a:pos x="221" y="6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221" y="6"/>
                  </a:cxn>
                </a:cxnLst>
                <a:rect l="0" t="0" r="r" b="b"/>
                <a:pathLst>
                  <a:path w="221" h="21">
                    <a:moveTo>
                      <a:pt x="221" y="6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4"/>
                      <a:pt x="30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25" y="21"/>
                      <a:pt x="174" y="19"/>
                      <a:pt x="221" y="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9" name="Freeform 214"/>
              <p:cNvSpPr>
                <a:spLocks/>
              </p:cNvSpPr>
              <p:nvPr/>
            </p:nvSpPr>
            <p:spPr bwMode="auto">
              <a:xfrm>
                <a:off x="3425825" y="3986212"/>
                <a:ext cx="831850" cy="88900"/>
              </a:xfrm>
              <a:custGeom>
                <a:avLst/>
                <a:gdLst/>
                <a:ahLst/>
                <a:cxnLst>
                  <a:cxn ang="0">
                    <a:pos x="1" y="15"/>
                  </a:cxn>
                  <a:cxn ang="0">
                    <a:pos x="1" y="15"/>
                  </a:cxn>
                  <a:cxn ang="0">
                    <a:pos x="6" y="22"/>
                  </a:cxn>
                  <a:cxn ang="0">
                    <a:pos x="217" y="7"/>
                  </a:cxn>
                  <a:cxn ang="0">
                    <a:pos x="222" y="0"/>
                  </a:cxn>
                  <a:cxn ang="0">
                    <a:pos x="1" y="15"/>
                  </a:cxn>
                </a:cxnLst>
                <a:rect l="0" t="0" r="r" b="b"/>
                <a:pathLst>
                  <a:path w="222" h="24"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0" y="18"/>
                      <a:pt x="3" y="21"/>
                      <a:pt x="6" y="22"/>
                    </a:cubicBezTo>
                    <a:cubicBezTo>
                      <a:pt x="31" y="24"/>
                      <a:pt x="151" y="19"/>
                      <a:pt x="217" y="7"/>
                    </a:cubicBezTo>
                    <a:cubicBezTo>
                      <a:pt x="220" y="6"/>
                      <a:pt x="222" y="3"/>
                      <a:pt x="222" y="0"/>
                    </a:cubicBezTo>
                    <a:cubicBezTo>
                      <a:pt x="175" y="13"/>
                      <a:pt x="26" y="15"/>
                      <a:pt x="1" y="15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0" name="Freeform 215"/>
              <p:cNvSpPr>
                <a:spLocks/>
              </p:cNvSpPr>
              <p:nvPr/>
            </p:nvSpPr>
            <p:spPr bwMode="auto">
              <a:xfrm>
                <a:off x="3429000" y="4105275"/>
                <a:ext cx="828675" cy="90488"/>
              </a:xfrm>
              <a:custGeom>
                <a:avLst/>
                <a:gdLst/>
                <a:ahLst/>
                <a:cxnLst>
                  <a:cxn ang="0">
                    <a:pos x="0" y="17"/>
                  </a:cxn>
                  <a:cxn ang="0">
                    <a:pos x="5" y="21"/>
                  </a:cxn>
                  <a:cxn ang="0">
                    <a:pos x="216" y="6"/>
                  </a:cxn>
                  <a:cxn ang="0">
                    <a:pos x="221" y="0"/>
                  </a:cxn>
                  <a:cxn ang="0">
                    <a:pos x="0" y="17"/>
                  </a:cxn>
                </a:cxnLst>
                <a:rect l="0" t="0" r="r" b="b"/>
                <a:pathLst>
                  <a:path w="221" h="24">
                    <a:moveTo>
                      <a:pt x="0" y="17"/>
                    </a:moveTo>
                    <a:cubicBezTo>
                      <a:pt x="0" y="19"/>
                      <a:pt x="2" y="21"/>
                      <a:pt x="5" y="21"/>
                    </a:cubicBezTo>
                    <a:cubicBezTo>
                      <a:pt x="30" y="24"/>
                      <a:pt x="150" y="19"/>
                      <a:pt x="216" y="6"/>
                    </a:cubicBezTo>
                    <a:cubicBezTo>
                      <a:pt x="219" y="6"/>
                      <a:pt x="221" y="3"/>
                      <a:pt x="221" y="0"/>
                    </a:cubicBezTo>
                    <a:cubicBezTo>
                      <a:pt x="175" y="12"/>
                      <a:pt x="28" y="16"/>
                      <a:pt x="0" y="17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1" name="Freeform 216"/>
              <p:cNvSpPr>
                <a:spLocks/>
              </p:cNvSpPr>
              <p:nvPr/>
            </p:nvSpPr>
            <p:spPr bwMode="auto">
              <a:xfrm>
                <a:off x="3429000" y="4083050"/>
                <a:ext cx="828675" cy="85725"/>
              </a:xfrm>
              <a:custGeom>
                <a:avLst/>
                <a:gdLst/>
                <a:ahLst/>
                <a:cxnLst>
                  <a:cxn ang="0">
                    <a:pos x="221" y="5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3"/>
                  </a:cxn>
                  <a:cxn ang="0">
                    <a:pos x="221" y="6"/>
                  </a:cxn>
                  <a:cxn ang="0">
                    <a:pos x="221" y="5"/>
                  </a:cxn>
                </a:cxnLst>
                <a:rect l="0" t="0" r="r" b="b"/>
                <a:pathLst>
                  <a:path w="221" h="23">
                    <a:moveTo>
                      <a:pt x="221" y="5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3"/>
                      <a:pt x="30" y="18"/>
                      <a:pt x="6" y="16"/>
                    </a:cubicBezTo>
                    <a:cubicBezTo>
                      <a:pt x="3" y="15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3"/>
                    </a:cubicBezTo>
                    <a:cubicBezTo>
                      <a:pt x="28" y="22"/>
                      <a:pt x="175" y="18"/>
                      <a:pt x="221" y="6"/>
                    </a:cubicBezTo>
                    <a:lnTo>
                      <a:pt x="221" y="5"/>
                    </a:ln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59" name="Group 228"/>
            <p:cNvGrpSpPr/>
            <p:nvPr/>
          </p:nvGrpSpPr>
          <p:grpSpPr>
            <a:xfrm>
              <a:off x="1552575" y="2133600"/>
              <a:ext cx="1758950" cy="2179638"/>
              <a:chOff x="2844801" y="2439988"/>
              <a:chExt cx="1758950" cy="2179638"/>
            </a:xfrm>
          </p:grpSpPr>
          <p:sp>
            <p:nvSpPr>
              <p:cNvPr id="360" name="Freeform 176"/>
              <p:cNvSpPr>
                <a:spLocks/>
              </p:cNvSpPr>
              <p:nvPr/>
            </p:nvSpPr>
            <p:spPr bwMode="auto">
              <a:xfrm>
                <a:off x="2849563" y="2443163"/>
                <a:ext cx="1751013" cy="2101850"/>
              </a:xfrm>
              <a:custGeom>
                <a:avLst/>
                <a:gdLst/>
                <a:ahLst/>
                <a:cxnLst>
                  <a:cxn ang="0">
                    <a:pos x="233" y="0"/>
                  </a:cxn>
                  <a:cxn ang="0">
                    <a:pos x="0" y="233"/>
                  </a:cxn>
                  <a:cxn ang="0">
                    <a:pos x="26" y="342"/>
                  </a:cxn>
                  <a:cxn ang="0">
                    <a:pos x="51" y="391"/>
                  </a:cxn>
                  <a:cxn ang="0">
                    <a:pos x="82" y="453"/>
                  </a:cxn>
                  <a:cxn ang="0">
                    <a:pos x="93" y="518"/>
                  </a:cxn>
                  <a:cxn ang="0">
                    <a:pos x="374" y="512"/>
                  </a:cxn>
                  <a:cxn ang="0">
                    <a:pos x="385" y="453"/>
                  </a:cxn>
                  <a:cxn ang="0">
                    <a:pos x="415" y="391"/>
                  </a:cxn>
                  <a:cxn ang="0">
                    <a:pos x="441" y="341"/>
                  </a:cxn>
                  <a:cxn ang="0">
                    <a:pos x="467" y="233"/>
                  </a:cxn>
                  <a:cxn ang="0">
                    <a:pos x="233" y="0"/>
                  </a:cxn>
                </a:cxnLst>
                <a:rect l="0" t="0" r="r" b="b"/>
                <a:pathLst>
                  <a:path w="467" h="560">
                    <a:moveTo>
                      <a:pt x="233" y="0"/>
                    </a:moveTo>
                    <a:cubicBezTo>
                      <a:pt x="104" y="0"/>
                      <a:pt x="0" y="105"/>
                      <a:pt x="0" y="233"/>
                    </a:cubicBezTo>
                    <a:cubicBezTo>
                      <a:pt x="0" y="271"/>
                      <a:pt x="9" y="309"/>
                      <a:pt x="26" y="342"/>
                    </a:cubicBezTo>
                    <a:cubicBezTo>
                      <a:pt x="32" y="356"/>
                      <a:pt x="41" y="373"/>
                      <a:pt x="51" y="391"/>
                    </a:cubicBezTo>
                    <a:cubicBezTo>
                      <a:pt x="64" y="413"/>
                      <a:pt x="77" y="437"/>
                      <a:pt x="82" y="453"/>
                    </a:cubicBezTo>
                    <a:cubicBezTo>
                      <a:pt x="90" y="480"/>
                      <a:pt x="92" y="501"/>
                      <a:pt x="93" y="518"/>
                    </a:cubicBezTo>
                    <a:cubicBezTo>
                      <a:pt x="138" y="547"/>
                      <a:pt x="283" y="560"/>
                      <a:pt x="374" y="512"/>
                    </a:cubicBezTo>
                    <a:cubicBezTo>
                      <a:pt x="375" y="496"/>
                      <a:pt x="377" y="477"/>
                      <a:pt x="385" y="453"/>
                    </a:cubicBezTo>
                    <a:cubicBezTo>
                      <a:pt x="390" y="437"/>
                      <a:pt x="403" y="413"/>
                      <a:pt x="415" y="391"/>
                    </a:cubicBezTo>
                    <a:cubicBezTo>
                      <a:pt x="425" y="373"/>
                      <a:pt x="435" y="355"/>
                      <a:pt x="441" y="341"/>
                    </a:cubicBezTo>
                    <a:cubicBezTo>
                      <a:pt x="458" y="308"/>
                      <a:pt x="467" y="271"/>
                      <a:pt x="467" y="233"/>
                    </a:cubicBezTo>
                    <a:cubicBezTo>
                      <a:pt x="467" y="105"/>
                      <a:pt x="362" y="0"/>
                      <a:pt x="233" y="0"/>
                    </a:cubicBezTo>
                  </a:path>
                </a:pathLst>
              </a:custGeom>
              <a:gradFill flip="none" rotWithShape="1">
                <a:gsLst>
                  <a:gs pos="75000">
                    <a:srgbClr val="3A3A3A"/>
                  </a:gs>
                  <a:gs pos="42000">
                    <a:schemeClr val="bg1">
                      <a:lumMod val="65000"/>
                      <a:alpha val="73000"/>
                    </a:schemeClr>
                  </a:gs>
                  <a:gs pos="15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1" name="Freeform 177"/>
              <p:cNvSpPr>
                <a:spLocks noEditPoints="1"/>
              </p:cNvSpPr>
              <p:nvPr/>
            </p:nvSpPr>
            <p:spPr bwMode="auto">
              <a:xfrm>
                <a:off x="2844801" y="2439988"/>
                <a:ext cx="1758950" cy="2179638"/>
              </a:xfrm>
              <a:custGeom>
                <a:avLst/>
                <a:gdLst/>
                <a:ahLst/>
                <a:cxnLst>
                  <a:cxn ang="0">
                    <a:pos x="450" y="143"/>
                  </a:cxn>
                  <a:cxn ang="0">
                    <a:pos x="400" y="69"/>
                  </a:cxn>
                  <a:cxn ang="0">
                    <a:pos x="326" y="18"/>
                  </a:cxn>
                  <a:cxn ang="0">
                    <a:pos x="234" y="0"/>
                  </a:cxn>
                  <a:cxn ang="0">
                    <a:pos x="143" y="18"/>
                  </a:cxn>
                  <a:cxn ang="0">
                    <a:pos x="69" y="69"/>
                  </a:cxn>
                  <a:cxn ang="0">
                    <a:pos x="18" y="143"/>
                  </a:cxn>
                  <a:cxn ang="0">
                    <a:pos x="0" y="234"/>
                  </a:cxn>
                  <a:cxn ang="0">
                    <a:pos x="7" y="291"/>
                  </a:cxn>
                  <a:cxn ang="0">
                    <a:pos x="27" y="343"/>
                  </a:cxn>
                  <a:cxn ang="0">
                    <a:pos x="52" y="392"/>
                  </a:cxn>
                  <a:cxn ang="0">
                    <a:pos x="82" y="454"/>
                  </a:cxn>
                  <a:cxn ang="0">
                    <a:pos x="93" y="519"/>
                  </a:cxn>
                  <a:cxn ang="0">
                    <a:pos x="93" y="526"/>
                  </a:cxn>
                  <a:cxn ang="0">
                    <a:pos x="100" y="559"/>
                  </a:cxn>
                  <a:cxn ang="0">
                    <a:pos x="124" y="580"/>
                  </a:cxn>
                  <a:cxn ang="0">
                    <a:pos x="160" y="581"/>
                  </a:cxn>
                  <a:cxn ang="0">
                    <a:pos x="229" y="580"/>
                  </a:cxn>
                  <a:cxn ang="0">
                    <a:pos x="240" y="580"/>
                  </a:cxn>
                  <a:cxn ang="0">
                    <a:pos x="308" y="581"/>
                  </a:cxn>
                  <a:cxn ang="0">
                    <a:pos x="345" y="580"/>
                  </a:cxn>
                  <a:cxn ang="0">
                    <a:pos x="368" y="559"/>
                  </a:cxn>
                  <a:cxn ang="0">
                    <a:pos x="376" y="526"/>
                  </a:cxn>
                  <a:cxn ang="0">
                    <a:pos x="376" y="513"/>
                  </a:cxn>
                  <a:cxn ang="0">
                    <a:pos x="387" y="454"/>
                  </a:cxn>
                  <a:cxn ang="0">
                    <a:pos x="417" y="392"/>
                  </a:cxn>
                  <a:cxn ang="0">
                    <a:pos x="442" y="343"/>
                  </a:cxn>
                  <a:cxn ang="0">
                    <a:pos x="462" y="291"/>
                  </a:cxn>
                  <a:cxn ang="0">
                    <a:pos x="469" y="234"/>
                  </a:cxn>
                  <a:cxn ang="0">
                    <a:pos x="450" y="143"/>
                  </a:cxn>
                  <a:cxn ang="0">
                    <a:pos x="441" y="342"/>
                  </a:cxn>
                  <a:cxn ang="0">
                    <a:pos x="385" y="454"/>
                  </a:cxn>
                  <a:cxn ang="0">
                    <a:pos x="375" y="513"/>
                  </a:cxn>
                  <a:cxn ang="0">
                    <a:pos x="374" y="526"/>
                  </a:cxn>
                  <a:cxn ang="0">
                    <a:pos x="345" y="579"/>
                  </a:cxn>
                  <a:cxn ang="0">
                    <a:pos x="308" y="580"/>
                  </a:cxn>
                  <a:cxn ang="0">
                    <a:pos x="240" y="579"/>
                  </a:cxn>
                  <a:cxn ang="0">
                    <a:pos x="229" y="579"/>
                  </a:cxn>
                  <a:cxn ang="0">
                    <a:pos x="160" y="580"/>
                  </a:cxn>
                  <a:cxn ang="0">
                    <a:pos x="124" y="579"/>
                  </a:cxn>
                  <a:cxn ang="0">
                    <a:pos x="94" y="526"/>
                  </a:cxn>
                  <a:cxn ang="0">
                    <a:pos x="94" y="519"/>
                  </a:cxn>
                  <a:cxn ang="0">
                    <a:pos x="83" y="454"/>
                  </a:cxn>
                  <a:cxn ang="0">
                    <a:pos x="28" y="343"/>
                  </a:cxn>
                  <a:cxn ang="0">
                    <a:pos x="1" y="234"/>
                  </a:cxn>
                  <a:cxn ang="0">
                    <a:pos x="234" y="1"/>
                  </a:cxn>
                  <a:cxn ang="0">
                    <a:pos x="468" y="234"/>
                  </a:cxn>
                  <a:cxn ang="0">
                    <a:pos x="441" y="342"/>
                  </a:cxn>
                </a:cxnLst>
                <a:rect l="0" t="0" r="r" b="b"/>
                <a:pathLst>
                  <a:path w="469" h="581">
                    <a:moveTo>
                      <a:pt x="450" y="143"/>
                    </a:moveTo>
                    <a:cubicBezTo>
                      <a:pt x="438" y="115"/>
                      <a:pt x="422" y="90"/>
                      <a:pt x="400" y="69"/>
                    </a:cubicBezTo>
                    <a:cubicBezTo>
                      <a:pt x="379" y="47"/>
                      <a:pt x="353" y="30"/>
                      <a:pt x="326" y="18"/>
                    </a:cubicBezTo>
                    <a:cubicBezTo>
                      <a:pt x="297" y="6"/>
                      <a:pt x="266" y="0"/>
                      <a:pt x="234" y="0"/>
                    </a:cubicBezTo>
                    <a:cubicBezTo>
                      <a:pt x="203" y="0"/>
                      <a:pt x="172" y="6"/>
                      <a:pt x="143" y="18"/>
                    </a:cubicBezTo>
                    <a:cubicBezTo>
                      <a:pt x="115" y="30"/>
                      <a:pt x="90" y="47"/>
                      <a:pt x="69" y="69"/>
                    </a:cubicBezTo>
                    <a:cubicBezTo>
                      <a:pt x="47" y="90"/>
                      <a:pt x="30" y="115"/>
                      <a:pt x="18" y="143"/>
                    </a:cubicBezTo>
                    <a:cubicBezTo>
                      <a:pt x="6" y="172"/>
                      <a:pt x="0" y="203"/>
                      <a:pt x="0" y="234"/>
                    </a:cubicBezTo>
                    <a:cubicBezTo>
                      <a:pt x="0" y="254"/>
                      <a:pt x="2" y="273"/>
                      <a:pt x="7" y="291"/>
                    </a:cubicBezTo>
                    <a:cubicBezTo>
                      <a:pt x="11" y="309"/>
                      <a:pt x="18" y="327"/>
                      <a:pt x="27" y="343"/>
                    </a:cubicBezTo>
                    <a:cubicBezTo>
                      <a:pt x="32" y="357"/>
                      <a:pt x="42" y="374"/>
                      <a:pt x="52" y="392"/>
                    </a:cubicBezTo>
                    <a:cubicBezTo>
                      <a:pt x="64" y="415"/>
                      <a:pt x="77" y="438"/>
                      <a:pt x="82" y="454"/>
                    </a:cubicBezTo>
                    <a:cubicBezTo>
                      <a:pt x="91" y="481"/>
                      <a:pt x="93" y="502"/>
                      <a:pt x="93" y="519"/>
                    </a:cubicBezTo>
                    <a:cubicBezTo>
                      <a:pt x="93" y="521"/>
                      <a:pt x="93" y="523"/>
                      <a:pt x="93" y="526"/>
                    </a:cubicBezTo>
                    <a:cubicBezTo>
                      <a:pt x="93" y="534"/>
                      <a:pt x="95" y="547"/>
                      <a:pt x="100" y="559"/>
                    </a:cubicBezTo>
                    <a:cubicBezTo>
                      <a:pt x="105" y="568"/>
                      <a:pt x="112" y="579"/>
                      <a:pt x="124" y="580"/>
                    </a:cubicBezTo>
                    <a:cubicBezTo>
                      <a:pt x="130" y="580"/>
                      <a:pt x="142" y="581"/>
                      <a:pt x="160" y="581"/>
                    </a:cubicBezTo>
                    <a:cubicBezTo>
                      <a:pt x="191" y="581"/>
                      <a:pt x="228" y="580"/>
                      <a:pt x="229" y="580"/>
                    </a:cubicBezTo>
                    <a:cubicBezTo>
                      <a:pt x="240" y="580"/>
                      <a:pt x="240" y="580"/>
                      <a:pt x="240" y="580"/>
                    </a:cubicBezTo>
                    <a:cubicBezTo>
                      <a:pt x="240" y="580"/>
                      <a:pt x="278" y="581"/>
                      <a:pt x="308" y="581"/>
                    </a:cubicBezTo>
                    <a:cubicBezTo>
                      <a:pt x="327" y="581"/>
                      <a:pt x="339" y="580"/>
                      <a:pt x="345" y="580"/>
                    </a:cubicBezTo>
                    <a:cubicBezTo>
                      <a:pt x="357" y="579"/>
                      <a:pt x="364" y="568"/>
                      <a:pt x="368" y="559"/>
                    </a:cubicBezTo>
                    <a:cubicBezTo>
                      <a:pt x="374" y="547"/>
                      <a:pt x="376" y="534"/>
                      <a:pt x="376" y="526"/>
                    </a:cubicBezTo>
                    <a:cubicBezTo>
                      <a:pt x="376" y="522"/>
                      <a:pt x="376" y="517"/>
                      <a:pt x="376" y="513"/>
                    </a:cubicBezTo>
                    <a:cubicBezTo>
                      <a:pt x="377" y="497"/>
                      <a:pt x="379" y="478"/>
                      <a:pt x="387" y="454"/>
                    </a:cubicBezTo>
                    <a:cubicBezTo>
                      <a:pt x="392" y="438"/>
                      <a:pt x="404" y="415"/>
                      <a:pt x="417" y="392"/>
                    </a:cubicBezTo>
                    <a:cubicBezTo>
                      <a:pt x="427" y="374"/>
                      <a:pt x="437" y="357"/>
                      <a:pt x="442" y="343"/>
                    </a:cubicBezTo>
                    <a:cubicBezTo>
                      <a:pt x="451" y="326"/>
                      <a:pt x="457" y="309"/>
                      <a:pt x="462" y="291"/>
                    </a:cubicBezTo>
                    <a:cubicBezTo>
                      <a:pt x="466" y="273"/>
                      <a:pt x="469" y="254"/>
                      <a:pt x="469" y="234"/>
                    </a:cubicBezTo>
                    <a:cubicBezTo>
                      <a:pt x="469" y="203"/>
                      <a:pt x="463" y="172"/>
                      <a:pt x="450" y="143"/>
                    </a:cubicBezTo>
                    <a:moveTo>
                      <a:pt x="441" y="342"/>
                    </a:moveTo>
                    <a:cubicBezTo>
                      <a:pt x="428" y="374"/>
                      <a:pt x="395" y="424"/>
                      <a:pt x="385" y="454"/>
                    </a:cubicBezTo>
                    <a:cubicBezTo>
                      <a:pt x="378" y="477"/>
                      <a:pt x="375" y="497"/>
                      <a:pt x="375" y="513"/>
                    </a:cubicBezTo>
                    <a:cubicBezTo>
                      <a:pt x="375" y="518"/>
                      <a:pt x="374" y="522"/>
                      <a:pt x="374" y="526"/>
                    </a:cubicBezTo>
                    <a:cubicBezTo>
                      <a:pt x="374" y="544"/>
                      <a:pt x="365" y="577"/>
                      <a:pt x="345" y="579"/>
                    </a:cubicBezTo>
                    <a:cubicBezTo>
                      <a:pt x="338" y="579"/>
                      <a:pt x="324" y="580"/>
                      <a:pt x="308" y="580"/>
                    </a:cubicBezTo>
                    <a:cubicBezTo>
                      <a:pt x="277" y="580"/>
                      <a:pt x="240" y="579"/>
                      <a:pt x="240" y="579"/>
                    </a:cubicBezTo>
                    <a:cubicBezTo>
                      <a:pt x="229" y="579"/>
                      <a:pt x="229" y="579"/>
                      <a:pt x="229" y="579"/>
                    </a:cubicBezTo>
                    <a:cubicBezTo>
                      <a:pt x="229" y="579"/>
                      <a:pt x="191" y="580"/>
                      <a:pt x="160" y="580"/>
                    </a:cubicBezTo>
                    <a:cubicBezTo>
                      <a:pt x="145" y="580"/>
                      <a:pt x="131" y="579"/>
                      <a:pt x="124" y="579"/>
                    </a:cubicBezTo>
                    <a:cubicBezTo>
                      <a:pt x="104" y="577"/>
                      <a:pt x="94" y="544"/>
                      <a:pt x="94" y="526"/>
                    </a:cubicBezTo>
                    <a:cubicBezTo>
                      <a:pt x="94" y="524"/>
                      <a:pt x="94" y="522"/>
                      <a:pt x="94" y="519"/>
                    </a:cubicBezTo>
                    <a:cubicBezTo>
                      <a:pt x="94" y="502"/>
                      <a:pt x="92" y="480"/>
                      <a:pt x="83" y="454"/>
                    </a:cubicBezTo>
                    <a:cubicBezTo>
                      <a:pt x="74" y="424"/>
                      <a:pt x="41" y="374"/>
                      <a:pt x="28" y="343"/>
                    </a:cubicBezTo>
                    <a:cubicBezTo>
                      <a:pt x="11" y="310"/>
                      <a:pt x="1" y="274"/>
                      <a:pt x="1" y="234"/>
                    </a:cubicBezTo>
                    <a:cubicBezTo>
                      <a:pt x="1" y="106"/>
                      <a:pt x="106" y="1"/>
                      <a:pt x="234" y="1"/>
                    </a:cubicBezTo>
                    <a:cubicBezTo>
                      <a:pt x="363" y="1"/>
                      <a:pt x="468" y="106"/>
                      <a:pt x="468" y="234"/>
                    </a:cubicBezTo>
                    <a:cubicBezTo>
                      <a:pt x="468" y="273"/>
                      <a:pt x="458" y="310"/>
                      <a:pt x="441" y="342"/>
                    </a:cubicBezTo>
                  </a:path>
                </a:pathLst>
              </a:custGeom>
              <a:solidFill>
                <a:schemeClr val="tx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2" name="Rectangle 178"/>
              <p:cNvSpPr>
                <a:spLocks noChangeArrowheads="1"/>
              </p:cNvSpPr>
              <p:nvPr/>
            </p:nvSpPr>
            <p:spPr bwMode="auto">
              <a:xfrm>
                <a:off x="3692526" y="3532188"/>
                <a:ext cx="52388" cy="33655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3" name="Freeform 194"/>
              <p:cNvSpPr>
                <a:spLocks/>
              </p:cNvSpPr>
              <p:nvPr/>
            </p:nvSpPr>
            <p:spPr bwMode="auto">
              <a:xfrm>
                <a:off x="3513138" y="3838576"/>
                <a:ext cx="407988" cy="304800"/>
              </a:xfrm>
              <a:custGeom>
                <a:avLst/>
                <a:gdLst/>
                <a:ahLst/>
                <a:cxnLst>
                  <a:cxn ang="0">
                    <a:pos x="12" y="81"/>
                  </a:cxn>
                  <a:cxn ang="0">
                    <a:pos x="39" y="71"/>
                  </a:cxn>
                  <a:cxn ang="0">
                    <a:pos x="39" y="69"/>
                  </a:cxn>
                  <a:cxn ang="0">
                    <a:pos x="55" y="53"/>
                  </a:cxn>
                  <a:cxn ang="0">
                    <a:pos x="70" y="69"/>
                  </a:cxn>
                  <a:cxn ang="0">
                    <a:pos x="70" y="70"/>
                  </a:cxn>
                  <a:cxn ang="0">
                    <a:pos x="97" y="79"/>
                  </a:cxn>
                  <a:cxn ang="0">
                    <a:pos x="103" y="52"/>
                  </a:cxn>
                  <a:cxn ang="0">
                    <a:pos x="101" y="20"/>
                  </a:cxn>
                  <a:cxn ang="0">
                    <a:pos x="59" y="2"/>
                  </a:cxn>
                  <a:cxn ang="0">
                    <a:pos x="57" y="0"/>
                  </a:cxn>
                  <a:cxn ang="0">
                    <a:pos x="57" y="0"/>
                  </a:cxn>
                  <a:cxn ang="0">
                    <a:pos x="55" y="0"/>
                  </a:cxn>
                  <a:cxn ang="0">
                    <a:pos x="52" y="0"/>
                  </a:cxn>
                  <a:cxn ang="0">
                    <a:pos x="52" y="0"/>
                  </a:cxn>
                  <a:cxn ang="0">
                    <a:pos x="50" y="2"/>
                  </a:cxn>
                  <a:cxn ang="0">
                    <a:pos x="9" y="20"/>
                  </a:cxn>
                  <a:cxn ang="0">
                    <a:pos x="6" y="52"/>
                  </a:cxn>
                  <a:cxn ang="0">
                    <a:pos x="12" y="81"/>
                  </a:cxn>
                </a:cxnLst>
                <a:rect l="0" t="0" r="r" b="b"/>
                <a:pathLst>
                  <a:path w="109" h="81">
                    <a:moveTo>
                      <a:pt x="12" y="81"/>
                    </a:moveTo>
                    <a:cubicBezTo>
                      <a:pt x="20" y="76"/>
                      <a:pt x="30" y="73"/>
                      <a:pt x="39" y="71"/>
                    </a:cubicBezTo>
                    <a:cubicBezTo>
                      <a:pt x="39" y="70"/>
                      <a:pt x="39" y="70"/>
                      <a:pt x="39" y="69"/>
                    </a:cubicBezTo>
                    <a:cubicBezTo>
                      <a:pt x="39" y="60"/>
                      <a:pt x="46" y="53"/>
                      <a:pt x="55" y="53"/>
                    </a:cubicBezTo>
                    <a:cubicBezTo>
                      <a:pt x="63" y="53"/>
                      <a:pt x="70" y="60"/>
                      <a:pt x="70" y="69"/>
                    </a:cubicBezTo>
                    <a:cubicBezTo>
                      <a:pt x="70" y="69"/>
                      <a:pt x="70" y="70"/>
                      <a:pt x="70" y="70"/>
                    </a:cubicBezTo>
                    <a:cubicBezTo>
                      <a:pt x="80" y="72"/>
                      <a:pt x="89" y="75"/>
                      <a:pt x="97" y="79"/>
                    </a:cubicBezTo>
                    <a:cubicBezTo>
                      <a:pt x="98" y="70"/>
                      <a:pt x="100" y="59"/>
                      <a:pt x="103" y="52"/>
                    </a:cubicBezTo>
                    <a:cubicBezTo>
                      <a:pt x="109" y="37"/>
                      <a:pt x="108" y="25"/>
                      <a:pt x="101" y="20"/>
                    </a:cubicBezTo>
                    <a:cubicBezTo>
                      <a:pt x="93" y="14"/>
                      <a:pt x="59" y="2"/>
                      <a:pt x="59" y="2"/>
                    </a:cubicBezTo>
                    <a:cubicBezTo>
                      <a:pt x="59" y="1"/>
                      <a:pt x="58" y="1"/>
                      <a:pt x="57" y="0"/>
                    </a:cubicBezTo>
                    <a:cubicBezTo>
                      <a:pt x="57" y="0"/>
                      <a:pt x="57" y="0"/>
                      <a:pt x="57" y="0"/>
                    </a:cubicBezTo>
                    <a:cubicBezTo>
                      <a:pt x="57" y="0"/>
                      <a:pt x="56" y="0"/>
                      <a:pt x="55" y="0"/>
                    </a:cubicBezTo>
                    <a:cubicBezTo>
                      <a:pt x="53" y="0"/>
                      <a:pt x="52" y="0"/>
                      <a:pt x="52" y="0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51" y="1"/>
                      <a:pt x="51" y="1"/>
                      <a:pt x="50" y="2"/>
                    </a:cubicBezTo>
                    <a:cubicBezTo>
                      <a:pt x="50" y="2"/>
                      <a:pt x="16" y="14"/>
                      <a:pt x="9" y="20"/>
                    </a:cubicBezTo>
                    <a:cubicBezTo>
                      <a:pt x="2" y="25"/>
                      <a:pt x="0" y="37"/>
                      <a:pt x="6" y="52"/>
                    </a:cubicBezTo>
                    <a:cubicBezTo>
                      <a:pt x="9" y="60"/>
                      <a:pt x="12" y="71"/>
                      <a:pt x="12" y="81"/>
                    </a:cubicBezTo>
                    <a:close/>
                  </a:path>
                </a:pathLst>
              </a:custGeom>
              <a:gradFill>
                <a:gsLst>
                  <a:gs pos="75000">
                    <a:schemeClr val="bg1">
                      <a:lumMod val="50000"/>
                    </a:schemeClr>
                  </a:gs>
                  <a:gs pos="51000">
                    <a:schemeClr val="bg1">
                      <a:lumMod val="50000"/>
                      <a:tint val="44500"/>
                      <a:satMod val="160000"/>
                    </a:schemeClr>
                  </a:gs>
                  <a:gs pos="37000">
                    <a:schemeClr val="bg1">
                      <a:lumMod val="9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4" name="Freeform 195"/>
              <p:cNvSpPr>
                <a:spLocks/>
              </p:cNvSpPr>
              <p:nvPr/>
            </p:nvSpPr>
            <p:spPr bwMode="auto">
              <a:xfrm>
                <a:off x="3519488" y="4102101"/>
                <a:ext cx="393700" cy="509588"/>
              </a:xfrm>
              <a:custGeom>
                <a:avLst/>
                <a:gdLst/>
                <a:ahLst/>
                <a:cxnLst>
                  <a:cxn ang="0">
                    <a:pos x="99" y="35"/>
                  </a:cxn>
                  <a:cxn ang="0">
                    <a:pos x="95" y="9"/>
                  </a:cxn>
                  <a:cxn ang="0">
                    <a:pos x="68" y="0"/>
                  </a:cxn>
                  <a:cxn ang="0">
                    <a:pos x="53" y="15"/>
                  </a:cxn>
                  <a:cxn ang="0">
                    <a:pos x="37" y="1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7" y="35"/>
                  </a:cxn>
                  <a:cxn ang="0">
                    <a:pos x="4" y="136"/>
                  </a:cxn>
                  <a:cxn ang="0">
                    <a:pos x="101" y="136"/>
                  </a:cxn>
                  <a:cxn ang="0">
                    <a:pos x="99" y="35"/>
                  </a:cxn>
                </a:cxnLst>
                <a:rect l="0" t="0" r="r" b="b"/>
                <a:pathLst>
                  <a:path w="105" h="136">
                    <a:moveTo>
                      <a:pt x="99" y="35"/>
                    </a:moveTo>
                    <a:cubicBezTo>
                      <a:pt x="95" y="30"/>
                      <a:pt x="94" y="20"/>
                      <a:pt x="95" y="9"/>
                    </a:cubicBezTo>
                    <a:cubicBezTo>
                      <a:pt x="87" y="5"/>
                      <a:pt x="78" y="2"/>
                      <a:pt x="68" y="0"/>
                    </a:cubicBezTo>
                    <a:cubicBezTo>
                      <a:pt x="68" y="8"/>
                      <a:pt x="61" y="15"/>
                      <a:pt x="53" y="15"/>
                    </a:cubicBezTo>
                    <a:cubicBezTo>
                      <a:pt x="45" y="15"/>
                      <a:pt x="38" y="9"/>
                      <a:pt x="37" y="1"/>
                    </a:cubicBezTo>
                    <a:cubicBezTo>
                      <a:pt x="28" y="3"/>
                      <a:pt x="18" y="6"/>
                      <a:pt x="10" y="11"/>
                    </a:cubicBezTo>
                    <a:cubicBezTo>
                      <a:pt x="10" y="11"/>
                      <a:pt x="10" y="11"/>
                      <a:pt x="10" y="11"/>
                    </a:cubicBezTo>
                    <a:cubicBezTo>
                      <a:pt x="11" y="21"/>
                      <a:pt x="10" y="30"/>
                      <a:pt x="7" y="35"/>
                    </a:cubicBezTo>
                    <a:cubicBezTo>
                      <a:pt x="0" y="44"/>
                      <a:pt x="4" y="129"/>
                      <a:pt x="4" y="136"/>
                    </a:cubicBezTo>
                    <a:cubicBezTo>
                      <a:pt x="101" y="136"/>
                      <a:pt x="101" y="136"/>
                      <a:pt x="101" y="136"/>
                    </a:cubicBezTo>
                    <a:cubicBezTo>
                      <a:pt x="101" y="129"/>
                      <a:pt x="105" y="44"/>
                      <a:pt x="99" y="35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5" name="Freeform 196"/>
              <p:cNvSpPr>
                <a:spLocks noEditPoints="1"/>
              </p:cNvSpPr>
              <p:nvPr/>
            </p:nvSpPr>
            <p:spPr bwMode="auto">
              <a:xfrm>
                <a:off x="3543301" y="3043238"/>
                <a:ext cx="85725" cy="454025"/>
              </a:xfrm>
              <a:custGeom>
                <a:avLst/>
                <a:gdLst/>
                <a:ahLst/>
                <a:cxnLst>
                  <a:cxn ang="0">
                    <a:pos x="23" y="120"/>
                  </a:cxn>
                  <a:cxn ang="0">
                    <a:pos x="3" y="23"/>
                  </a:cxn>
                  <a:cxn ang="0">
                    <a:pos x="13" y="11"/>
                  </a:cxn>
                  <a:cxn ang="0">
                    <a:pos x="10" y="4"/>
                  </a:cxn>
                  <a:cxn ang="0">
                    <a:pos x="6" y="4"/>
                  </a:cxn>
                  <a:cxn ang="0">
                    <a:pos x="2" y="1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8" y="61"/>
                  </a:cxn>
                  <a:cxn ang="0">
                    <a:pos x="15" y="102"/>
                  </a:cxn>
                  <a:cxn ang="0">
                    <a:pos x="23" y="121"/>
                  </a:cxn>
                  <a:cxn ang="0">
                    <a:pos x="23" y="121"/>
                  </a:cxn>
                  <a:cxn ang="0">
                    <a:pos x="23" y="120"/>
                  </a:cxn>
                  <a:cxn ang="0">
                    <a:pos x="2" y="14"/>
                  </a:cxn>
                  <a:cxn ang="0">
                    <a:pos x="6" y="4"/>
                  </a:cxn>
                  <a:cxn ang="0">
                    <a:pos x="10" y="5"/>
                  </a:cxn>
                  <a:cxn ang="0">
                    <a:pos x="13" y="11"/>
                  </a:cxn>
                  <a:cxn ang="0">
                    <a:pos x="3" y="22"/>
                  </a:cxn>
                  <a:cxn ang="0">
                    <a:pos x="2" y="14"/>
                  </a:cxn>
                </a:cxnLst>
                <a:rect l="0" t="0" r="r" b="b"/>
                <a:pathLst>
                  <a:path w="23" h="121">
                    <a:moveTo>
                      <a:pt x="23" y="120"/>
                    </a:moveTo>
                    <a:cubicBezTo>
                      <a:pt x="17" y="121"/>
                      <a:pt x="9" y="66"/>
                      <a:pt x="3" y="23"/>
                    </a:cubicBezTo>
                    <a:cubicBezTo>
                      <a:pt x="7" y="22"/>
                      <a:pt x="12" y="16"/>
                      <a:pt x="13" y="11"/>
                    </a:cubicBezTo>
                    <a:cubicBezTo>
                      <a:pt x="14" y="9"/>
                      <a:pt x="13" y="6"/>
                      <a:pt x="10" y="4"/>
                    </a:cubicBezTo>
                    <a:cubicBezTo>
                      <a:pt x="8" y="3"/>
                      <a:pt x="7" y="3"/>
                      <a:pt x="6" y="4"/>
                    </a:cubicBezTo>
                    <a:cubicBezTo>
                      <a:pt x="3" y="5"/>
                      <a:pt x="2" y="9"/>
                      <a:pt x="2" y="12"/>
                    </a:cubicBezTo>
                    <a:cubicBezTo>
                      <a:pt x="1" y="8"/>
                      <a:pt x="1" y="4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31"/>
                      <a:pt x="8" y="61"/>
                    </a:cubicBezTo>
                    <a:cubicBezTo>
                      <a:pt x="11" y="78"/>
                      <a:pt x="13" y="92"/>
                      <a:pt x="15" y="102"/>
                    </a:cubicBezTo>
                    <a:cubicBezTo>
                      <a:pt x="18" y="115"/>
                      <a:pt x="21" y="121"/>
                      <a:pt x="23" y="121"/>
                    </a:cubicBezTo>
                    <a:cubicBezTo>
                      <a:pt x="23" y="121"/>
                      <a:pt x="23" y="121"/>
                      <a:pt x="23" y="121"/>
                    </a:cubicBezTo>
                    <a:lnTo>
                      <a:pt x="23" y="120"/>
                    </a:lnTo>
                    <a:close/>
                    <a:moveTo>
                      <a:pt x="2" y="14"/>
                    </a:moveTo>
                    <a:cubicBezTo>
                      <a:pt x="2" y="14"/>
                      <a:pt x="3" y="6"/>
                      <a:pt x="6" y="4"/>
                    </a:cubicBezTo>
                    <a:cubicBezTo>
                      <a:pt x="7" y="4"/>
                      <a:pt x="8" y="4"/>
                      <a:pt x="10" y="5"/>
                    </a:cubicBezTo>
                    <a:cubicBezTo>
                      <a:pt x="12" y="6"/>
                      <a:pt x="13" y="9"/>
                      <a:pt x="13" y="11"/>
                    </a:cubicBezTo>
                    <a:cubicBezTo>
                      <a:pt x="12" y="16"/>
                      <a:pt x="7" y="21"/>
                      <a:pt x="3" y="22"/>
                    </a:cubicBezTo>
                    <a:cubicBezTo>
                      <a:pt x="3" y="19"/>
                      <a:pt x="2" y="17"/>
                      <a:pt x="2" y="14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6" name="Freeform 197"/>
              <p:cNvSpPr>
                <a:spLocks noEditPoints="1"/>
              </p:cNvSpPr>
              <p:nvPr/>
            </p:nvSpPr>
            <p:spPr bwMode="auto">
              <a:xfrm>
                <a:off x="3794126" y="3043238"/>
                <a:ext cx="90488" cy="454025"/>
              </a:xfrm>
              <a:custGeom>
                <a:avLst/>
                <a:gdLst/>
                <a:ahLst/>
                <a:cxnLst>
                  <a:cxn ang="0">
                    <a:pos x="0" y="121"/>
                  </a:cxn>
                  <a:cxn ang="0">
                    <a:pos x="0" y="121"/>
                  </a:cxn>
                  <a:cxn ang="0">
                    <a:pos x="8" y="102"/>
                  </a:cxn>
                  <a:cxn ang="0">
                    <a:pos x="16" y="61"/>
                  </a:cxn>
                  <a:cxn ang="0">
                    <a:pos x="24" y="0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22" y="12"/>
                  </a:cxn>
                  <a:cxn ang="0">
                    <a:pos x="18" y="4"/>
                  </a:cxn>
                  <a:cxn ang="0">
                    <a:pos x="14" y="4"/>
                  </a:cxn>
                  <a:cxn ang="0">
                    <a:pos x="10" y="11"/>
                  </a:cxn>
                  <a:cxn ang="0">
                    <a:pos x="21" y="23"/>
                  </a:cxn>
                  <a:cxn ang="0">
                    <a:pos x="0" y="120"/>
                  </a:cxn>
                  <a:cxn ang="0">
                    <a:pos x="0" y="121"/>
                  </a:cxn>
                  <a:cxn ang="0">
                    <a:pos x="22" y="14"/>
                  </a:cxn>
                  <a:cxn ang="0">
                    <a:pos x="21" y="22"/>
                  </a:cxn>
                  <a:cxn ang="0">
                    <a:pos x="11" y="11"/>
                  </a:cxn>
                  <a:cxn ang="0">
                    <a:pos x="14" y="5"/>
                  </a:cxn>
                  <a:cxn ang="0">
                    <a:pos x="18" y="4"/>
                  </a:cxn>
                  <a:cxn ang="0">
                    <a:pos x="22" y="14"/>
                  </a:cxn>
                </a:cxnLst>
                <a:rect l="0" t="0" r="r" b="b"/>
                <a:pathLst>
                  <a:path w="24" h="121">
                    <a:moveTo>
                      <a:pt x="0" y="121"/>
                    </a:moveTo>
                    <a:cubicBezTo>
                      <a:pt x="0" y="121"/>
                      <a:pt x="0" y="121"/>
                      <a:pt x="0" y="121"/>
                    </a:cubicBezTo>
                    <a:cubicBezTo>
                      <a:pt x="3" y="121"/>
                      <a:pt x="5" y="115"/>
                      <a:pt x="8" y="102"/>
                    </a:cubicBezTo>
                    <a:cubicBezTo>
                      <a:pt x="11" y="92"/>
                      <a:pt x="13" y="78"/>
                      <a:pt x="16" y="61"/>
                    </a:cubicBezTo>
                    <a:cubicBezTo>
                      <a:pt x="20" y="31"/>
                      <a:pt x="24" y="0"/>
                      <a:pt x="24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3" y="4"/>
                      <a:pt x="22" y="8"/>
                      <a:pt x="22" y="12"/>
                    </a:cubicBezTo>
                    <a:cubicBezTo>
                      <a:pt x="22" y="9"/>
                      <a:pt x="21" y="5"/>
                      <a:pt x="18" y="4"/>
                    </a:cubicBezTo>
                    <a:cubicBezTo>
                      <a:pt x="17" y="3"/>
                      <a:pt x="15" y="3"/>
                      <a:pt x="14" y="4"/>
                    </a:cubicBezTo>
                    <a:cubicBezTo>
                      <a:pt x="11" y="6"/>
                      <a:pt x="10" y="9"/>
                      <a:pt x="10" y="11"/>
                    </a:cubicBezTo>
                    <a:cubicBezTo>
                      <a:pt x="11" y="16"/>
                      <a:pt x="17" y="22"/>
                      <a:pt x="21" y="23"/>
                    </a:cubicBezTo>
                    <a:cubicBezTo>
                      <a:pt x="15" y="66"/>
                      <a:pt x="7" y="121"/>
                      <a:pt x="0" y="120"/>
                    </a:cubicBezTo>
                    <a:lnTo>
                      <a:pt x="0" y="121"/>
                    </a:lnTo>
                    <a:close/>
                    <a:moveTo>
                      <a:pt x="22" y="14"/>
                    </a:moveTo>
                    <a:cubicBezTo>
                      <a:pt x="21" y="17"/>
                      <a:pt x="21" y="19"/>
                      <a:pt x="21" y="22"/>
                    </a:cubicBezTo>
                    <a:cubicBezTo>
                      <a:pt x="17" y="21"/>
                      <a:pt x="12" y="16"/>
                      <a:pt x="11" y="11"/>
                    </a:cubicBezTo>
                    <a:cubicBezTo>
                      <a:pt x="11" y="9"/>
                      <a:pt x="12" y="6"/>
                      <a:pt x="14" y="5"/>
                    </a:cubicBezTo>
                    <a:cubicBezTo>
                      <a:pt x="16" y="4"/>
                      <a:pt x="17" y="4"/>
                      <a:pt x="18" y="4"/>
                    </a:cubicBezTo>
                    <a:cubicBezTo>
                      <a:pt x="21" y="6"/>
                      <a:pt x="22" y="14"/>
                      <a:pt x="22" y="14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7" name="Freeform 198"/>
              <p:cNvSpPr>
                <a:spLocks/>
              </p:cNvSpPr>
              <p:nvPr/>
            </p:nvSpPr>
            <p:spPr bwMode="auto">
              <a:xfrm>
                <a:off x="3328988" y="3100388"/>
                <a:ext cx="773113" cy="63500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25" y="5"/>
                  </a:cxn>
                  <a:cxn ang="0">
                    <a:pos x="68" y="2"/>
                  </a:cxn>
                  <a:cxn ang="0">
                    <a:pos x="68" y="2"/>
                  </a:cxn>
                  <a:cxn ang="0">
                    <a:pos x="93" y="8"/>
                  </a:cxn>
                  <a:cxn ang="0">
                    <a:pos x="139" y="4"/>
                  </a:cxn>
                  <a:cxn ang="0">
                    <a:pos x="138" y="4"/>
                  </a:cxn>
                  <a:cxn ang="0">
                    <a:pos x="160" y="9"/>
                  </a:cxn>
                  <a:cxn ang="0">
                    <a:pos x="206" y="2"/>
                  </a:cxn>
                  <a:cxn ang="0">
                    <a:pos x="206" y="2"/>
                  </a:cxn>
                  <a:cxn ang="0">
                    <a:pos x="139" y="3"/>
                  </a:cxn>
                  <a:cxn ang="0">
                    <a:pos x="139" y="3"/>
                  </a:cxn>
                  <a:cxn ang="0">
                    <a:pos x="138" y="3"/>
                  </a:cxn>
                  <a:cxn ang="0">
                    <a:pos x="68" y="1"/>
                  </a:cxn>
                  <a:cxn ang="0">
                    <a:pos x="68" y="1"/>
                  </a:cxn>
                  <a:cxn ang="0">
                    <a:pos x="68" y="1"/>
                  </a:cxn>
                  <a:cxn ang="0">
                    <a:pos x="0" y="0"/>
                  </a:cxn>
                  <a:cxn ang="0">
                    <a:pos x="0" y="1"/>
                  </a:cxn>
                </a:cxnLst>
                <a:rect l="0" t="0" r="r" b="b"/>
                <a:pathLst>
                  <a:path w="206" h="17">
                    <a:moveTo>
                      <a:pt x="0" y="1"/>
                    </a:moveTo>
                    <a:cubicBezTo>
                      <a:pt x="0" y="1"/>
                      <a:pt x="11" y="4"/>
                      <a:pt x="25" y="5"/>
                    </a:cubicBezTo>
                    <a:cubicBezTo>
                      <a:pt x="39" y="7"/>
                      <a:pt x="57" y="7"/>
                      <a:pt x="68" y="2"/>
                    </a:cubicBezTo>
                    <a:cubicBezTo>
                      <a:pt x="68" y="2"/>
                      <a:pt x="68" y="2"/>
                      <a:pt x="68" y="2"/>
                    </a:cubicBezTo>
                    <a:cubicBezTo>
                      <a:pt x="68" y="2"/>
                      <a:pt x="79" y="5"/>
                      <a:pt x="93" y="8"/>
                    </a:cubicBezTo>
                    <a:cubicBezTo>
                      <a:pt x="105" y="10"/>
                      <a:pt x="124" y="11"/>
                      <a:pt x="139" y="4"/>
                    </a:cubicBezTo>
                    <a:cubicBezTo>
                      <a:pt x="138" y="4"/>
                      <a:pt x="138" y="4"/>
                      <a:pt x="138" y="4"/>
                    </a:cubicBezTo>
                    <a:cubicBezTo>
                      <a:pt x="138" y="4"/>
                      <a:pt x="147" y="8"/>
                      <a:pt x="160" y="9"/>
                    </a:cubicBezTo>
                    <a:cubicBezTo>
                      <a:pt x="172" y="11"/>
                      <a:pt x="189" y="11"/>
                      <a:pt x="206" y="2"/>
                    </a:cubicBezTo>
                    <a:cubicBezTo>
                      <a:pt x="206" y="2"/>
                      <a:pt x="206" y="2"/>
                      <a:pt x="206" y="2"/>
                    </a:cubicBezTo>
                    <a:cubicBezTo>
                      <a:pt x="174" y="17"/>
                      <a:pt x="139" y="4"/>
                      <a:pt x="139" y="3"/>
                    </a:cubicBezTo>
                    <a:cubicBezTo>
                      <a:pt x="139" y="3"/>
                      <a:pt x="139" y="3"/>
                      <a:pt x="139" y="3"/>
                    </a:cubicBezTo>
                    <a:cubicBezTo>
                      <a:pt x="138" y="3"/>
                      <a:pt x="138" y="3"/>
                      <a:pt x="138" y="3"/>
                    </a:cubicBezTo>
                    <a:cubicBezTo>
                      <a:pt x="110" y="16"/>
                      <a:pt x="69" y="1"/>
                      <a:pt x="68" y="1"/>
                    </a:cubicBezTo>
                    <a:cubicBezTo>
                      <a:pt x="68" y="1"/>
                      <a:pt x="68" y="1"/>
                      <a:pt x="68" y="1"/>
                    </a:cubicBezTo>
                    <a:cubicBezTo>
                      <a:pt x="68" y="1"/>
                      <a:pt x="68" y="1"/>
                      <a:pt x="68" y="1"/>
                    </a:cubicBezTo>
                    <a:cubicBezTo>
                      <a:pt x="46" y="12"/>
                      <a:pt x="0" y="1"/>
                      <a:pt x="0" y="0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0404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8" name="Freeform 199"/>
              <p:cNvSpPr>
                <a:spLocks/>
              </p:cNvSpPr>
              <p:nvPr/>
            </p:nvSpPr>
            <p:spPr bwMode="auto">
              <a:xfrm>
                <a:off x="3989388" y="2500313"/>
                <a:ext cx="584200" cy="10842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7" y="22"/>
                  </a:cxn>
                  <a:cxn ang="0">
                    <a:pos x="132" y="115"/>
                  </a:cxn>
                  <a:cxn ang="0">
                    <a:pos x="152" y="239"/>
                  </a:cxn>
                  <a:cxn ang="0">
                    <a:pos x="140" y="289"/>
                  </a:cxn>
                  <a:cxn ang="0">
                    <a:pos x="147" y="238"/>
                  </a:cxn>
                  <a:cxn ang="0">
                    <a:pos x="123" y="119"/>
                  </a:cxn>
                  <a:cxn ang="0">
                    <a:pos x="45" y="26"/>
                  </a:cxn>
                  <a:cxn ang="0">
                    <a:pos x="0" y="0"/>
                  </a:cxn>
                </a:cxnLst>
                <a:rect l="0" t="0" r="r" b="b"/>
                <a:pathLst>
                  <a:path w="156" h="289">
                    <a:moveTo>
                      <a:pt x="0" y="0"/>
                    </a:moveTo>
                    <a:cubicBezTo>
                      <a:pt x="0" y="1"/>
                      <a:pt x="20" y="5"/>
                      <a:pt x="47" y="22"/>
                    </a:cubicBezTo>
                    <a:cubicBezTo>
                      <a:pt x="75" y="39"/>
                      <a:pt x="110" y="69"/>
                      <a:pt x="132" y="115"/>
                    </a:cubicBezTo>
                    <a:cubicBezTo>
                      <a:pt x="154" y="160"/>
                      <a:pt x="156" y="207"/>
                      <a:pt x="152" y="239"/>
                    </a:cubicBezTo>
                    <a:cubicBezTo>
                      <a:pt x="148" y="271"/>
                      <a:pt x="139" y="289"/>
                      <a:pt x="140" y="289"/>
                    </a:cubicBezTo>
                    <a:cubicBezTo>
                      <a:pt x="139" y="289"/>
                      <a:pt x="146" y="270"/>
                      <a:pt x="147" y="238"/>
                    </a:cubicBezTo>
                    <a:cubicBezTo>
                      <a:pt x="149" y="207"/>
                      <a:pt x="144" y="162"/>
                      <a:pt x="123" y="119"/>
                    </a:cubicBezTo>
                    <a:cubicBezTo>
                      <a:pt x="102" y="76"/>
                      <a:pt x="70" y="44"/>
                      <a:pt x="45" y="26"/>
                    </a:cubicBezTo>
                    <a:cubicBezTo>
                      <a:pt x="19" y="8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" name="Freeform 200"/>
              <p:cNvSpPr>
                <a:spLocks/>
              </p:cNvSpPr>
              <p:nvPr/>
            </p:nvSpPr>
            <p:spPr bwMode="auto">
              <a:xfrm>
                <a:off x="4184651" y="4379913"/>
                <a:ext cx="36513" cy="141288"/>
              </a:xfrm>
              <a:custGeom>
                <a:avLst/>
                <a:gdLst/>
                <a:ahLst/>
                <a:cxnLst>
                  <a:cxn ang="0">
                    <a:pos x="2" y="18"/>
                  </a:cxn>
                  <a:cxn ang="0">
                    <a:pos x="0" y="38"/>
                  </a:cxn>
                  <a:cxn ang="0">
                    <a:pos x="7" y="18"/>
                  </a:cxn>
                  <a:cxn ang="0">
                    <a:pos x="10" y="0"/>
                  </a:cxn>
                  <a:cxn ang="0">
                    <a:pos x="2" y="4"/>
                  </a:cxn>
                  <a:cxn ang="0">
                    <a:pos x="2" y="18"/>
                  </a:cxn>
                </a:cxnLst>
                <a:rect l="0" t="0" r="r" b="b"/>
                <a:pathLst>
                  <a:path w="10" h="38">
                    <a:moveTo>
                      <a:pt x="2" y="18"/>
                    </a:moveTo>
                    <a:cubicBezTo>
                      <a:pt x="2" y="30"/>
                      <a:pt x="0" y="38"/>
                      <a:pt x="0" y="38"/>
                    </a:cubicBezTo>
                    <a:cubicBezTo>
                      <a:pt x="0" y="38"/>
                      <a:pt x="4" y="31"/>
                      <a:pt x="7" y="18"/>
                    </a:cubicBezTo>
                    <a:cubicBezTo>
                      <a:pt x="8" y="13"/>
                      <a:pt x="9" y="7"/>
                      <a:pt x="10" y="0"/>
                    </a:cubicBezTo>
                    <a:cubicBezTo>
                      <a:pt x="7" y="2"/>
                      <a:pt x="5" y="3"/>
                      <a:pt x="2" y="4"/>
                    </a:cubicBezTo>
                    <a:cubicBezTo>
                      <a:pt x="2" y="9"/>
                      <a:pt x="2" y="14"/>
                      <a:pt x="2" y="18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0" name="Freeform 201"/>
              <p:cNvSpPr>
                <a:spLocks/>
              </p:cNvSpPr>
              <p:nvPr/>
            </p:nvSpPr>
            <p:spPr bwMode="auto">
              <a:xfrm>
                <a:off x="4187826" y="4011613"/>
                <a:ext cx="115888" cy="382588"/>
              </a:xfrm>
              <a:custGeom>
                <a:avLst/>
                <a:gdLst/>
                <a:ahLst/>
                <a:cxnLst>
                  <a:cxn ang="0">
                    <a:pos x="31" y="1"/>
                  </a:cxn>
                  <a:cxn ang="0">
                    <a:pos x="3" y="66"/>
                  </a:cxn>
                  <a:cxn ang="0">
                    <a:pos x="1" y="102"/>
                  </a:cxn>
                  <a:cxn ang="0">
                    <a:pos x="9" y="98"/>
                  </a:cxn>
                  <a:cxn ang="0">
                    <a:pos x="13" y="67"/>
                  </a:cxn>
                  <a:cxn ang="0">
                    <a:pos x="31" y="1"/>
                  </a:cxn>
                </a:cxnLst>
                <a:rect l="0" t="0" r="r" b="b"/>
                <a:pathLst>
                  <a:path w="31" h="102">
                    <a:moveTo>
                      <a:pt x="31" y="1"/>
                    </a:moveTo>
                    <a:cubicBezTo>
                      <a:pt x="31" y="0"/>
                      <a:pt x="9" y="26"/>
                      <a:pt x="3" y="66"/>
                    </a:cubicBezTo>
                    <a:cubicBezTo>
                      <a:pt x="0" y="79"/>
                      <a:pt x="1" y="91"/>
                      <a:pt x="1" y="102"/>
                    </a:cubicBezTo>
                    <a:cubicBezTo>
                      <a:pt x="4" y="101"/>
                      <a:pt x="6" y="100"/>
                      <a:pt x="9" y="98"/>
                    </a:cubicBezTo>
                    <a:cubicBezTo>
                      <a:pt x="10" y="89"/>
                      <a:pt x="10" y="79"/>
                      <a:pt x="13" y="67"/>
                    </a:cubicBezTo>
                    <a:cubicBezTo>
                      <a:pt x="18" y="30"/>
                      <a:pt x="31" y="1"/>
                      <a:pt x="31" y="1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1" name="Freeform 202"/>
              <p:cNvSpPr>
                <a:spLocks noEditPoints="1"/>
              </p:cNvSpPr>
              <p:nvPr/>
            </p:nvSpPr>
            <p:spPr bwMode="auto">
              <a:xfrm>
                <a:off x="4011613" y="2563813"/>
                <a:ext cx="442913" cy="949325"/>
              </a:xfrm>
              <a:custGeom>
                <a:avLst/>
                <a:gdLst/>
                <a:ahLst/>
                <a:cxnLst>
                  <a:cxn ang="0">
                    <a:pos x="92" y="113"/>
                  </a:cxn>
                  <a:cxn ang="0">
                    <a:pos x="111" y="154"/>
                  </a:cxn>
                  <a:cxn ang="0">
                    <a:pos x="95" y="108"/>
                  </a:cxn>
                  <a:cxn ang="0">
                    <a:pos x="92" y="113"/>
                  </a:cxn>
                  <a:cxn ang="0">
                    <a:pos x="1" y="3"/>
                  </a:cxn>
                  <a:cxn ang="0">
                    <a:pos x="1" y="13"/>
                  </a:cxn>
                  <a:cxn ang="0">
                    <a:pos x="91" y="109"/>
                  </a:cxn>
                  <a:cxn ang="0">
                    <a:pos x="93" y="105"/>
                  </a:cxn>
                  <a:cxn ang="0">
                    <a:pos x="7" y="2"/>
                  </a:cxn>
                  <a:cxn ang="0">
                    <a:pos x="1" y="3"/>
                  </a:cxn>
                  <a:cxn ang="0">
                    <a:pos x="90" y="117"/>
                  </a:cxn>
                  <a:cxn ang="0">
                    <a:pos x="69" y="143"/>
                  </a:cxn>
                  <a:cxn ang="0">
                    <a:pos x="75" y="212"/>
                  </a:cxn>
                  <a:cxn ang="0">
                    <a:pos x="77" y="220"/>
                  </a:cxn>
                  <a:cxn ang="0">
                    <a:pos x="107" y="251"/>
                  </a:cxn>
                  <a:cxn ang="0">
                    <a:pos x="113" y="250"/>
                  </a:cxn>
                  <a:cxn ang="0">
                    <a:pos x="117" y="191"/>
                  </a:cxn>
                  <a:cxn ang="0">
                    <a:pos x="90" y="117"/>
                  </a:cxn>
                  <a:cxn ang="0">
                    <a:pos x="2" y="20"/>
                  </a:cxn>
                  <a:cxn ang="0">
                    <a:pos x="2" y="27"/>
                  </a:cxn>
                  <a:cxn ang="0">
                    <a:pos x="7" y="36"/>
                  </a:cxn>
                  <a:cxn ang="0">
                    <a:pos x="66" y="133"/>
                  </a:cxn>
                  <a:cxn ang="0">
                    <a:pos x="87" y="111"/>
                  </a:cxn>
                  <a:cxn ang="0">
                    <a:pos x="2" y="20"/>
                  </a:cxn>
                </a:cxnLst>
                <a:rect l="0" t="0" r="r" b="b"/>
                <a:pathLst>
                  <a:path w="118" h="253">
                    <a:moveTo>
                      <a:pt x="92" y="113"/>
                    </a:moveTo>
                    <a:cubicBezTo>
                      <a:pt x="100" y="128"/>
                      <a:pt x="106" y="142"/>
                      <a:pt x="111" y="154"/>
                    </a:cubicBezTo>
                    <a:cubicBezTo>
                      <a:pt x="107" y="139"/>
                      <a:pt x="102" y="124"/>
                      <a:pt x="95" y="108"/>
                    </a:cubicBezTo>
                    <a:cubicBezTo>
                      <a:pt x="94" y="110"/>
                      <a:pt x="93" y="111"/>
                      <a:pt x="92" y="113"/>
                    </a:cubicBezTo>
                    <a:close/>
                    <a:moveTo>
                      <a:pt x="1" y="3"/>
                    </a:moveTo>
                    <a:cubicBezTo>
                      <a:pt x="1" y="7"/>
                      <a:pt x="1" y="10"/>
                      <a:pt x="1" y="13"/>
                    </a:cubicBezTo>
                    <a:cubicBezTo>
                      <a:pt x="44" y="38"/>
                      <a:pt x="72" y="76"/>
                      <a:pt x="91" y="109"/>
                    </a:cubicBezTo>
                    <a:cubicBezTo>
                      <a:pt x="91" y="107"/>
                      <a:pt x="92" y="106"/>
                      <a:pt x="93" y="105"/>
                    </a:cubicBezTo>
                    <a:cubicBezTo>
                      <a:pt x="75" y="68"/>
                      <a:pt x="46" y="33"/>
                      <a:pt x="7" y="2"/>
                    </a:cubicBezTo>
                    <a:cubicBezTo>
                      <a:pt x="3" y="0"/>
                      <a:pt x="0" y="0"/>
                      <a:pt x="1" y="3"/>
                    </a:cubicBezTo>
                    <a:close/>
                    <a:moveTo>
                      <a:pt x="90" y="117"/>
                    </a:moveTo>
                    <a:cubicBezTo>
                      <a:pt x="85" y="126"/>
                      <a:pt x="78" y="134"/>
                      <a:pt x="69" y="143"/>
                    </a:cubicBezTo>
                    <a:cubicBezTo>
                      <a:pt x="75" y="166"/>
                      <a:pt x="77" y="189"/>
                      <a:pt x="75" y="212"/>
                    </a:cubicBezTo>
                    <a:cubicBezTo>
                      <a:pt x="74" y="214"/>
                      <a:pt x="75" y="218"/>
                      <a:pt x="77" y="220"/>
                    </a:cubicBezTo>
                    <a:cubicBezTo>
                      <a:pt x="88" y="229"/>
                      <a:pt x="98" y="240"/>
                      <a:pt x="107" y="251"/>
                    </a:cubicBezTo>
                    <a:cubicBezTo>
                      <a:pt x="109" y="253"/>
                      <a:pt x="111" y="253"/>
                      <a:pt x="113" y="250"/>
                    </a:cubicBezTo>
                    <a:cubicBezTo>
                      <a:pt x="117" y="231"/>
                      <a:pt x="118" y="211"/>
                      <a:pt x="117" y="191"/>
                    </a:cubicBezTo>
                    <a:cubicBezTo>
                      <a:pt x="114" y="179"/>
                      <a:pt x="107" y="150"/>
                      <a:pt x="90" y="117"/>
                    </a:cubicBezTo>
                    <a:close/>
                    <a:moveTo>
                      <a:pt x="2" y="20"/>
                    </a:moveTo>
                    <a:cubicBezTo>
                      <a:pt x="2" y="22"/>
                      <a:pt x="2" y="25"/>
                      <a:pt x="2" y="27"/>
                    </a:cubicBezTo>
                    <a:cubicBezTo>
                      <a:pt x="2" y="30"/>
                      <a:pt x="4" y="34"/>
                      <a:pt x="7" y="36"/>
                    </a:cubicBezTo>
                    <a:cubicBezTo>
                      <a:pt x="36" y="67"/>
                      <a:pt x="56" y="100"/>
                      <a:pt x="66" y="133"/>
                    </a:cubicBezTo>
                    <a:cubicBezTo>
                      <a:pt x="75" y="126"/>
                      <a:pt x="82" y="119"/>
                      <a:pt x="87" y="111"/>
                    </a:cubicBezTo>
                    <a:cubicBezTo>
                      <a:pt x="70" y="79"/>
                      <a:pt x="43" y="44"/>
                      <a:pt x="2" y="2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2" name="Freeform 203"/>
              <p:cNvSpPr>
                <a:spLocks/>
              </p:cNvSpPr>
              <p:nvPr/>
            </p:nvSpPr>
            <p:spPr bwMode="auto">
              <a:xfrm>
                <a:off x="3325813" y="3097213"/>
                <a:ext cx="273050" cy="1514475"/>
              </a:xfrm>
              <a:custGeom>
                <a:avLst/>
                <a:gdLst/>
                <a:ahLst/>
                <a:cxnLst>
                  <a:cxn ang="0">
                    <a:pos x="9" y="23"/>
                  </a:cxn>
                  <a:cxn ang="0">
                    <a:pos x="3" y="6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10" y="22"/>
                  </a:cxn>
                  <a:cxn ang="0">
                    <a:pos x="56" y="171"/>
                  </a:cxn>
                  <a:cxn ang="0">
                    <a:pos x="63" y="212"/>
                  </a:cxn>
                  <a:cxn ang="0">
                    <a:pos x="68" y="253"/>
                  </a:cxn>
                  <a:cxn ang="0">
                    <a:pos x="71" y="268"/>
                  </a:cxn>
                  <a:cxn ang="0">
                    <a:pos x="69" y="282"/>
                  </a:cxn>
                  <a:cxn ang="0">
                    <a:pos x="67" y="300"/>
                  </a:cxn>
                  <a:cxn ang="0">
                    <a:pos x="67" y="404"/>
                  </a:cxn>
                  <a:cxn ang="0">
                    <a:pos x="69" y="404"/>
                  </a:cxn>
                  <a:cxn ang="0">
                    <a:pos x="69" y="300"/>
                  </a:cxn>
                  <a:cxn ang="0">
                    <a:pos x="71" y="283"/>
                  </a:cxn>
                  <a:cxn ang="0">
                    <a:pos x="73" y="268"/>
                  </a:cxn>
                  <a:cxn ang="0">
                    <a:pos x="70" y="252"/>
                  </a:cxn>
                  <a:cxn ang="0">
                    <a:pos x="66" y="212"/>
                  </a:cxn>
                  <a:cxn ang="0">
                    <a:pos x="59" y="170"/>
                  </a:cxn>
                  <a:cxn ang="0">
                    <a:pos x="12" y="22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1" y="7"/>
                  </a:cxn>
                  <a:cxn ang="0">
                    <a:pos x="7" y="23"/>
                  </a:cxn>
                  <a:cxn ang="0">
                    <a:pos x="9" y="23"/>
                  </a:cxn>
                </a:cxnLst>
                <a:rect l="0" t="0" r="r" b="b"/>
                <a:pathLst>
                  <a:path w="73" h="404">
                    <a:moveTo>
                      <a:pt x="9" y="23"/>
                    </a:moveTo>
                    <a:cubicBezTo>
                      <a:pt x="9" y="23"/>
                      <a:pt x="5" y="10"/>
                      <a:pt x="3" y="6"/>
                    </a:cubicBezTo>
                    <a:cubicBezTo>
                      <a:pt x="3" y="4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2"/>
                      <a:pt x="4" y="4"/>
                      <a:pt x="10" y="22"/>
                    </a:cubicBezTo>
                    <a:cubicBezTo>
                      <a:pt x="21" y="61"/>
                      <a:pt x="56" y="169"/>
                      <a:pt x="56" y="171"/>
                    </a:cubicBezTo>
                    <a:cubicBezTo>
                      <a:pt x="56" y="171"/>
                      <a:pt x="65" y="197"/>
                      <a:pt x="63" y="212"/>
                    </a:cubicBezTo>
                    <a:cubicBezTo>
                      <a:pt x="62" y="224"/>
                      <a:pt x="65" y="240"/>
                      <a:pt x="68" y="253"/>
                    </a:cubicBezTo>
                    <a:cubicBezTo>
                      <a:pt x="69" y="259"/>
                      <a:pt x="70" y="264"/>
                      <a:pt x="71" y="268"/>
                    </a:cubicBezTo>
                    <a:cubicBezTo>
                      <a:pt x="71" y="273"/>
                      <a:pt x="70" y="277"/>
                      <a:pt x="69" y="282"/>
                    </a:cubicBezTo>
                    <a:cubicBezTo>
                      <a:pt x="68" y="287"/>
                      <a:pt x="67" y="292"/>
                      <a:pt x="67" y="300"/>
                    </a:cubicBezTo>
                    <a:cubicBezTo>
                      <a:pt x="67" y="404"/>
                      <a:pt x="67" y="404"/>
                      <a:pt x="67" y="404"/>
                    </a:cubicBezTo>
                    <a:cubicBezTo>
                      <a:pt x="69" y="404"/>
                      <a:pt x="69" y="404"/>
                      <a:pt x="69" y="404"/>
                    </a:cubicBezTo>
                    <a:cubicBezTo>
                      <a:pt x="69" y="300"/>
                      <a:pt x="69" y="300"/>
                      <a:pt x="69" y="300"/>
                    </a:cubicBezTo>
                    <a:cubicBezTo>
                      <a:pt x="69" y="293"/>
                      <a:pt x="70" y="287"/>
                      <a:pt x="71" y="283"/>
                    </a:cubicBezTo>
                    <a:cubicBezTo>
                      <a:pt x="72" y="278"/>
                      <a:pt x="73" y="273"/>
                      <a:pt x="73" y="268"/>
                    </a:cubicBezTo>
                    <a:cubicBezTo>
                      <a:pt x="73" y="264"/>
                      <a:pt x="71" y="258"/>
                      <a:pt x="70" y="252"/>
                    </a:cubicBezTo>
                    <a:cubicBezTo>
                      <a:pt x="68" y="240"/>
                      <a:pt x="64" y="224"/>
                      <a:pt x="66" y="212"/>
                    </a:cubicBezTo>
                    <a:cubicBezTo>
                      <a:pt x="68" y="197"/>
                      <a:pt x="59" y="171"/>
                      <a:pt x="59" y="170"/>
                    </a:cubicBezTo>
                    <a:cubicBezTo>
                      <a:pt x="58" y="169"/>
                      <a:pt x="23" y="60"/>
                      <a:pt x="12" y="22"/>
                    </a:cubicBezTo>
                    <a:cubicBezTo>
                      <a:pt x="6" y="0"/>
                      <a:pt x="4" y="0"/>
                      <a:pt x="3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0" y="2"/>
                      <a:pt x="1" y="5"/>
                      <a:pt x="1" y="7"/>
                    </a:cubicBezTo>
                    <a:cubicBezTo>
                      <a:pt x="3" y="11"/>
                      <a:pt x="7" y="23"/>
                      <a:pt x="7" y="23"/>
                    </a:cubicBezTo>
                    <a:lnTo>
                      <a:pt x="9" y="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3" name="Freeform 204"/>
              <p:cNvSpPr>
                <a:spLocks/>
              </p:cNvSpPr>
              <p:nvPr/>
            </p:nvSpPr>
            <p:spPr bwMode="auto">
              <a:xfrm>
                <a:off x="3838576" y="3092451"/>
                <a:ext cx="277813" cy="1519238"/>
              </a:xfrm>
              <a:custGeom>
                <a:avLst/>
                <a:gdLst/>
                <a:ahLst/>
                <a:cxnLst>
                  <a:cxn ang="0">
                    <a:pos x="67" y="24"/>
                  </a:cxn>
                  <a:cxn ang="0">
                    <a:pos x="67" y="24"/>
                  </a:cxn>
                  <a:cxn ang="0">
                    <a:pos x="72" y="7"/>
                  </a:cxn>
                  <a:cxn ang="0">
                    <a:pos x="72" y="1"/>
                  </a:cxn>
                  <a:cxn ang="0">
                    <a:pos x="71" y="1"/>
                  </a:cxn>
                  <a:cxn ang="0">
                    <a:pos x="62" y="23"/>
                  </a:cxn>
                  <a:cxn ang="0">
                    <a:pos x="15" y="171"/>
                  </a:cxn>
                  <a:cxn ang="0">
                    <a:pos x="8" y="213"/>
                  </a:cxn>
                  <a:cxn ang="0">
                    <a:pos x="3" y="253"/>
                  </a:cxn>
                  <a:cxn ang="0">
                    <a:pos x="1" y="269"/>
                  </a:cxn>
                  <a:cxn ang="0">
                    <a:pos x="2" y="284"/>
                  </a:cxn>
                  <a:cxn ang="0">
                    <a:pos x="5" y="301"/>
                  </a:cxn>
                  <a:cxn ang="0">
                    <a:pos x="5" y="405"/>
                  </a:cxn>
                  <a:cxn ang="0">
                    <a:pos x="7" y="405"/>
                  </a:cxn>
                  <a:cxn ang="0">
                    <a:pos x="7" y="301"/>
                  </a:cxn>
                  <a:cxn ang="0">
                    <a:pos x="5" y="283"/>
                  </a:cxn>
                  <a:cxn ang="0">
                    <a:pos x="3" y="269"/>
                  </a:cxn>
                  <a:cxn ang="0">
                    <a:pos x="6" y="254"/>
                  </a:cxn>
                  <a:cxn ang="0">
                    <a:pos x="10" y="213"/>
                  </a:cxn>
                  <a:cxn ang="0">
                    <a:pos x="17" y="172"/>
                  </a:cxn>
                  <a:cxn ang="0">
                    <a:pos x="64" y="23"/>
                  </a:cxn>
                  <a:cxn ang="0">
                    <a:pos x="72" y="3"/>
                  </a:cxn>
                  <a:cxn ang="0">
                    <a:pos x="71" y="3"/>
                  </a:cxn>
                  <a:cxn ang="0">
                    <a:pos x="71" y="3"/>
                  </a:cxn>
                  <a:cxn ang="0">
                    <a:pos x="70" y="7"/>
                  </a:cxn>
                  <a:cxn ang="0">
                    <a:pos x="65" y="23"/>
                  </a:cxn>
                  <a:cxn ang="0">
                    <a:pos x="67" y="24"/>
                  </a:cxn>
                </a:cxnLst>
                <a:rect l="0" t="0" r="r" b="b"/>
                <a:pathLst>
                  <a:path w="74" h="405">
                    <a:moveTo>
                      <a:pt x="67" y="24"/>
                    </a:moveTo>
                    <a:cubicBezTo>
                      <a:pt x="67" y="24"/>
                      <a:pt x="67" y="24"/>
                      <a:pt x="67" y="24"/>
                    </a:cubicBezTo>
                    <a:cubicBezTo>
                      <a:pt x="67" y="24"/>
                      <a:pt x="71" y="12"/>
                      <a:pt x="72" y="7"/>
                    </a:cubicBezTo>
                    <a:cubicBezTo>
                      <a:pt x="73" y="6"/>
                      <a:pt x="74" y="2"/>
                      <a:pt x="72" y="1"/>
                    </a:cubicBezTo>
                    <a:cubicBezTo>
                      <a:pt x="72" y="1"/>
                      <a:pt x="72" y="0"/>
                      <a:pt x="71" y="1"/>
                    </a:cubicBezTo>
                    <a:cubicBezTo>
                      <a:pt x="70" y="1"/>
                      <a:pt x="68" y="1"/>
                      <a:pt x="62" y="23"/>
                    </a:cubicBezTo>
                    <a:cubicBezTo>
                      <a:pt x="50" y="61"/>
                      <a:pt x="15" y="170"/>
                      <a:pt x="15" y="171"/>
                    </a:cubicBezTo>
                    <a:cubicBezTo>
                      <a:pt x="15" y="172"/>
                      <a:pt x="6" y="198"/>
                      <a:pt x="8" y="213"/>
                    </a:cubicBezTo>
                    <a:cubicBezTo>
                      <a:pt x="9" y="225"/>
                      <a:pt x="6" y="241"/>
                      <a:pt x="3" y="253"/>
                    </a:cubicBezTo>
                    <a:cubicBezTo>
                      <a:pt x="2" y="259"/>
                      <a:pt x="1" y="265"/>
                      <a:pt x="1" y="269"/>
                    </a:cubicBezTo>
                    <a:cubicBezTo>
                      <a:pt x="0" y="274"/>
                      <a:pt x="1" y="279"/>
                      <a:pt x="2" y="284"/>
                    </a:cubicBezTo>
                    <a:cubicBezTo>
                      <a:pt x="3" y="288"/>
                      <a:pt x="5" y="294"/>
                      <a:pt x="5" y="301"/>
                    </a:cubicBezTo>
                    <a:cubicBezTo>
                      <a:pt x="5" y="405"/>
                      <a:pt x="5" y="405"/>
                      <a:pt x="5" y="405"/>
                    </a:cubicBezTo>
                    <a:cubicBezTo>
                      <a:pt x="7" y="405"/>
                      <a:pt x="7" y="405"/>
                      <a:pt x="7" y="405"/>
                    </a:cubicBezTo>
                    <a:cubicBezTo>
                      <a:pt x="7" y="301"/>
                      <a:pt x="7" y="301"/>
                      <a:pt x="7" y="301"/>
                    </a:cubicBezTo>
                    <a:cubicBezTo>
                      <a:pt x="7" y="293"/>
                      <a:pt x="6" y="288"/>
                      <a:pt x="5" y="283"/>
                    </a:cubicBezTo>
                    <a:cubicBezTo>
                      <a:pt x="4" y="278"/>
                      <a:pt x="3" y="274"/>
                      <a:pt x="3" y="269"/>
                    </a:cubicBezTo>
                    <a:cubicBezTo>
                      <a:pt x="3" y="265"/>
                      <a:pt x="4" y="260"/>
                      <a:pt x="6" y="254"/>
                    </a:cubicBezTo>
                    <a:cubicBezTo>
                      <a:pt x="8" y="241"/>
                      <a:pt x="12" y="225"/>
                      <a:pt x="10" y="213"/>
                    </a:cubicBezTo>
                    <a:cubicBezTo>
                      <a:pt x="8" y="198"/>
                      <a:pt x="17" y="172"/>
                      <a:pt x="17" y="172"/>
                    </a:cubicBezTo>
                    <a:cubicBezTo>
                      <a:pt x="18" y="170"/>
                      <a:pt x="53" y="62"/>
                      <a:pt x="64" y="23"/>
                    </a:cubicBezTo>
                    <a:cubicBezTo>
                      <a:pt x="69" y="5"/>
                      <a:pt x="71" y="3"/>
                      <a:pt x="72" y="3"/>
                    </a:cubicBezTo>
                    <a:cubicBezTo>
                      <a:pt x="71" y="3"/>
                      <a:pt x="71" y="3"/>
                      <a:pt x="71" y="3"/>
                    </a:cubicBezTo>
                    <a:cubicBezTo>
                      <a:pt x="71" y="3"/>
                      <a:pt x="71" y="3"/>
                      <a:pt x="71" y="3"/>
                    </a:cubicBezTo>
                    <a:cubicBezTo>
                      <a:pt x="71" y="3"/>
                      <a:pt x="71" y="5"/>
                      <a:pt x="70" y="7"/>
                    </a:cubicBezTo>
                    <a:cubicBezTo>
                      <a:pt x="69" y="11"/>
                      <a:pt x="65" y="23"/>
                      <a:pt x="65" y="23"/>
                    </a:cubicBezTo>
                    <a:lnTo>
                      <a:pt x="67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4" name="Freeform 217"/>
              <p:cNvSpPr>
                <a:spLocks/>
              </p:cNvSpPr>
              <p:nvPr/>
            </p:nvSpPr>
            <p:spPr bwMode="auto">
              <a:xfrm>
                <a:off x="3595688" y="3490913"/>
                <a:ext cx="239713" cy="52388"/>
              </a:xfrm>
              <a:custGeom>
                <a:avLst/>
                <a:gdLst/>
                <a:ahLst/>
                <a:cxnLst>
                  <a:cxn ang="0">
                    <a:pos x="11" y="1"/>
                  </a:cxn>
                  <a:cxn ang="0">
                    <a:pos x="53" y="1"/>
                  </a:cxn>
                  <a:cxn ang="0">
                    <a:pos x="53" y="13"/>
                  </a:cxn>
                  <a:cxn ang="0">
                    <a:pos x="17" y="14"/>
                  </a:cxn>
                  <a:cxn ang="0">
                    <a:pos x="11" y="1"/>
                  </a:cxn>
                </a:cxnLst>
                <a:rect l="0" t="0" r="r" b="b"/>
                <a:pathLst>
                  <a:path w="64" h="14">
                    <a:moveTo>
                      <a:pt x="11" y="1"/>
                    </a:moveTo>
                    <a:cubicBezTo>
                      <a:pt x="23" y="0"/>
                      <a:pt x="47" y="0"/>
                      <a:pt x="53" y="1"/>
                    </a:cubicBezTo>
                    <a:cubicBezTo>
                      <a:pt x="64" y="1"/>
                      <a:pt x="62" y="12"/>
                      <a:pt x="53" y="13"/>
                    </a:cubicBezTo>
                    <a:cubicBezTo>
                      <a:pt x="39" y="14"/>
                      <a:pt x="25" y="14"/>
                      <a:pt x="17" y="14"/>
                    </a:cubicBezTo>
                    <a:cubicBezTo>
                      <a:pt x="0" y="14"/>
                      <a:pt x="1" y="2"/>
                      <a:pt x="11" y="1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5" name="Freeform 179"/>
              <p:cNvSpPr>
                <a:spLocks/>
              </p:cNvSpPr>
              <p:nvPr/>
            </p:nvSpPr>
            <p:spPr bwMode="auto">
              <a:xfrm>
                <a:off x="3197226" y="4364038"/>
                <a:ext cx="1054100" cy="255588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13"/>
                  </a:cxn>
                  <a:cxn ang="0">
                    <a:pos x="30" y="66"/>
                  </a:cxn>
                  <a:cxn ang="0">
                    <a:pos x="135" y="66"/>
                  </a:cxn>
                  <a:cxn ang="0">
                    <a:pos x="135" y="66"/>
                  </a:cxn>
                  <a:cxn ang="0">
                    <a:pos x="146" y="66"/>
                  </a:cxn>
                  <a:cxn ang="0">
                    <a:pos x="251" y="66"/>
                  </a:cxn>
                  <a:cxn ang="0">
                    <a:pos x="281" y="13"/>
                  </a:cxn>
                  <a:cxn ang="0">
                    <a:pos x="281" y="0"/>
                  </a:cxn>
                  <a:cxn ang="0">
                    <a:pos x="0" y="6"/>
                  </a:cxn>
                </a:cxnLst>
                <a:rect l="0" t="0" r="r" b="b"/>
                <a:pathLst>
                  <a:path w="281" h="68">
                    <a:moveTo>
                      <a:pt x="0" y="6"/>
                    </a:moveTo>
                    <a:cubicBezTo>
                      <a:pt x="0" y="8"/>
                      <a:pt x="0" y="11"/>
                      <a:pt x="0" y="13"/>
                    </a:cubicBezTo>
                    <a:cubicBezTo>
                      <a:pt x="0" y="31"/>
                      <a:pt x="9" y="65"/>
                      <a:pt x="30" y="66"/>
                    </a:cubicBezTo>
                    <a:cubicBezTo>
                      <a:pt x="47" y="68"/>
                      <a:pt x="134" y="67"/>
                      <a:pt x="135" y="66"/>
                    </a:cubicBezTo>
                    <a:cubicBezTo>
                      <a:pt x="135" y="66"/>
                      <a:pt x="135" y="66"/>
                      <a:pt x="135" y="66"/>
                    </a:cubicBezTo>
                    <a:cubicBezTo>
                      <a:pt x="146" y="66"/>
                      <a:pt x="146" y="66"/>
                      <a:pt x="146" y="66"/>
                    </a:cubicBezTo>
                    <a:cubicBezTo>
                      <a:pt x="147" y="66"/>
                      <a:pt x="231" y="68"/>
                      <a:pt x="251" y="66"/>
                    </a:cubicBezTo>
                    <a:cubicBezTo>
                      <a:pt x="272" y="65"/>
                      <a:pt x="281" y="31"/>
                      <a:pt x="281" y="13"/>
                    </a:cubicBezTo>
                    <a:cubicBezTo>
                      <a:pt x="281" y="9"/>
                      <a:pt x="281" y="5"/>
                      <a:pt x="281" y="0"/>
                    </a:cubicBezTo>
                    <a:cubicBezTo>
                      <a:pt x="190" y="48"/>
                      <a:pt x="45" y="35"/>
                      <a:pt x="0" y="6"/>
                    </a:cubicBezTo>
                    <a:close/>
                  </a:path>
                </a:pathLst>
              </a:custGeom>
              <a:solidFill>
                <a:srgbClr val="4D4D4D">
                  <a:alpha val="78000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97" name="Group 1596"/>
          <p:cNvGrpSpPr/>
          <p:nvPr/>
        </p:nvGrpSpPr>
        <p:grpSpPr>
          <a:xfrm>
            <a:off x="3505200" y="1098550"/>
            <a:ext cx="2329382" cy="4103751"/>
            <a:chOff x="3547543" y="1675574"/>
            <a:chExt cx="2329382" cy="4103751"/>
          </a:xfrm>
          <a:effectLst>
            <a:reflection blurRad="6350" stA="52000" endA="300" endPos="35000" dir="5400000" sy="-100000" algn="bl" rotWithShape="0"/>
          </a:effectLst>
        </p:grpSpPr>
        <p:grpSp>
          <p:nvGrpSpPr>
            <p:cNvPr id="1300" name="Group 227"/>
            <p:cNvGrpSpPr/>
            <p:nvPr/>
          </p:nvGrpSpPr>
          <p:grpSpPr>
            <a:xfrm>
              <a:off x="4134092" y="4551563"/>
              <a:ext cx="1152077" cy="1227762"/>
              <a:chOff x="3406775" y="3565525"/>
              <a:chExt cx="869950" cy="927100"/>
            </a:xfrm>
          </p:grpSpPr>
          <p:sp>
            <p:nvSpPr>
              <p:cNvPr id="1318" name="Freeform 175"/>
              <p:cNvSpPr>
                <a:spLocks/>
              </p:cNvSpPr>
              <p:nvPr/>
            </p:nvSpPr>
            <p:spPr bwMode="auto">
              <a:xfrm>
                <a:off x="3478213" y="4154488"/>
                <a:ext cx="757238" cy="187325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16" y="30"/>
                  </a:cxn>
                  <a:cxn ang="0">
                    <a:pos x="39" y="49"/>
                  </a:cxn>
                  <a:cxn ang="0">
                    <a:pos x="39" y="50"/>
                  </a:cxn>
                  <a:cxn ang="0">
                    <a:pos x="154" y="50"/>
                  </a:cxn>
                  <a:cxn ang="0">
                    <a:pos x="165" y="37"/>
                  </a:cxn>
                  <a:cxn ang="0">
                    <a:pos x="195" y="12"/>
                  </a:cxn>
                  <a:cxn ang="0">
                    <a:pos x="202" y="0"/>
                  </a:cxn>
                  <a:cxn ang="0">
                    <a:pos x="0" y="13"/>
                  </a:cxn>
                </a:cxnLst>
                <a:rect l="0" t="0" r="r" b="b"/>
                <a:pathLst>
                  <a:path w="202" h="50">
                    <a:moveTo>
                      <a:pt x="0" y="13"/>
                    </a:moveTo>
                    <a:cubicBezTo>
                      <a:pt x="4" y="19"/>
                      <a:pt x="11" y="27"/>
                      <a:pt x="16" y="30"/>
                    </a:cubicBezTo>
                    <a:cubicBezTo>
                      <a:pt x="25" y="35"/>
                      <a:pt x="35" y="45"/>
                      <a:pt x="39" y="49"/>
                    </a:cubicBezTo>
                    <a:cubicBezTo>
                      <a:pt x="39" y="49"/>
                      <a:pt x="38" y="49"/>
                      <a:pt x="39" y="50"/>
                    </a:cubicBezTo>
                    <a:cubicBezTo>
                      <a:pt x="154" y="50"/>
                      <a:pt x="154" y="50"/>
                      <a:pt x="154" y="50"/>
                    </a:cubicBezTo>
                    <a:cubicBezTo>
                      <a:pt x="156" y="47"/>
                      <a:pt x="161" y="40"/>
                      <a:pt x="165" y="37"/>
                    </a:cubicBezTo>
                    <a:cubicBezTo>
                      <a:pt x="172" y="33"/>
                      <a:pt x="190" y="18"/>
                      <a:pt x="195" y="12"/>
                    </a:cubicBezTo>
                    <a:cubicBezTo>
                      <a:pt x="198" y="8"/>
                      <a:pt x="201" y="4"/>
                      <a:pt x="202" y="0"/>
                    </a:cubicBezTo>
                    <a:cubicBezTo>
                      <a:pt x="139" y="13"/>
                      <a:pt x="37" y="13"/>
                      <a:pt x="0" y="13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50000"/>
                    </a:schemeClr>
                  </a:gs>
                  <a:gs pos="39000">
                    <a:schemeClr val="bg1">
                      <a:lumMod val="65000"/>
                    </a:schemeClr>
                  </a:gs>
                  <a:gs pos="100000">
                    <a:schemeClr val="tx1">
                      <a:lumMod val="75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9" name="Freeform 180"/>
              <p:cNvSpPr>
                <a:spLocks/>
              </p:cNvSpPr>
              <p:nvPr/>
            </p:nvSpPr>
            <p:spPr bwMode="auto">
              <a:xfrm>
                <a:off x="3448050" y="3716338"/>
                <a:ext cx="790575" cy="96838"/>
              </a:xfrm>
              <a:custGeom>
                <a:avLst/>
                <a:gdLst/>
                <a:ahLst/>
                <a:cxnLst>
                  <a:cxn ang="0">
                    <a:pos x="211" y="6"/>
                  </a:cxn>
                  <a:cxn ang="0">
                    <a:pos x="208" y="0"/>
                  </a:cxn>
                  <a:cxn ang="0">
                    <a:pos x="2" y="13"/>
                  </a:cxn>
                  <a:cxn ang="0">
                    <a:pos x="0" y="20"/>
                  </a:cxn>
                  <a:cxn ang="0">
                    <a:pos x="0" y="26"/>
                  </a:cxn>
                  <a:cxn ang="0">
                    <a:pos x="211" y="10"/>
                  </a:cxn>
                  <a:cxn ang="0">
                    <a:pos x="211" y="6"/>
                  </a:cxn>
                </a:cxnLst>
                <a:rect l="0" t="0" r="r" b="b"/>
                <a:pathLst>
                  <a:path w="211" h="26">
                    <a:moveTo>
                      <a:pt x="211" y="6"/>
                    </a:moveTo>
                    <a:cubicBezTo>
                      <a:pt x="211" y="6"/>
                      <a:pt x="210" y="4"/>
                      <a:pt x="208" y="0"/>
                    </a:cubicBezTo>
                    <a:cubicBezTo>
                      <a:pt x="141" y="13"/>
                      <a:pt x="32" y="13"/>
                      <a:pt x="2" y="13"/>
                    </a:cubicBezTo>
                    <a:cubicBezTo>
                      <a:pt x="2" y="16"/>
                      <a:pt x="1" y="18"/>
                      <a:pt x="0" y="20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38" y="25"/>
                      <a:pt x="163" y="20"/>
                      <a:pt x="211" y="10"/>
                    </a:cubicBezTo>
                    <a:lnTo>
                      <a:pt x="211" y="6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0" name="Freeform 181"/>
              <p:cNvSpPr>
                <a:spLocks/>
              </p:cNvSpPr>
              <p:nvPr/>
            </p:nvSpPr>
            <p:spPr bwMode="auto">
              <a:xfrm>
                <a:off x="3451225" y="3827463"/>
                <a:ext cx="787400" cy="101600"/>
              </a:xfrm>
              <a:custGeom>
                <a:avLst/>
                <a:gdLst/>
                <a:ahLst/>
                <a:cxnLst>
                  <a:cxn ang="0">
                    <a:pos x="210" y="6"/>
                  </a:cxn>
                  <a:cxn ang="0">
                    <a:pos x="206" y="0"/>
                  </a:cxn>
                  <a:cxn ang="0">
                    <a:pos x="2" y="12"/>
                  </a:cxn>
                  <a:cxn ang="0">
                    <a:pos x="0" y="21"/>
                  </a:cxn>
                  <a:cxn ang="0">
                    <a:pos x="0" y="27"/>
                  </a:cxn>
                  <a:cxn ang="0">
                    <a:pos x="210" y="12"/>
                  </a:cxn>
                  <a:cxn ang="0">
                    <a:pos x="210" y="6"/>
                  </a:cxn>
                </a:cxnLst>
                <a:rect l="0" t="0" r="r" b="b"/>
                <a:pathLst>
                  <a:path w="210" h="27">
                    <a:moveTo>
                      <a:pt x="210" y="6"/>
                    </a:moveTo>
                    <a:cubicBezTo>
                      <a:pt x="210" y="6"/>
                      <a:pt x="208" y="4"/>
                      <a:pt x="206" y="0"/>
                    </a:cubicBezTo>
                    <a:cubicBezTo>
                      <a:pt x="140" y="13"/>
                      <a:pt x="34" y="12"/>
                      <a:pt x="2" y="12"/>
                    </a:cubicBezTo>
                    <a:cubicBezTo>
                      <a:pt x="3" y="16"/>
                      <a:pt x="2" y="19"/>
                      <a:pt x="0" y="21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36" y="26"/>
                      <a:pt x="163" y="24"/>
                      <a:pt x="210" y="12"/>
                    </a:cubicBezTo>
                    <a:lnTo>
                      <a:pt x="210" y="6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1" name="Freeform 182"/>
              <p:cNvSpPr>
                <a:spLocks/>
              </p:cNvSpPr>
              <p:nvPr/>
            </p:nvSpPr>
            <p:spPr bwMode="auto">
              <a:xfrm>
                <a:off x="3451225" y="3948113"/>
                <a:ext cx="792163" cy="93663"/>
              </a:xfrm>
              <a:custGeom>
                <a:avLst/>
                <a:gdLst/>
                <a:ahLst/>
                <a:cxnLst>
                  <a:cxn ang="0">
                    <a:pos x="210" y="5"/>
                  </a:cxn>
                  <a:cxn ang="0">
                    <a:pos x="207" y="0"/>
                  </a:cxn>
                  <a:cxn ang="0">
                    <a:pos x="4" y="13"/>
                  </a:cxn>
                  <a:cxn ang="0">
                    <a:pos x="0" y="20"/>
                  </a:cxn>
                  <a:cxn ang="0">
                    <a:pos x="0" y="25"/>
                  </a:cxn>
                  <a:cxn ang="0">
                    <a:pos x="211" y="11"/>
                  </a:cxn>
                  <a:cxn ang="0">
                    <a:pos x="210" y="5"/>
                  </a:cxn>
                </a:cxnLst>
                <a:rect l="0" t="0" r="r" b="b"/>
                <a:pathLst>
                  <a:path w="211" h="25">
                    <a:moveTo>
                      <a:pt x="210" y="5"/>
                    </a:moveTo>
                    <a:cubicBezTo>
                      <a:pt x="210" y="5"/>
                      <a:pt x="209" y="3"/>
                      <a:pt x="207" y="0"/>
                    </a:cubicBezTo>
                    <a:cubicBezTo>
                      <a:pt x="143" y="13"/>
                      <a:pt x="38" y="12"/>
                      <a:pt x="4" y="13"/>
                    </a:cubicBezTo>
                    <a:cubicBezTo>
                      <a:pt x="3" y="16"/>
                      <a:pt x="3" y="18"/>
                      <a:pt x="0" y="20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36" y="25"/>
                      <a:pt x="163" y="22"/>
                      <a:pt x="211" y="11"/>
                    </a:cubicBezTo>
                    <a:lnTo>
                      <a:pt x="210" y="5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" name="Freeform 183"/>
              <p:cNvSpPr>
                <a:spLocks/>
              </p:cNvSpPr>
              <p:nvPr/>
            </p:nvSpPr>
            <p:spPr bwMode="auto">
              <a:xfrm>
                <a:off x="3451225" y="4060825"/>
                <a:ext cx="792163" cy="107950"/>
              </a:xfrm>
              <a:custGeom>
                <a:avLst/>
                <a:gdLst/>
                <a:ahLst/>
                <a:cxnLst>
                  <a:cxn ang="0">
                    <a:pos x="211" y="7"/>
                  </a:cxn>
                  <a:cxn ang="0">
                    <a:pos x="208" y="0"/>
                  </a:cxn>
                  <a:cxn ang="0">
                    <a:pos x="4" y="13"/>
                  </a:cxn>
                  <a:cxn ang="0">
                    <a:pos x="0" y="21"/>
                  </a:cxn>
                  <a:cxn ang="0">
                    <a:pos x="2" y="29"/>
                  </a:cxn>
                  <a:cxn ang="0">
                    <a:pos x="211" y="13"/>
                  </a:cxn>
                  <a:cxn ang="0">
                    <a:pos x="211" y="7"/>
                  </a:cxn>
                </a:cxnLst>
                <a:rect l="0" t="0" r="r" b="b"/>
                <a:pathLst>
                  <a:path w="211" h="29">
                    <a:moveTo>
                      <a:pt x="211" y="7"/>
                    </a:moveTo>
                    <a:cubicBezTo>
                      <a:pt x="211" y="7"/>
                      <a:pt x="209" y="4"/>
                      <a:pt x="208" y="0"/>
                    </a:cubicBezTo>
                    <a:cubicBezTo>
                      <a:pt x="143" y="13"/>
                      <a:pt x="38" y="13"/>
                      <a:pt x="4" y="13"/>
                    </a:cubicBezTo>
                    <a:cubicBezTo>
                      <a:pt x="3" y="16"/>
                      <a:pt x="2" y="18"/>
                      <a:pt x="0" y="21"/>
                    </a:cubicBezTo>
                    <a:cubicBezTo>
                      <a:pt x="2" y="29"/>
                      <a:pt x="2" y="29"/>
                      <a:pt x="2" y="29"/>
                    </a:cubicBezTo>
                    <a:cubicBezTo>
                      <a:pt x="42" y="28"/>
                      <a:pt x="166" y="23"/>
                      <a:pt x="211" y="13"/>
                    </a:cubicBezTo>
                    <a:lnTo>
                      <a:pt x="211" y="7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" name="Freeform 184"/>
              <p:cNvSpPr>
                <a:spLocks/>
              </p:cNvSpPr>
              <p:nvPr/>
            </p:nvSpPr>
            <p:spPr bwMode="auto">
              <a:xfrm>
                <a:off x="3459163" y="4110038"/>
                <a:ext cx="787400" cy="93663"/>
              </a:xfrm>
              <a:custGeom>
                <a:avLst/>
                <a:gdLst/>
                <a:ahLst/>
                <a:cxnLst>
                  <a:cxn ang="0">
                    <a:pos x="209" y="0"/>
                  </a:cxn>
                  <a:cxn ang="0">
                    <a:pos x="0" y="16"/>
                  </a:cxn>
                  <a:cxn ang="0">
                    <a:pos x="1" y="20"/>
                  </a:cxn>
                  <a:cxn ang="0">
                    <a:pos x="5" y="25"/>
                  </a:cxn>
                  <a:cxn ang="0">
                    <a:pos x="207" y="12"/>
                  </a:cxn>
                  <a:cxn ang="0">
                    <a:pos x="209" y="5"/>
                  </a:cxn>
                  <a:cxn ang="0">
                    <a:pos x="209" y="0"/>
                  </a:cxn>
                </a:cxnLst>
                <a:rect l="0" t="0" r="r" b="b"/>
                <a:pathLst>
                  <a:path w="210" h="25">
                    <a:moveTo>
                      <a:pt x="209" y="0"/>
                    </a:moveTo>
                    <a:cubicBezTo>
                      <a:pt x="164" y="10"/>
                      <a:pt x="40" y="15"/>
                      <a:pt x="0" y="16"/>
                    </a:cubicBezTo>
                    <a:cubicBezTo>
                      <a:pt x="1" y="20"/>
                      <a:pt x="1" y="20"/>
                      <a:pt x="1" y="20"/>
                    </a:cubicBezTo>
                    <a:cubicBezTo>
                      <a:pt x="1" y="20"/>
                      <a:pt x="2" y="22"/>
                      <a:pt x="5" y="25"/>
                    </a:cubicBezTo>
                    <a:cubicBezTo>
                      <a:pt x="42" y="25"/>
                      <a:pt x="144" y="25"/>
                      <a:pt x="207" y="12"/>
                    </a:cubicBezTo>
                    <a:cubicBezTo>
                      <a:pt x="209" y="10"/>
                      <a:pt x="210" y="7"/>
                      <a:pt x="209" y="5"/>
                    </a:cubicBezTo>
                    <a:lnTo>
                      <a:pt x="209" y="0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100000">
                    <a:schemeClr val="tx1">
                      <a:lumMod val="75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" name="Freeform 185"/>
              <p:cNvSpPr>
                <a:spLocks/>
              </p:cNvSpPr>
              <p:nvPr/>
            </p:nvSpPr>
            <p:spPr bwMode="auto">
              <a:xfrm>
                <a:off x="3751263" y="4421188"/>
                <a:ext cx="173038" cy="22225"/>
              </a:xfrm>
              <a:custGeom>
                <a:avLst/>
                <a:gdLst/>
                <a:ahLst/>
                <a:cxnLst>
                  <a:cxn ang="0">
                    <a:pos x="44" y="4"/>
                  </a:cxn>
                  <a:cxn ang="0">
                    <a:pos x="46" y="0"/>
                  </a:cxn>
                  <a:cxn ang="0">
                    <a:pos x="0" y="0"/>
                  </a:cxn>
                  <a:cxn ang="0">
                    <a:pos x="2" y="4"/>
                  </a:cxn>
                  <a:cxn ang="0">
                    <a:pos x="44" y="4"/>
                  </a:cxn>
                </a:cxnLst>
                <a:rect l="0" t="0" r="r" b="b"/>
                <a:pathLst>
                  <a:path w="46" h="6">
                    <a:moveTo>
                      <a:pt x="44" y="4"/>
                    </a:moveTo>
                    <a:cubicBezTo>
                      <a:pt x="44" y="3"/>
                      <a:pt x="45" y="1"/>
                      <a:pt x="46" y="0"/>
                    </a:cubicBezTo>
                    <a:cubicBezTo>
                      <a:pt x="29" y="3"/>
                      <a:pt x="13" y="2"/>
                      <a:pt x="0" y="0"/>
                    </a:cubicBezTo>
                    <a:cubicBezTo>
                      <a:pt x="1" y="1"/>
                      <a:pt x="2" y="3"/>
                      <a:pt x="2" y="4"/>
                    </a:cubicBezTo>
                    <a:cubicBezTo>
                      <a:pt x="14" y="5"/>
                      <a:pt x="29" y="6"/>
                      <a:pt x="44" y="4"/>
                    </a:cubicBezTo>
                    <a:close/>
                  </a:path>
                </a:pathLst>
              </a:custGeom>
              <a:solidFill>
                <a:srgbClr val="80828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5" name="Freeform 186"/>
              <p:cNvSpPr>
                <a:spLocks/>
              </p:cNvSpPr>
              <p:nvPr/>
            </p:nvSpPr>
            <p:spPr bwMode="auto">
              <a:xfrm>
                <a:off x="3759200" y="4435475"/>
                <a:ext cx="157163" cy="57150"/>
              </a:xfrm>
              <a:custGeom>
                <a:avLst/>
                <a:gdLst/>
                <a:ahLst/>
                <a:cxnLst>
                  <a:cxn ang="0">
                    <a:pos x="42" y="0"/>
                  </a:cxn>
                  <a:cxn ang="0">
                    <a:pos x="0" y="0"/>
                  </a:cxn>
                  <a:cxn ang="0">
                    <a:pos x="0" y="3"/>
                  </a:cxn>
                  <a:cxn ang="0">
                    <a:pos x="42" y="3"/>
                  </a:cxn>
                  <a:cxn ang="0">
                    <a:pos x="42" y="0"/>
                  </a:cxn>
                </a:cxnLst>
                <a:rect l="0" t="0" r="r" b="b"/>
                <a:pathLst>
                  <a:path w="42" h="15">
                    <a:moveTo>
                      <a:pt x="42" y="0"/>
                    </a:moveTo>
                    <a:cubicBezTo>
                      <a:pt x="27" y="2"/>
                      <a:pt x="12" y="1"/>
                      <a:pt x="0" y="0"/>
                    </a:cubicBezTo>
                    <a:cubicBezTo>
                      <a:pt x="0" y="2"/>
                      <a:pt x="0" y="3"/>
                      <a:pt x="0" y="3"/>
                    </a:cubicBezTo>
                    <a:cubicBezTo>
                      <a:pt x="0" y="3"/>
                      <a:pt x="23" y="15"/>
                      <a:pt x="42" y="3"/>
                    </a:cubicBezTo>
                    <a:cubicBezTo>
                      <a:pt x="42" y="3"/>
                      <a:pt x="42" y="2"/>
                      <a:pt x="4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7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6" name="Freeform 187"/>
              <p:cNvSpPr>
                <a:spLocks/>
              </p:cNvSpPr>
              <p:nvPr/>
            </p:nvSpPr>
            <p:spPr bwMode="auto">
              <a:xfrm>
                <a:off x="3624263" y="4341813"/>
                <a:ext cx="431800" cy="904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4"/>
                  </a:cxn>
                  <a:cxn ang="0">
                    <a:pos x="33" y="20"/>
                  </a:cxn>
                  <a:cxn ang="0">
                    <a:pos x="34" y="21"/>
                  </a:cxn>
                  <a:cxn ang="0">
                    <a:pos x="80" y="21"/>
                  </a:cxn>
                  <a:cxn ang="0">
                    <a:pos x="82" y="20"/>
                  </a:cxn>
                  <a:cxn ang="0">
                    <a:pos x="114" y="2"/>
                  </a:cxn>
                  <a:cxn ang="0">
                    <a:pos x="115" y="0"/>
                  </a:cxn>
                  <a:cxn ang="0">
                    <a:pos x="0" y="0"/>
                  </a:cxn>
                </a:cxnLst>
                <a:rect l="0" t="0" r="r" b="b"/>
                <a:pathLst>
                  <a:path w="115" h="24">
                    <a:moveTo>
                      <a:pt x="0" y="0"/>
                    </a:moveTo>
                    <a:cubicBezTo>
                      <a:pt x="0" y="1"/>
                      <a:pt x="1" y="2"/>
                      <a:pt x="4" y="4"/>
                    </a:cubicBezTo>
                    <a:cubicBezTo>
                      <a:pt x="8" y="8"/>
                      <a:pt x="29" y="18"/>
                      <a:pt x="33" y="20"/>
                    </a:cubicBezTo>
                    <a:cubicBezTo>
                      <a:pt x="33" y="20"/>
                      <a:pt x="34" y="21"/>
                      <a:pt x="34" y="21"/>
                    </a:cubicBezTo>
                    <a:cubicBezTo>
                      <a:pt x="47" y="23"/>
                      <a:pt x="63" y="24"/>
                      <a:pt x="80" y="21"/>
                    </a:cubicBezTo>
                    <a:cubicBezTo>
                      <a:pt x="81" y="21"/>
                      <a:pt x="81" y="20"/>
                      <a:pt x="82" y="20"/>
                    </a:cubicBezTo>
                    <a:cubicBezTo>
                      <a:pt x="87" y="18"/>
                      <a:pt x="112" y="5"/>
                      <a:pt x="114" y="2"/>
                    </a:cubicBezTo>
                    <a:cubicBezTo>
                      <a:pt x="114" y="2"/>
                      <a:pt x="114" y="1"/>
                      <a:pt x="11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7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7" name="Freeform 188"/>
              <p:cNvSpPr>
                <a:spLocks/>
              </p:cNvSpPr>
              <p:nvPr/>
            </p:nvSpPr>
            <p:spPr bwMode="auto">
              <a:xfrm>
                <a:off x="3440113" y="3667125"/>
                <a:ext cx="803275" cy="96838"/>
              </a:xfrm>
              <a:custGeom>
                <a:avLst/>
                <a:gdLst/>
                <a:ahLst/>
                <a:cxnLst>
                  <a:cxn ang="0">
                    <a:pos x="4" y="26"/>
                  </a:cxn>
                  <a:cxn ang="0">
                    <a:pos x="210" y="13"/>
                  </a:cxn>
                  <a:cxn ang="0">
                    <a:pos x="213" y="0"/>
                  </a:cxn>
                  <a:cxn ang="0">
                    <a:pos x="214" y="0"/>
                  </a:cxn>
                  <a:cxn ang="0">
                    <a:pos x="0" y="11"/>
                  </a:cxn>
                  <a:cxn ang="0">
                    <a:pos x="2" y="14"/>
                  </a:cxn>
                  <a:cxn ang="0">
                    <a:pos x="4" y="26"/>
                  </a:cxn>
                </a:cxnLst>
                <a:rect l="0" t="0" r="r" b="b"/>
                <a:pathLst>
                  <a:path w="214" h="26">
                    <a:moveTo>
                      <a:pt x="4" y="26"/>
                    </a:moveTo>
                    <a:cubicBezTo>
                      <a:pt x="34" y="26"/>
                      <a:pt x="143" y="26"/>
                      <a:pt x="210" y="13"/>
                    </a:cubicBezTo>
                    <a:cubicBezTo>
                      <a:pt x="209" y="10"/>
                      <a:pt x="208" y="4"/>
                      <a:pt x="213" y="0"/>
                    </a:cubicBezTo>
                    <a:cubicBezTo>
                      <a:pt x="214" y="0"/>
                      <a:pt x="214" y="0"/>
                      <a:pt x="214" y="0"/>
                    </a:cubicBezTo>
                    <a:cubicBezTo>
                      <a:pt x="126" y="12"/>
                      <a:pt x="23" y="11"/>
                      <a:pt x="0" y="11"/>
                    </a:cubicBezTo>
                    <a:cubicBezTo>
                      <a:pt x="0" y="12"/>
                      <a:pt x="1" y="13"/>
                      <a:pt x="2" y="14"/>
                    </a:cubicBezTo>
                    <a:cubicBezTo>
                      <a:pt x="3" y="17"/>
                      <a:pt x="4" y="22"/>
                      <a:pt x="4" y="26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8" name="Freeform 189"/>
              <p:cNvSpPr>
                <a:spLocks/>
              </p:cNvSpPr>
              <p:nvPr/>
            </p:nvSpPr>
            <p:spPr bwMode="auto">
              <a:xfrm>
                <a:off x="3448050" y="3752850"/>
                <a:ext cx="790575" cy="123825"/>
              </a:xfrm>
              <a:custGeom>
                <a:avLst/>
                <a:gdLst/>
                <a:ahLst/>
                <a:cxnLst>
                  <a:cxn ang="0">
                    <a:pos x="207" y="20"/>
                  </a:cxn>
                  <a:cxn ang="0">
                    <a:pos x="210" y="6"/>
                  </a:cxn>
                  <a:cxn ang="0">
                    <a:pos x="211" y="0"/>
                  </a:cxn>
                  <a:cxn ang="0">
                    <a:pos x="0" y="16"/>
                  </a:cxn>
                  <a:cxn ang="0">
                    <a:pos x="0" y="21"/>
                  </a:cxn>
                  <a:cxn ang="0">
                    <a:pos x="3" y="32"/>
                  </a:cxn>
                  <a:cxn ang="0">
                    <a:pos x="207" y="20"/>
                  </a:cxn>
                </a:cxnLst>
                <a:rect l="0" t="0" r="r" b="b"/>
                <a:pathLst>
                  <a:path w="211" h="33">
                    <a:moveTo>
                      <a:pt x="207" y="20"/>
                    </a:moveTo>
                    <a:cubicBezTo>
                      <a:pt x="206" y="16"/>
                      <a:pt x="205" y="11"/>
                      <a:pt x="210" y="6"/>
                    </a:cubicBezTo>
                    <a:cubicBezTo>
                      <a:pt x="211" y="0"/>
                      <a:pt x="211" y="0"/>
                      <a:pt x="211" y="0"/>
                    </a:cubicBezTo>
                    <a:cubicBezTo>
                      <a:pt x="163" y="10"/>
                      <a:pt x="38" y="15"/>
                      <a:pt x="0" y="16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3" y="27"/>
                      <a:pt x="3" y="32"/>
                    </a:cubicBezTo>
                    <a:cubicBezTo>
                      <a:pt x="35" y="32"/>
                      <a:pt x="141" y="33"/>
                      <a:pt x="207" y="20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9" name="Freeform 190"/>
              <p:cNvSpPr>
                <a:spLocks/>
              </p:cNvSpPr>
              <p:nvPr/>
            </p:nvSpPr>
            <p:spPr bwMode="auto">
              <a:xfrm>
                <a:off x="3451225" y="3873500"/>
                <a:ext cx="787400" cy="123825"/>
              </a:xfrm>
              <a:custGeom>
                <a:avLst/>
                <a:gdLst/>
                <a:ahLst/>
                <a:cxnLst>
                  <a:cxn ang="0">
                    <a:pos x="4" y="33"/>
                  </a:cxn>
                  <a:cxn ang="0">
                    <a:pos x="207" y="20"/>
                  </a:cxn>
                  <a:cxn ang="0">
                    <a:pos x="210" y="5"/>
                  </a:cxn>
                  <a:cxn ang="0">
                    <a:pos x="210" y="0"/>
                  </a:cxn>
                  <a:cxn ang="0">
                    <a:pos x="0" y="15"/>
                  </a:cxn>
                  <a:cxn ang="0">
                    <a:pos x="0" y="20"/>
                  </a:cxn>
                  <a:cxn ang="0">
                    <a:pos x="4" y="33"/>
                  </a:cxn>
                </a:cxnLst>
                <a:rect l="0" t="0" r="r" b="b"/>
                <a:pathLst>
                  <a:path w="210" h="33">
                    <a:moveTo>
                      <a:pt x="4" y="33"/>
                    </a:moveTo>
                    <a:cubicBezTo>
                      <a:pt x="38" y="32"/>
                      <a:pt x="143" y="33"/>
                      <a:pt x="207" y="20"/>
                    </a:cubicBezTo>
                    <a:cubicBezTo>
                      <a:pt x="206" y="16"/>
                      <a:pt x="205" y="11"/>
                      <a:pt x="210" y="5"/>
                    </a:cubicBezTo>
                    <a:cubicBezTo>
                      <a:pt x="210" y="0"/>
                      <a:pt x="210" y="0"/>
                      <a:pt x="210" y="0"/>
                    </a:cubicBezTo>
                    <a:cubicBezTo>
                      <a:pt x="163" y="12"/>
                      <a:pt x="36" y="14"/>
                      <a:pt x="0" y="15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4" y="26"/>
                      <a:pt x="4" y="33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0" name="Freeform 191"/>
              <p:cNvSpPr>
                <a:spLocks/>
              </p:cNvSpPr>
              <p:nvPr/>
            </p:nvSpPr>
            <p:spPr bwMode="auto">
              <a:xfrm>
                <a:off x="3448050" y="3989388"/>
                <a:ext cx="795338" cy="120650"/>
              </a:xfrm>
              <a:custGeom>
                <a:avLst/>
                <a:gdLst/>
                <a:ahLst/>
                <a:cxnLst>
                  <a:cxn ang="0">
                    <a:pos x="5" y="32"/>
                  </a:cxn>
                  <a:cxn ang="0">
                    <a:pos x="209" y="19"/>
                  </a:cxn>
                  <a:cxn ang="0">
                    <a:pos x="212" y="4"/>
                  </a:cxn>
                  <a:cxn ang="0">
                    <a:pos x="212" y="0"/>
                  </a:cxn>
                  <a:cxn ang="0">
                    <a:pos x="1" y="14"/>
                  </a:cxn>
                  <a:cxn ang="0">
                    <a:pos x="0" y="20"/>
                  </a:cxn>
                  <a:cxn ang="0">
                    <a:pos x="5" y="32"/>
                  </a:cxn>
                </a:cxnLst>
                <a:rect l="0" t="0" r="r" b="b"/>
                <a:pathLst>
                  <a:path w="212" h="32">
                    <a:moveTo>
                      <a:pt x="5" y="32"/>
                    </a:moveTo>
                    <a:cubicBezTo>
                      <a:pt x="39" y="32"/>
                      <a:pt x="144" y="32"/>
                      <a:pt x="209" y="19"/>
                    </a:cubicBezTo>
                    <a:cubicBezTo>
                      <a:pt x="207" y="15"/>
                      <a:pt x="207" y="10"/>
                      <a:pt x="212" y="4"/>
                    </a:cubicBezTo>
                    <a:cubicBezTo>
                      <a:pt x="212" y="0"/>
                      <a:pt x="212" y="0"/>
                      <a:pt x="212" y="0"/>
                    </a:cubicBezTo>
                    <a:cubicBezTo>
                      <a:pt x="164" y="11"/>
                      <a:pt x="37" y="14"/>
                      <a:pt x="1" y="14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6" y="25"/>
                      <a:pt x="5" y="32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" name="Freeform 192"/>
              <p:cNvSpPr>
                <a:spLocks/>
              </p:cNvSpPr>
              <p:nvPr/>
            </p:nvSpPr>
            <p:spPr bwMode="auto">
              <a:xfrm>
                <a:off x="3417888" y="3573463"/>
                <a:ext cx="847725" cy="138113"/>
              </a:xfrm>
              <a:custGeom>
                <a:avLst/>
                <a:gdLst/>
                <a:ahLst/>
                <a:cxnLst>
                  <a:cxn ang="0">
                    <a:pos x="226" y="3"/>
                  </a:cxn>
                  <a:cxn ang="0">
                    <a:pos x="226" y="0"/>
                  </a:cxn>
                  <a:cxn ang="0">
                    <a:pos x="0" y="2"/>
                  </a:cxn>
                  <a:cxn ang="0">
                    <a:pos x="2" y="29"/>
                  </a:cxn>
                  <a:cxn ang="0">
                    <a:pos x="6" y="36"/>
                  </a:cxn>
                  <a:cxn ang="0">
                    <a:pos x="220" y="25"/>
                  </a:cxn>
                  <a:cxn ang="0">
                    <a:pos x="223" y="20"/>
                  </a:cxn>
                  <a:cxn ang="0">
                    <a:pos x="226" y="3"/>
                  </a:cxn>
                </a:cxnLst>
                <a:rect l="0" t="0" r="r" b="b"/>
                <a:pathLst>
                  <a:path w="226" h="37">
                    <a:moveTo>
                      <a:pt x="226" y="3"/>
                    </a:moveTo>
                    <a:cubicBezTo>
                      <a:pt x="226" y="0"/>
                      <a:pt x="226" y="0"/>
                      <a:pt x="226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3" y="8"/>
                      <a:pt x="2" y="23"/>
                      <a:pt x="2" y="29"/>
                    </a:cubicBezTo>
                    <a:cubicBezTo>
                      <a:pt x="2" y="33"/>
                      <a:pt x="4" y="34"/>
                      <a:pt x="6" y="36"/>
                    </a:cubicBezTo>
                    <a:cubicBezTo>
                      <a:pt x="29" y="36"/>
                      <a:pt x="132" y="37"/>
                      <a:pt x="220" y="25"/>
                    </a:cubicBezTo>
                    <a:cubicBezTo>
                      <a:pt x="221" y="24"/>
                      <a:pt x="223" y="23"/>
                      <a:pt x="223" y="20"/>
                    </a:cubicBezTo>
                    <a:cubicBezTo>
                      <a:pt x="223" y="16"/>
                      <a:pt x="220" y="4"/>
                      <a:pt x="226" y="3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2" name="Freeform 193"/>
              <p:cNvSpPr>
                <a:spLocks/>
              </p:cNvSpPr>
              <p:nvPr/>
            </p:nvSpPr>
            <p:spPr bwMode="auto">
              <a:xfrm>
                <a:off x="3440113" y="3667125"/>
                <a:ext cx="803275" cy="52388"/>
              </a:xfrm>
              <a:custGeom>
                <a:avLst/>
                <a:gdLst/>
                <a:ahLst/>
                <a:cxnLst>
                  <a:cxn ang="0">
                    <a:pos x="211" y="3"/>
                  </a:cxn>
                  <a:cxn ang="0">
                    <a:pos x="213" y="0"/>
                  </a:cxn>
                  <a:cxn ang="0">
                    <a:pos x="214" y="0"/>
                  </a:cxn>
                  <a:cxn ang="0">
                    <a:pos x="0" y="11"/>
                  </a:cxn>
                  <a:cxn ang="0">
                    <a:pos x="1" y="13"/>
                  </a:cxn>
                  <a:cxn ang="0">
                    <a:pos x="211" y="3"/>
                  </a:cxn>
                </a:cxnLst>
                <a:rect l="0" t="0" r="r" b="b"/>
                <a:pathLst>
                  <a:path w="214" h="14">
                    <a:moveTo>
                      <a:pt x="211" y="3"/>
                    </a:moveTo>
                    <a:cubicBezTo>
                      <a:pt x="212" y="2"/>
                      <a:pt x="212" y="1"/>
                      <a:pt x="213" y="0"/>
                    </a:cubicBezTo>
                    <a:cubicBezTo>
                      <a:pt x="214" y="0"/>
                      <a:pt x="214" y="0"/>
                      <a:pt x="214" y="0"/>
                    </a:cubicBezTo>
                    <a:cubicBezTo>
                      <a:pt x="126" y="12"/>
                      <a:pt x="23" y="11"/>
                      <a:pt x="0" y="11"/>
                    </a:cubicBezTo>
                    <a:cubicBezTo>
                      <a:pt x="0" y="12"/>
                      <a:pt x="1" y="12"/>
                      <a:pt x="1" y="13"/>
                    </a:cubicBezTo>
                    <a:cubicBezTo>
                      <a:pt x="40" y="14"/>
                      <a:pt x="142" y="14"/>
                      <a:pt x="211" y="3"/>
                    </a:cubicBezTo>
                    <a:close/>
                  </a:path>
                </a:pathLst>
              </a:custGeom>
              <a:gradFill>
                <a:gsLst>
                  <a:gs pos="34000">
                    <a:schemeClr val="tx1">
                      <a:lumMod val="75000"/>
                    </a:schemeClr>
                  </a:gs>
                  <a:gs pos="49000">
                    <a:schemeClr val="bg1">
                      <a:lumMod val="75000"/>
                    </a:schemeClr>
                  </a:gs>
                  <a:gs pos="83000">
                    <a:schemeClr val="tx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" name="Freeform 205"/>
              <p:cNvSpPr>
                <a:spLocks/>
              </p:cNvSpPr>
              <p:nvPr/>
            </p:nvSpPr>
            <p:spPr bwMode="auto">
              <a:xfrm>
                <a:off x="3406775" y="3565525"/>
                <a:ext cx="869950" cy="19050"/>
              </a:xfrm>
              <a:custGeom>
                <a:avLst/>
                <a:gdLst/>
                <a:ahLst/>
                <a:cxnLst>
                  <a:cxn ang="0">
                    <a:pos x="3" y="5"/>
                  </a:cxn>
                  <a:cxn ang="0">
                    <a:pos x="230" y="5"/>
                  </a:cxn>
                  <a:cxn ang="0">
                    <a:pos x="232" y="2"/>
                  </a:cxn>
                  <a:cxn ang="0">
                    <a:pos x="230" y="0"/>
                  </a:cxn>
                  <a:cxn ang="0">
                    <a:pos x="3" y="0"/>
                  </a:cxn>
                  <a:cxn ang="0">
                    <a:pos x="0" y="2"/>
                  </a:cxn>
                  <a:cxn ang="0">
                    <a:pos x="3" y="5"/>
                  </a:cxn>
                </a:cxnLst>
                <a:rect l="0" t="0" r="r" b="b"/>
                <a:pathLst>
                  <a:path w="232" h="5">
                    <a:moveTo>
                      <a:pt x="3" y="5"/>
                    </a:moveTo>
                    <a:cubicBezTo>
                      <a:pt x="230" y="5"/>
                      <a:pt x="230" y="5"/>
                      <a:pt x="230" y="5"/>
                    </a:cubicBezTo>
                    <a:cubicBezTo>
                      <a:pt x="231" y="5"/>
                      <a:pt x="232" y="4"/>
                      <a:pt x="232" y="2"/>
                    </a:cubicBezTo>
                    <a:cubicBezTo>
                      <a:pt x="232" y="1"/>
                      <a:pt x="231" y="0"/>
                      <a:pt x="230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1" y="5"/>
                      <a:pt x="3" y="5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" name="Freeform 207"/>
              <p:cNvSpPr>
                <a:spLocks/>
              </p:cNvSpPr>
              <p:nvPr/>
            </p:nvSpPr>
            <p:spPr bwMode="auto">
              <a:xfrm>
                <a:off x="3613150" y="4341812"/>
                <a:ext cx="449263" cy="7938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118" y="2"/>
                  </a:cxn>
                  <a:cxn ang="0">
                    <a:pos x="120" y="0"/>
                  </a:cxn>
                  <a:cxn ang="0">
                    <a:pos x="0" y="0"/>
                  </a:cxn>
                  <a:cxn ang="0">
                    <a:pos x="3" y="2"/>
                  </a:cxn>
                </a:cxnLst>
                <a:rect l="0" t="0" r="r" b="b"/>
                <a:pathLst>
                  <a:path w="120" h="2">
                    <a:moveTo>
                      <a:pt x="3" y="2"/>
                    </a:moveTo>
                    <a:cubicBezTo>
                      <a:pt x="118" y="2"/>
                      <a:pt x="118" y="2"/>
                      <a:pt x="118" y="2"/>
                    </a:cubicBezTo>
                    <a:cubicBezTo>
                      <a:pt x="119" y="2"/>
                      <a:pt x="120" y="1"/>
                      <a:pt x="12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1" y="2"/>
                      <a:pt x="3" y="2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5" name="Freeform 208"/>
              <p:cNvSpPr>
                <a:spLocks/>
              </p:cNvSpPr>
              <p:nvPr/>
            </p:nvSpPr>
            <p:spPr bwMode="auto">
              <a:xfrm>
                <a:off x="3613150" y="4333875"/>
                <a:ext cx="449263" cy="7938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3" y="0"/>
                  </a:cxn>
                  <a:cxn ang="0">
                    <a:pos x="0" y="2"/>
                  </a:cxn>
                  <a:cxn ang="0">
                    <a:pos x="120" y="2"/>
                  </a:cxn>
                  <a:cxn ang="0">
                    <a:pos x="118" y="0"/>
                  </a:cxn>
                </a:cxnLst>
                <a:rect l="0" t="0" r="r" b="b"/>
                <a:pathLst>
                  <a:path w="120" h="2">
                    <a:moveTo>
                      <a:pt x="118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120" y="2"/>
                      <a:pt x="120" y="2"/>
                      <a:pt x="120" y="2"/>
                    </a:cubicBezTo>
                    <a:cubicBezTo>
                      <a:pt x="120" y="1"/>
                      <a:pt x="119" y="0"/>
                      <a:pt x="118" y="0"/>
                    </a:cubicBezTo>
                    <a:close/>
                  </a:path>
                </a:pathLst>
              </a:custGeom>
              <a:gradFill>
                <a:gsLst>
                  <a:gs pos="25000">
                    <a:srgbClr val="000000"/>
                  </a:gs>
                  <a:gs pos="39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6" name="Freeform 209"/>
              <p:cNvSpPr>
                <a:spLocks/>
              </p:cNvSpPr>
              <p:nvPr/>
            </p:nvSpPr>
            <p:spPr bwMode="auto">
              <a:xfrm>
                <a:off x="3429000" y="3730625"/>
                <a:ext cx="825500" cy="82550"/>
              </a:xfrm>
              <a:custGeom>
                <a:avLst/>
                <a:gdLst/>
                <a:ahLst/>
                <a:cxnLst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2"/>
                  </a:cxn>
                  <a:cxn ang="0">
                    <a:pos x="220" y="5"/>
                  </a:cxn>
                  <a:cxn ang="0">
                    <a:pos x="214" y="1"/>
                  </a:cxn>
                </a:cxnLst>
                <a:rect l="0" t="0" r="r" b="b"/>
                <a:pathLst>
                  <a:path w="220" h="22">
                    <a:moveTo>
                      <a:pt x="214" y="1"/>
                    </a:moveTo>
                    <a:cubicBezTo>
                      <a:pt x="149" y="14"/>
                      <a:pt x="30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32" y="21"/>
                      <a:pt x="175" y="16"/>
                      <a:pt x="220" y="5"/>
                    </a:cubicBezTo>
                    <a:cubicBezTo>
                      <a:pt x="220" y="2"/>
                      <a:pt x="217" y="0"/>
                      <a:pt x="214" y="1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7" name="Freeform 210"/>
              <p:cNvSpPr>
                <a:spLocks/>
              </p:cNvSpPr>
              <p:nvPr/>
            </p:nvSpPr>
            <p:spPr bwMode="auto">
              <a:xfrm>
                <a:off x="3429000" y="3749675"/>
                <a:ext cx="828675" cy="93663"/>
              </a:xfrm>
              <a:custGeom>
                <a:avLst/>
                <a:gdLst/>
                <a:ahLst/>
                <a:cxnLst>
                  <a:cxn ang="0">
                    <a:pos x="220" y="0"/>
                  </a:cxn>
                  <a:cxn ang="0">
                    <a:pos x="0" y="17"/>
                  </a:cxn>
                  <a:cxn ang="0">
                    <a:pos x="5" y="23"/>
                  </a:cxn>
                  <a:cxn ang="0">
                    <a:pos x="216" y="8"/>
                  </a:cxn>
                  <a:cxn ang="0">
                    <a:pos x="221" y="1"/>
                  </a:cxn>
                  <a:cxn ang="0">
                    <a:pos x="220" y="0"/>
                  </a:cxn>
                </a:cxnLst>
                <a:rect l="0" t="0" r="r" b="b"/>
                <a:pathLst>
                  <a:path w="221" h="25">
                    <a:moveTo>
                      <a:pt x="220" y="0"/>
                    </a:moveTo>
                    <a:cubicBezTo>
                      <a:pt x="175" y="11"/>
                      <a:pt x="32" y="16"/>
                      <a:pt x="0" y="17"/>
                    </a:cubicBezTo>
                    <a:cubicBezTo>
                      <a:pt x="0" y="20"/>
                      <a:pt x="2" y="23"/>
                      <a:pt x="5" y="23"/>
                    </a:cubicBezTo>
                    <a:cubicBezTo>
                      <a:pt x="30" y="25"/>
                      <a:pt x="150" y="21"/>
                      <a:pt x="216" y="8"/>
                    </a:cubicBezTo>
                    <a:cubicBezTo>
                      <a:pt x="219" y="7"/>
                      <a:pt x="221" y="4"/>
                      <a:pt x="221" y="1"/>
                    </a:cubicBezTo>
                    <a:lnTo>
                      <a:pt x="220" y="0"/>
                    </a:ln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8" name="Freeform 211"/>
              <p:cNvSpPr>
                <a:spLocks/>
              </p:cNvSpPr>
              <p:nvPr/>
            </p:nvSpPr>
            <p:spPr bwMode="auto">
              <a:xfrm>
                <a:off x="3425825" y="3868737"/>
                <a:ext cx="828675" cy="90488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5" y="22"/>
                  </a:cxn>
                  <a:cxn ang="0">
                    <a:pos x="216" y="7"/>
                  </a:cxn>
                  <a:cxn ang="0">
                    <a:pos x="221" y="0"/>
                  </a:cxn>
                  <a:cxn ang="0">
                    <a:pos x="0" y="16"/>
                  </a:cxn>
                </a:cxnLst>
                <a:rect l="0" t="0" r="r" b="b"/>
                <a:pathLst>
                  <a:path w="221" h="24">
                    <a:moveTo>
                      <a:pt x="0" y="16"/>
                    </a:moveTo>
                    <a:cubicBezTo>
                      <a:pt x="0" y="19"/>
                      <a:pt x="2" y="21"/>
                      <a:pt x="5" y="22"/>
                    </a:cubicBezTo>
                    <a:cubicBezTo>
                      <a:pt x="30" y="24"/>
                      <a:pt x="150" y="20"/>
                      <a:pt x="216" y="7"/>
                    </a:cubicBezTo>
                    <a:cubicBezTo>
                      <a:pt x="219" y="6"/>
                      <a:pt x="221" y="3"/>
                      <a:pt x="221" y="0"/>
                    </a:cubicBezTo>
                    <a:cubicBezTo>
                      <a:pt x="174" y="13"/>
                      <a:pt x="22" y="16"/>
                      <a:pt x="0" y="1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9" name="Freeform 212"/>
              <p:cNvSpPr>
                <a:spLocks/>
              </p:cNvSpPr>
              <p:nvPr/>
            </p:nvSpPr>
            <p:spPr bwMode="auto">
              <a:xfrm>
                <a:off x="3425825" y="3846512"/>
                <a:ext cx="828675" cy="82550"/>
              </a:xfrm>
              <a:custGeom>
                <a:avLst/>
                <a:gdLst/>
                <a:ahLst/>
                <a:cxnLst>
                  <a:cxn ang="0">
                    <a:pos x="221" y="6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2"/>
                  </a:cxn>
                  <a:cxn ang="0">
                    <a:pos x="221" y="6"/>
                  </a:cxn>
                </a:cxnLst>
                <a:rect l="0" t="0" r="r" b="b"/>
                <a:pathLst>
                  <a:path w="221" h="22">
                    <a:moveTo>
                      <a:pt x="221" y="6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4"/>
                      <a:pt x="31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22" y="22"/>
                      <a:pt x="174" y="19"/>
                      <a:pt x="221" y="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0" name="Freeform 213"/>
              <p:cNvSpPr>
                <a:spLocks/>
              </p:cNvSpPr>
              <p:nvPr/>
            </p:nvSpPr>
            <p:spPr bwMode="auto">
              <a:xfrm>
                <a:off x="3429000" y="3962400"/>
                <a:ext cx="828675" cy="79375"/>
              </a:xfrm>
              <a:custGeom>
                <a:avLst/>
                <a:gdLst/>
                <a:ahLst/>
                <a:cxnLst>
                  <a:cxn ang="0">
                    <a:pos x="221" y="6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221" y="6"/>
                  </a:cxn>
                </a:cxnLst>
                <a:rect l="0" t="0" r="r" b="b"/>
                <a:pathLst>
                  <a:path w="221" h="21">
                    <a:moveTo>
                      <a:pt x="221" y="6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4"/>
                      <a:pt x="30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25" y="21"/>
                      <a:pt x="174" y="19"/>
                      <a:pt x="221" y="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1" name="Freeform 214"/>
              <p:cNvSpPr>
                <a:spLocks/>
              </p:cNvSpPr>
              <p:nvPr/>
            </p:nvSpPr>
            <p:spPr bwMode="auto">
              <a:xfrm>
                <a:off x="3425825" y="3986212"/>
                <a:ext cx="831850" cy="88900"/>
              </a:xfrm>
              <a:custGeom>
                <a:avLst/>
                <a:gdLst/>
                <a:ahLst/>
                <a:cxnLst>
                  <a:cxn ang="0">
                    <a:pos x="1" y="15"/>
                  </a:cxn>
                  <a:cxn ang="0">
                    <a:pos x="1" y="15"/>
                  </a:cxn>
                  <a:cxn ang="0">
                    <a:pos x="6" y="22"/>
                  </a:cxn>
                  <a:cxn ang="0">
                    <a:pos x="217" y="7"/>
                  </a:cxn>
                  <a:cxn ang="0">
                    <a:pos x="222" y="0"/>
                  </a:cxn>
                  <a:cxn ang="0">
                    <a:pos x="1" y="15"/>
                  </a:cxn>
                </a:cxnLst>
                <a:rect l="0" t="0" r="r" b="b"/>
                <a:pathLst>
                  <a:path w="222" h="24"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0" y="18"/>
                      <a:pt x="3" y="21"/>
                      <a:pt x="6" y="22"/>
                    </a:cubicBezTo>
                    <a:cubicBezTo>
                      <a:pt x="31" y="24"/>
                      <a:pt x="151" y="19"/>
                      <a:pt x="217" y="7"/>
                    </a:cubicBezTo>
                    <a:cubicBezTo>
                      <a:pt x="220" y="6"/>
                      <a:pt x="222" y="3"/>
                      <a:pt x="222" y="0"/>
                    </a:cubicBezTo>
                    <a:cubicBezTo>
                      <a:pt x="175" y="13"/>
                      <a:pt x="26" y="15"/>
                      <a:pt x="1" y="15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2" name="Freeform 215"/>
              <p:cNvSpPr>
                <a:spLocks/>
              </p:cNvSpPr>
              <p:nvPr/>
            </p:nvSpPr>
            <p:spPr bwMode="auto">
              <a:xfrm>
                <a:off x="3429000" y="4105275"/>
                <a:ext cx="828675" cy="90488"/>
              </a:xfrm>
              <a:custGeom>
                <a:avLst/>
                <a:gdLst/>
                <a:ahLst/>
                <a:cxnLst>
                  <a:cxn ang="0">
                    <a:pos x="0" y="17"/>
                  </a:cxn>
                  <a:cxn ang="0">
                    <a:pos x="5" y="21"/>
                  </a:cxn>
                  <a:cxn ang="0">
                    <a:pos x="216" y="6"/>
                  </a:cxn>
                  <a:cxn ang="0">
                    <a:pos x="221" y="0"/>
                  </a:cxn>
                  <a:cxn ang="0">
                    <a:pos x="0" y="17"/>
                  </a:cxn>
                </a:cxnLst>
                <a:rect l="0" t="0" r="r" b="b"/>
                <a:pathLst>
                  <a:path w="221" h="24">
                    <a:moveTo>
                      <a:pt x="0" y="17"/>
                    </a:moveTo>
                    <a:cubicBezTo>
                      <a:pt x="0" y="19"/>
                      <a:pt x="2" y="21"/>
                      <a:pt x="5" y="21"/>
                    </a:cubicBezTo>
                    <a:cubicBezTo>
                      <a:pt x="30" y="24"/>
                      <a:pt x="150" y="19"/>
                      <a:pt x="216" y="6"/>
                    </a:cubicBezTo>
                    <a:cubicBezTo>
                      <a:pt x="219" y="6"/>
                      <a:pt x="221" y="3"/>
                      <a:pt x="221" y="0"/>
                    </a:cubicBezTo>
                    <a:cubicBezTo>
                      <a:pt x="175" y="12"/>
                      <a:pt x="28" y="16"/>
                      <a:pt x="0" y="17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" name="Freeform 216"/>
              <p:cNvSpPr>
                <a:spLocks/>
              </p:cNvSpPr>
              <p:nvPr/>
            </p:nvSpPr>
            <p:spPr bwMode="auto">
              <a:xfrm>
                <a:off x="3429000" y="4083050"/>
                <a:ext cx="828675" cy="85725"/>
              </a:xfrm>
              <a:custGeom>
                <a:avLst/>
                <a:gdLst/>
                <a:ahLst/>
                <a:cxnLst>
                  <a:cxn ang="0">
                    <a:pos x="221" y="5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3"/>
                  </a:cxn>
                  <a:cxn ang="0">
                    <a:pos x="221" y="6"/>
                  </a:cxn>
                  <a:cxn ang="0">
                    <a:pos x="221" y="5"/>
                  </a:cxn>
                </a:cxnLst>
                <a:rect l="0" t="0" r="r" b="b"/>
                <a:pathLst>
                  <a:path w="221" h="23">
                    <a:moveTo>
                      <a:pt x="221" y="5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3"/>
                      <a:pt x="30" y="18"/>
                      <a:pt x="6" y="16"/>
                    </a:cubicBezTo>
                    <a:cubicBezTo>
                      <a:pt x="3" y="15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3"/>
                    </a:cubicBezTo>
                    <a:cubicBezTo>
                      <a:pt x="28" y="22"/>
                      <a:pt x="175" y="18"/>
                      <a:pt x="221" y="6"/>
                    </a:cubicBezTo>
                    <a:lnTo>
                      <a:pt x="221" y="5"/>
                    </a:ln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01" name="Group 228"/>
            <p:cNvGrpSpPr/>
            <p:nvPr/>
          </p:nvGrpSpPr>
          <p:grpSpPr>
            <a:xfrm>
              <a:off x="3547543" y="1675574"/>
              <a:ext cx="2329382" cy="2886502"/>
              <a:chOff x="2844801" y="2439988"/>
              <a:chExt cx="1758950" cy="2179638"/>
            </a:xfrm>
            <a:effectLst/>
          </p:grpSpPr>
          <p:sp>
            <p:nvSpPr>
              <p:cNvPr id="1302" name="Freeform 176"/>
              <p:cNvSpPr>
                <a:spLocks/>
              </p:cNvSpPr>
              <p:nvPr/>
            </p:nvSpPr>
            <p:spPr bwMode="auto">
              <a:xfrm>
                <a:off x="2849563" y="2443163"/>
                <a:ext cx="1751013" cy="2101850"/>
              </a:xfrm>
              <a:custGeom>
                <a:avLst/>
                <a:gdLst/>
                <a:ahLst/>
                <a:cxnLst>
                  <a:cxn ang="0">
                    <a:pos x="233" y="0"/>
                  </a:cxn>
                  <a:cxn ang="0">
                    <a:pos x="0" y="233"/>
                  </a:cxn>
                  <a:cxn ang="0">
                    <a:pos x="26" y="342"/>
                  </a:cxn>
                  <a:cxn ang="0">
                    <a:pos x="51" y="391"/>
                  </a:cxn>
                  <a:cxn ang="0">
                    <a:pos x="82" y="453"/>
                  </a:cxn>
                  <a:cxn ang="0">
                    <a:pos x="93" y="518"/>
                  </a:cxn>
                  <a:cxn ang="0">
                    <a:pos x="374" y="512"/>
                  </a:cxn>
                  <a:cxn ang="0">
                    <a:pos x="385" y="453"/>
                  </a:cxn>
                  <a:cxn ang="0">
                    <a:pos x="415" y="391"/>
                  </a:cxn>
                  <a:cxn ang="0">
                    <a:pos x="441" y="341"/>
                  </a:cxn>
                  <a:cxn ang="0">
                    <a:pos x="467" y="233"/>
                  </a:cxn>
                  <a:cxn ang="0">
                    <a:pos x="233" y="0"/>
                  </a:cxn>
                </a:cxnLst>
                <a:rect l="0" t="0" r="r" b="b"/>
                <a:pathLst>
                  <a:path w="467" h="560">
                    <a:moveTo>
                      <a:pt x="233" y="0"/>
                    </a:moveTo>
                    <a:cubicBezTo>
                      <a:pt x="104" y="0"/>
                      <a:pt x="0" y="105"/>
                      <a:pt x="0" y="233"/>
                    </a:cubicBezTo>
                    <a:cubicBezTo>
                      <a:pt x="0" y="271"/>
                      <a:pt x="9" y="309"/>
                      <a:pt x="26" y="342"/>
                    </a:cubicBezTo>
                    <a:cubicBezTo>
                      <a:pt x="32" y="356"/>
                      <a:pt x="41" y="373"/>
                      <a:pt x="51" y="391"/>
                    </a:cubicBezTo>
                    <a:cubicBezTo>
                      <a:pt x="64" y="413"/>
                      <a:pt x="77" y="437"/>
                      <a:pt x="82" y="453"/>
                    </a:cubicBezTo>
                    <a:cubicBezTo>
                      <a:pt x="90" y="480"/>
                      <a:pt x="92" y="501"/>
                      <a:pt x="93" y="518"/>
                    </a:cubicBezTo>
                    <a:cubicBezTo>
                      <a:pt x="138" y="547"/>
                      <a:pt x="283" y="560"/>
                      <a:pt x="374" y="512"/>
                    </a:cubicBezTo>
                    <a:cubicBezTo>
                      <a:pt x="375" y="496"/>
                      <a:pt x="377" y="477"/>
                      <a:pt x="385" y="453"/>
                    </a:cubicBezTo>
                    <a:cubicBezTo>
                      <a:pt x="390" y="437"/>
                      <a:pt x="403" y="413"/>
                      <a:pt x="415" y="391"/>
                    </a:cubicBezTo>
                    <a:cubicBezTo>
                      <a:pt x="425" y="373"/>
                      <a:pt x="435" y="355"/>
                      <a:pt x="441" y="341"/>
                    </a:cubicBezTo>
                    <a:cubicBezTo>
                      <a:pt x="458" y="308"/>
                      <a:pt x="467" y="271"/>
                      <a:pt x="467" y="233"/>
                    </a:cubicBezTo>
                    <a:cubicBezTo>
                      <a:pt x="467" y="105"/>
                      <a:pt x="362" y="0"/>
                      <a:pt x="233" y="0"/>
                    </a:cubicBezTo>
                  </a:path>
                </a:pathLst>
              </a:custGeom>
              <a:gradFill flip="none" rotWithShape="1">
                <a:gsLst>
                  <a:gs pos="75000">
                    <a:schemeClr val="tx2">
                      <a:lumMod val="50000"/>
                    </a:schemeClr>
                  </a:gs>
                  <a:gs pos="42000">
                    <a:schemeClr val="bg2">
                      <a:lumMod val="75000"/>
                    </a:schemeClr>
                  </a:gs>
                  <a:gs pos="15000">
                    <a:schemeClr val="bg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" name="Freeform 177"/>
              <p:cNvSpPr>
                <a:spLocks noEditPoints="1"/>
              </p:cNvSpPr>
              <p:nvPr/>
            </p:nvSpPr>
            <p:spPr bwMode="auto">
              <a:xfrm>
                <a:off x="2844801" y="2439988"/>
                <a:ext cx="1758950" cy="2179638"/>
              </a:xfrm>
              <a:custGeom>
                <a:avLst/>
                <a:gdLst/>
                <a:ahLst/>
                <a:cxnLst>
                  <a:cxn ang="0">
                    <a:pos x="450" y="143"/>
                  </a:cxn>
                  <a:cxn ang="0">
                    <a:pos x="400" y="69"/>
                  </a:cxn>
                  <a:cxn ang="0">
                    <a:pos x="326" y="18"/>
                  </a:cxn>
                  <a:cxn ang="0">
                    <a:pos x="234" y="0"/>
                  </a:cxn>
                  <a:cxn ang="0">
                    <a:pos x="143" y="18"/>
                  </a:cxn>
                  <a:cxn ang="0">
                    <a:pos x="69" y="69"/>
                  </a:cxn>
                  <a:cxn ang="0">
                    <a:pos x="18" y="143"/>
                  </a:cxn>
                  <a:cxn ang="0">
                    <a:pos x="0" y="234"/>
                  </a:cxn>
                  <a:cxn ang="0">
                    <a:pos x="7" y="291"/>
                  </a:cxn>
                  <a:cxn ang="0">
                    <a:pos x="27" y="343"/>
                  </a:cxn>
                  <a:cxn ang="0">
                    <a:pos x="52" y="392"/>
                  </a:cxn>
                  <a:cxn ang="0">
                    <a:pos x="82" y="454"/>
                  </a:cxn>
                  <a:cxn ang="0">
                    <a:pos x="93" y="519"/>
                  </a:cxn>
                  <a:cxn ang="0">
                    <a:pos x="93" y="526"/>
                  </a:cxn>
                  <a:cxn ang="0">
                    <a:pos x="100" y="559"/>
                  </a:cxn>
                  <a:cxn ang="0">
                    <a:pos x="124" y="580"/>
                  </a:cxn>
                  <a:cxn ang="0">
                    <a:pos x="160" y="581"/>
                  </a:cxn>
                  <a:cxn ang="0">
                    <a:pos x="229" y="580"/>
                  </a:cxn>
                  <a:cxn ang="0">
                    <a:pos x="240" y="580"/>
                  </a:cxn>
                  <a:cxn ang="0">
                    <a:pos x="308" y="581"/>
                  </a:cxn>
                  <a:cxn ang="0">
                    <a:pos x="345" y="580"/>
                  </a:cxn>
                  <a:cxn ang="0">
                    <a:pos x="368" y="559"/>
                  </a:cxn>
                  <a:cxn ang="0">
                    <a:pos x="376" y="526"/>
                  </a:cxn>
                  <a:cxn ang="0">
                    <a:pos x="376" y="513"/>
                  </a:cxn>
                  <a:cxn ang="0">
                    <a:pos x="387" y="454"/>
                  </a:cxn>
                  <a:cxn ang="0">
                    <a:pos x="417" y="392"/>
                  </a:cxn>
                  <a:cxn ang="0">
                    <a:pos x="442" y="343"/>
                  </a:cxn>
                  <a:cxn ang="0">
                    <a:pos x="462" y="291"/>
                  </a:cxn>
                  <a:cxn ang="0">
                    <a:pos x="469" y="234"/>
                  </a:cxn>
                  <a:cxn ang="0">
                    <a:pos x="450" y="143"/>
                  </a:cxn>
                  <a:cxn ang="0">
                    <a:pos x="441" y="342"/>
                  </a:cxn>
                  <a:cxn ang="0">
                    <a:pos x="385" y="454"/>
                  </a:cxn>
                  <a:cxn ang="0">
                    <a:pos x="375" y="513"/>
                  </a:cxn>
                  <a:cxn ang="0">
                    <a:pos x="374" y="526"/>
                  </a:cxn>
                  <a:cxn ang="0">
                    <a:pos x="345" y="579"/>
                  </a:cxn>
                  <a:cxn ang="0">
                    <a:pos x="308" y="580"/>
                  </a:cxn>
                  <a:cxn ang="0">
                    <a:pos x="240" y="579"/>
                  </a:cxn>
                  <a:cxn ang="0">
                    <a:pos x="229" y="579"/>
                  </a:cxn>
                  <a:cxn ang="0">
                    <a:pos x="160" y="580"/>
                  </a:cxn>
                  <a:cxn ang="0">
                    <a:pos x="124" y="579"/>
                  </a:cxn>
                  <a:cxn ang="0">
                    <a:pos x="94" y="526"/>
                  </a:cxn>
                  <a:cxn ang="0">
                    <a:pos x="94" y="519"/>
                  </a:cxn>
                  <a:cxn ang="0">
                    <a:pos x="83" y="454"/>
                  </a:cxn>
                  <a:cxn ang="0">
                    <a:pos x="28" y="343"/>
                  </a:cxn>
                  <a:cxn ang="0">
                    <a:pos x="1" y="234"/>
                  </a:cxn>
                  <a:cxn ang="0">
                    <a:pos x="234" y="1"/>
                  </a:cxn>
                  <a:cxn ang="0">
                    <a:pos x="468" y="234"/>
                  </a:cxn>
                  <a:cxn ang="0">
                    <a:pos x="441" y="342"/>
                  </a:cxn>
                </a:cxnLst>
                <a:rect l="0" t="0" r="r" b="b"/>
                <a:pathLst>
                  <a:path w="469" h="581">
                    <a:moveTo>
                      <a:pt x="450" y="143"/>
                    </a:moveTo>
                    <a:cubicBezTo>
                      <a:pt x="438" y="115"/>
                      <a:pt x="422" y="90"/>
                      <a:pt x="400" y="69"/>
                    </a:cubicBezTo>
                    <a:cubicBezTo>
                      <a:pt x="379" y="47"/>
                      <a:pt x="353" y="30"/>
                      <a:pt x="326" y="18"/>
                    </a:cubicBezTo>
                    <a:cubicBezTo>
                      <a:pt x="297" y="6"/>
                      <a:pt x="266" y="0"/>
                      <a:pt x="234" y="0"/>
                    </a:cubicBezTo>
                    <a:cubicBezTo>
                      <a:pt x="203" y="0"/>
                      <a:pt x="172" y="6"/>
                      <a:pt x="143" y="18"/>
                    </a:cubicBezTo>
                    <a:cubicBezTo>
                      <a:pt x="115" y="30"/>
                      <a:pt x="90" y="47"/>
                      <a:pt x="69" y="69"/>
                    </a:cubicBezTo>
                    <a:cubicBezTo>
                      <a:pt x="47" y="90"/>
                      <a:pt x="30" y="115"/>
                      <a:pt x="18" y="143"/>
                    </a:cubicBezTo>
                    <a:cubicBezTo>
                      <a:pt x="6" y="172"/>
                      <a:pt x="0" y="203"/>
                      <a:pt x="0" y="234"/>
                    </a:cubicBezTo>
                    <a:cubicBezTo>
                      <a:pt x="0" y="254"/>
                      <a:pt x="2" y="273"/>
                      <a:pt x="7" y="291"/>
                    </a:cubicBezTo>
                    <a:cubicBezTo>
                      <a:pt x="11" y="309"/>
                      <a:pt x="18" y="327"/>
                      <a:pt x="27" y="343"/>
                    </a:cubicBezTo>
                    <a:cubicBezTo>
                      <a:pt x="32" y="357"/>
                      <a:pt x="42" y="374"/>
                      <a:pt x="52" y="392"/>
                    </a:cubicBezTo>
                    <a:cubicBezTo>
                      <a:pt x="64" y="415"/>
                      <a:pt x="77" y="438"/>
                      <a:pt x="82" y="454"/>
                    </a:cubicBezTo>
                    <a:cubicBezTo>
                      <a:pt x="91" y="481"/>
                      <a:pt x="93" y="502"/>
                      <a:pt x="93" y="519"/>
                    </a:cubicBezTo>
                    <a:cubicBezTo>
                      <a:pt x="93" y="521"/>
                      <a:pt x="93" y="523"/>
                      <a:pt x="93" y="526"/>
                    </a:cubicBezTo>
                    <a:cubicBezTo>
                      <a:pt x="93" y="534"/>
                      <a:pt x="95" y="547"/>
                      <a:pt x="100" y="559"/>
                    </a:cubicBezTo>
                    <a:cubicBezTo>
                      <a:pt x="105" y="568"/>
                      <a:pt x="112" y="579"/>
                      <a:pt x="124" y="580"/>
                    </a:cubicBezTo>
                    <a:cubicBezTo>
                      <a:pt x="130" y="580"/>
                      <a:pt x="142" y="581"/>
                      <a:pt x="160" y="581"/>
                    </a:cubicBezTo>
                    <a:cubicBezTo>
                      <a:pt x="191" y="581"/>
                      <a:pt x="228" y="580"/>
                      <a:pt x="229" y="580"/>
                    </a:cubicBezTo>
                    <a:cubicBezTo>
                      <a:pt x="240" y="580"/>
                      <a:pt x="240" y="580"/>
                      <a:pt x="240" y="580"/>
                    </a:cubicBezTo>
                    <a:cubicBezTo>
                      <a:pt x="240" y="580"/>
                      <a:pt x="278" y="581"/>
                      <a:pt x="308" y="581"/>
                    </a:cubicBezTo>
                    <a:cubicBezTo>
                      <a:pt x="327" y="581"/>
                      <a:pt x="339" y="580"/>
                      <a:pt x="345" y="580"/>
                    </a:cubicBezTo>
                    <a:cubicBezTo>
                      <a:pt x="357" y="579"/>
                      <a:pt x="364" y="568"/>
                      <a:pt x="368" y="559"/>
                    </a:cubicBezTo>
                    <a:cubicBezTo>
                      <a:pt x="374" y="547"/>
                      <a:pt x="376" y="534"/>
                      <a:pt x="376" y="526"/>
                    </a:cubicBezTo>
                    <a:cubicBezTo>
                      <a:pt x="376" y="522"/>
                      <a:pt x="376" y="517"/>
                      <a:pt x="376" y="513"/>
                    </a:cubicBezTo>
                    <a:cubicBezTo>
                      <a:pt x="377" y="497"/>
                      <a:pt x="379" y="478"/>
                      <a:pt x="387" y="454"/>
                    </a:cubicBezTo>
                    <a:cubicBezTo>
                      <a:pt x="392" y="438"/>
                      <a:pt x="404" y="415"/>
                      <a:pt x="417" y="392"/>
                    </a:cubicBezTo>
                    <a:cubicBezTo>
                      <a:pt x="427" y="374"/>
                      <a:pt x="437" y="357"/>
                      <a:pt x="442" y="343"/>
                    </a:cubicBezTo>
                    <a:cubicBezTo>
                      <a:pt x="451" y="326"/>
                      <a:pt x="457" y="309"/>
                      <a:pt x="462" y="291"/>
                    </a:cubicBezTo>
                    <a:cubicBezTo>
                      <a:pt x="466" y="273"/>
                      <a:pt x="469" y="254"/>
                      <a:pt x="469" y="234"/>
                    </a:cubicBezTo>
                    <a:cubicBezTo>
                      <a:pt x="469" y="203"/>
                      <a:pt x="463" y="172"/>
                      <a:pt x="450" y="143"/>
                    </a:cubicBezTo>
                    <a:moveTo>
                      <a:pt x="441" y="342"/>
                    </a:moveTo>
                    <a:cubicBezTo>
                      <a:pt x="428" y="374"/>
                      <a:pt x="395" y="424"/>
                      <a:pt x="385" y="454"/>
                    </a:cubicBezTo>
                    <a:cubicBezTo>
                      <a:pt x="378" y="477"/>
                      <a:pt x="375" y="497"/>
                      <a:pt x="375" y="513"/>
                    </a:cubicBezTo>
                    <a:cubicBezTo>
                      <a:pt x="375" y="518"/>
                      <a:pt x="374" y="522"/>
                      <a:pt x="374" y="526"/>
                    </a:cubicBezTo>
                    <a:cubicBezTo>
                      <a:pt x="374" y="544"/>
                      <a:pt x="365" y="577"/>
                      <a:pt x="345" y="579"/>
                    </a:cubicBezTo>
                    <a:cubicBezTo>
                      <a:pt x="338" y="579"/>
                      <a:pt x="324" y="580"/>
                      <a:pt x="308" y="580"/>
                    </a:cubicBezTo>
                    <a:cubicBezTo>
                      <a:pt x="277" y="580"/>
                      <a:pt x="240" y="579"/>
                      <a:pt x="240" y="579"/>
                    </a:cubicBezTo>
                    <a:cubicBezTo>
                      <a:pt x="229" y="579"/>
                      <a:pt x="229" y="579"/>
                      <a:pt x="229" y="579"/>
                    </a:cubicBezTo>
                    <a:cubicBezTo>
                      <a:pt x="229" y="579"/>
                      <a:pt x="191" y="580"/>
                      <a:pt x="160" y="580"/>
                    </a:cubicBezTo>
                    <a:cubicBezTo>
                      <a:pt x="145" y="580"/>
                      <a:pt x="131" y="579"/>
                      <a:pt x="124" y="579"/>
                    </a:cubicBezTo>
                    <a:cubicBezTo>
                      <a:pt x="104" y="577"/>
                      <a:pt x="94" y="544"/>
                      <a:pt x="94" y="526"/>
                    </a:cubicBezTo>
                    <a:cubicBezTo>
                      <a:pt x="94" y="524"/>
                      <a:pt x="94" y="522"/>
                      <a:pt x="94" y="519"/>
                    </a:cubicBezTo>
                    <a:cubicBezTo>
                      <a:pt x="94" y="502"/>
                      <a:pt x="92" y="480"/>
                      <a:pt x="83" y="454"/>
                    </a:cubicBezTo>
                    <a:cubicBezTo>
                      <a:pt x="74" y="424"/>
                      <a:pt x="41" y="374"/>
                      <a:pt x="28" y="343"/>
                    </a:cubicBezTo>
                    <a:cubicBezTo>
                      <a:pt x="11" y="310"/>
                      <a:pt x="1" y="274"/>
                      <a:pt x="1" y="234"/>
                    </a:cubicBezTo>
                    <a:cubicBezTo>
                      <a:pt x="1" y="106"/>
                      <a:pt x="106" y="1"/>
                      <a:pt x="234" y="1"/>
                    </a:cubicBezTo>
                    <a:cubicBezTo>
                      <a:pt x="363" y="1"/>
                      <a:pt x="468" y="106"/>
                      <a:pt x="468" y="234"/>
                    </a:cubicBezTo>
                    <a:cubicBezTo>
                      <a:pt x="468" y="273"/>
                      <a:pt x="458" y="310"/>
                      <a:pt x="441" y="342"/>
                    </a:cubicBezTo>
                  </a:path>
                </a:pathLst>
              </a:custGeom>
              <a:solidFill>
                <a:schemeClr val="tx2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4" name="Rectangle 178"/>
              <p:cNvSpPr>
                <a:spLocks noChangeArrowheads="1"/>
              </p:cNvSpPr>
              <p:nvPr/>
            </p:nvSpPr>
            <p:spPr bwMode="auto">
              <a:xfrm>
                <a:off x="3692526" y="3532188"/>
                <a:ext cx="52388" cy="33655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5" name="Freeform 194"/>
              <p:cNvSpPr>
                <a:spLocks/>
              </p:cNvSpPr>
              <p:nvPr/>
            </p:nvSpPr>
            <p:spPr bwMode="auto">
              <a:xfrm>
                <a:off x="3513138" y="3838576"/>
                <a:ext cx="407988" cy="304800"/>
              </a:xfrm>
              <a:custGeom>
                <a:avLst/>
                <a:gdLst/>
                <a:ahLst/>
                <a:cxnLst>
                  <a:cxn ang="0">
                    <a:pos x="12" y="81"/>
                  </a:cxn>
                  <a:cxn ang="0">
                    <a:pos x="39" y="71"/>
                  </a:cxn>
                  <a:cxn ang="0">
                    <a:pos x="39" y="69"/>
                  </a:cxn>
                  <a:cxn ang="0">
                    <a:pos x="55" y="53"/>
                  </a:cxn>
                  <a:cxn ang="0">
                    <a:pos x="70" y="69"/>
                  </a:cxn>
                  <a:cxn ang="0">
                    <a:pos x="70" y="70"/>
                  </a:cxn>
                  <a:cxn ang="0">
                    <a:pos x="97" y="79"/>
                  </a:cxn>
                  <a:cxn ang="0">
                    <a:pos x="103" y="52"/>
                  </a:cxn>
                  <a:cxn ang="0">
                    <a:pos x="101" y="20"/>
                  </a:cxn>
                  <a:cxn ang="0">
                    <a:pos x="59" y="2"/>
                  </a:cxn>
                  <a:cxn ang="0">
                    <a:pos x="57" y="0"/>
                  </a:cxn>
                  <a:cxn ang="0">
                    <a:pos x="57" y="0"/>
                  </a:cxn>
                  <a:cxn ang="0">
                    <a:pos x="55" y="0"/>
                  </a:cxn>
                  <a:cxn ang="0">
                    <a:pos x="52" y="0"/>
                  </a:cxn>
                  <a:cxn ang="0">
                    <a:pos x="52" y="0"/>
                  </a:cxn>
                  <a:cxn ang="0">
                    <a:pos x="50" y="2"/>
                  </a:cxn>
                  <a:cxn ang="0">
                    <a:pos x="9" y="20"/>
                  </a:cxn>
                  <a:cxn ang="0">
                    <a:pos x="6" y="52"/>
                  </a:cxn>
                  <a:cxn ang="0">
                    <a:pos x="12" y="81"/>
                  </a:cxn>
                </a:cxnLst>
                <a:rect l="0" t="0" r="r" b="b"/>
                <a:pathLst>
                  <a:path w="109" h="81">
                    <a:moveTo>
                      <a:pt x="12" y="81"/>
                    </a:moveTo>
                    <a:cubicBezTo>
                      <a:pt x="20" y="76"/>
                      <a:pt x="30" y="73"/>
                      <a:pt x="39" y="71"/>
                    </a:cubicBezTo>
                    <a:cubicBezTo>
                      <a:pt x="39" y="70"/>
                      <a:pt x="39" y="70"/>
                      <a:pt x="39" y="69"/>
                    </a:cubicBezTo>
                    <a:cubicBezTo>
                      <a:pt x="39" y="60"/>
                      <a:pt x="46" y="53"/>
                      <a:pt x="55" y="53"/>
                    </a:cubicBezTo>
                    <a:cubicBezTo>
                      <a:pt x="63" y="53"/>
                      <a:pt x="70" y="60"/>
                      <a:pt x="70" y="69"/>
                    </a:cubicBezTo>
                    <a:cubicBezTo>
                      <a:pt x="70" y="69"/>
                      <a:pt x="70" y="70"/>
                      <a:pt x="70" y="70"/>
                    </a:cubicBezTo>
                    <a:cubicBezTo>
                      <a:pt x="80" y="72"/>
                      <a:pt x="89" y="75"/>
                      <a:pt x="97" y="79"/>
                    </a:cubicBezTo>
                    <a:cubicBezTo>
                      <a:pt x="98" y="70"/>
                      <a:pt x="100" y="59"/>
                      <a:pt x="103" y="52"/>
                    </a:cubicBezTo>
                    <a:cubicBezTo>
                      <a:pt x="109" y="37"/>
                      <a:pt x="108" y="25"/>
                      <a:pt x="101" y="20"/>
                    </a:cubicBezTo>
                    <a:cubicBezTo>
                      <a:pt x="93" y="14"/>
                      <a:pt x="59" y="2"/>
                      <a:pt x="59" y="2"/>
                    </a:cubicBezTo>
                    <a:cubicBezTo>
                      <a:pt x="59" y="1"/>
                      <a:pt x="58" y="1"/>
                      <a:pt x="57" y="0"/>
                    </a:cubicBezTo>
                    <a:cubicBezTo>
                      <a:pt x="57" y="0"/>
                      <a:pt x="57" y="0"/>
                      <a:pt x="57" y="0"/>
                    </a:cubicBezTo>
                    <a:cubicBezTo>
                      <a:pt x="57" y="0"/>
                      <a:pt x="56" y="0"/>
                      <a:pt x="55" y="0"/>
                    </a:cubicBezTo>
                    <a:cubicBezTo>
                      <a:pt x="53" y="0"/>
                      <a:pt x="52" y="0"/>
                      <a:pt x="52" y="0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51" y="1"/>
                      <a:pt x="51" y="1"/>
                      <a:pt x="50" y="2"/>
                    </a:cubicBezTo>
                    <a:cubicBezTo>
                      <a:pt x="50" y="2"/>
                      <a:pt x="16" y="14"/>
                      <a:pt x="9" y="20"/>
                    </a:cubicBezTo>
                    <a:cubicBezTo>
                      <a:pt x="2" y="25"/>
                      <a:pt x="0" y="37"/>
                      <a:pt x="6" y="52"/>
                    </a:cubicBezTo>
                    <a:cubicBezTo>
                      <a:pt x="9" y="60"/>
                      <a:pt x="12" y="71"/>
                      <a:pt x="12" y="81"/>
                    </a:cubicBezTo>
                    <a:close/>
                  </a:path>
                </a:pathLst>
              </a:custGeom>
              <a:gradFill>
                <a:gsLst>
                  <a:gs pos="75000">
                    <a:schemeClr val="bg1">
                      <a:lumMod val="50000"/>
                    </a:schemeClr>
                  </a:gs>
                  <a:gs pos="51000">
                    <a:schemeClr val="bg1">
                      <a:lumMod val="50000"/>
                      <a:tint val="44500"/>
                      <a:satMod val="160000"/>
                    </a:schemeClr>
                  </a:gs>
                  <a:gs pos="37000">
                    <a:schemeClr val="bg1">
                      <a:lumMod val="9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6" name="Freeform 195"/>
              <p:cNvSpPr>
                <a:spLocks/>
              </p:cNvSpPr>
              <p:nvPr/>
            </p:nvSpPr>
            <p:spPr bwMode="auto">
              <a:xfrm>
                <a:off x="3519488" y="4102101"/>
                <a:ext cx="393700" cy="509588"/>
              </a:xfrm>
              <a:custGeom>
                <a:avLst/>
                <a:gdLst/>
                <a:ahLst/>
                <a:cxnLst>
                  <a:cxn ang="0">
                    <a:pos x="99" y="35"/>
                  </a:cxn>
                  <a:cxn ang="0">
                    <a:pos x="95" y="9"/>
                  </a:cxn>
                  <a:cxn ang="0">
                    <a:pos x="68" y="0"/>
                  </a:cxn>
                  <a:cxn ang="0">
                    <a:pos x="53" y="15"/>
                  </a:cxn>
                  <a:cxn ang="0">
                    <a:pos x="37" y="1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7" y="35"/>
                  </a:cxn>
                  <a:cxn ang="0">
                    <a:pos x="4" y="136"/>
                  </a:cxn>
                  <a:cxn ang="0">
                    <a:pos x="101" y="136"/>
                  </a:cxn>
                  <a:cxn ang="0">
                    <a:pos x="99" y="35"/>
                  </a:cxn>
                </a:cxnLst>
                <a:rect l="0" t="0" r="r" b="b"/>
                <a:pathLst>
                  <a:path w="105" h="136">
                    <a:moveTo>
                      <a:pt x="99" y="35"/>
                    </a:moveTo>
                    <a:cubicBezTo>
                      <a:pt x="95" y="30"/>
                      <a:pt x="94" y="20"/>
                      <a:pt x="95" y="9"/>
                    </a:cubicBezTo>
                    <a:cubicBezTo>
                      <a:pt x="87" y="5"/>
                      <a:pt x="78" y="2"/>
                      <a:pt x="68" y="0"/>
                    </a:cubicBezTo>
                    <a:cubicBezTo>
                      <a:pt x="68" y="8"/>
                      <a:pt x="61" y="15"/>
                      <a:pt x="53" y="15"/>
                    </a:cubicBezTo>
                    <a:cubicBezTo>
                      <a:pt x="45" y="15"/>
                      <a:pt x="38" y="9"/>
                      <a:pt x="37" y="1"/>
                    </a:cubicBezTo>
                    <a:cubicBezTo>
                      <a:pt x="28" y="3"/>
                      <a:pt x="18" y="6"/>
                      <a:pt x="10" y="11"/>
                    </a:cubicBezTo>
                    <a:cubicBezTo>
                      <a:pt x="10" y="11"/>
                      <a:pt x="10" y="11"/>
                      <a:pt x="10" y="11"/>
                    </a:cubicBezTo>
                    <a:cubicBezTo>
                      <a:pt x="11" y="21"/>
                      <a:pt x="10" y="30"/>
                      <a:pt x="7" y="35"/>
                    </a:cubicBezTo>
                    <a:cubicBezTo>
                      <a:pt x="0" y="44"/>
                      <a:pt x="4" y="129"/>
                      <a:pt x="4" y="136"/>
                    </a:cubicBezTo>
                    <a:cubicBezTo>
                      <a:pt x="101" y="136"/>
                      <a:pt x="101" y="136"/>
                      <a:pt x="101" y="136"/>
                    </a:cubicBezTo>
                    <a:cubicBezTo>
                      <a:pt x="101" y="129"/>
                      <a:pt x="105" y="44"/>
                      <a:pt x="99" y="35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7" name="Freeform 196"/>
              <p:cNvSpPr>
                <a:spLocks noEditPoints="1"/>
              </p:cNvSpPr>
              <p:nvPr/>
            </p:nvSpPr>
            <p:spPr bwMode="auto">
              <a:xfrm>
                <a:off x="3543301" y="3043238"/>
                <a:ext cx="85725" cy="454025"/>
              </a:xfrm>
              <a:custGeom>
                <a:avLst/>
                <a:gdLst/>
                <a:ahLst/>
                <a:cxnLst>
                  <a:cxn ang="0">
                    <a:pos x="23" y="120"/>
                  </a:cxn>
                  <a:cxn ang="0">
                    <a:pos x="3" y="23"/>
                  </a:cxn>
                  <a:cxn ang="0">
                    <a:pos x="13" y="11"/>
                  </a:cxn>
                  <a:cxn ang="0">
                    <a:pos x="10" y="4"/>
                  </a:cxn>
                  <a:cxn ang="0">
                    <a:pos x="6" y="4"/>
                  </a:cxn>
                  <a:cxn ang="0">
                    <a:pos x="2" y="1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8" y="61"/>
                  </a:cxn>
                  <a:cxn ang="0">
                    <a:pos x="15" y="102"/>
                  </a:cxn>
                  <a:cxn ang="0">
                    <a:pos x="23" y="121"/>
                  </a:cxn>
                  <a:cxn ang="0">
                    <a:pos x="23" y="121"/>
                  </a:cxn>
                  <a:cxn ang="0">
                    <a:pos x="23" y="120"/>
                  </a:cxn>
                  <a:cxn ang="0">
                    <a:pos x="2" y="14"/>
                  </a:cxn>
                  <a:cxn ang="0">
                    <a:pos x="6" y="4"/>
                  </a:cxn>
                  <a:cxn ang="0">
                    <a:pos x="10" y="5"/>
                  </a:cxn>
                  <a:cxn ang="0">
                    <a:pos x="13" y="11"/>
                  </a:cxn>
                  <a:cxn ang="0">
                    <a:pos x="3" y="22"/>
                  </a:cxn>
                  <a:cxn ang="0">
                    <a:pos x="2" y="14"/>
                  </a:cxn>
                </a:cxnLst>
                <a:rect l="0" t="0" r="r" b="b"/>
                <a:pathLst>
                  <a:path w="23" h="121">
                    <a:moveTo>
                      <a:pt x="23" y="120"/>
                    </a:moveTo>
                    <a:cubicBezTo>
                      <a:pt x="17" y="121"/>
                      <a:pt x="9" y="66"/>
                      <a:pt x="3" y="23"/>
                    </a:cubicBezTo>
                    <a:cubicBezTo>
                      <a:pt x="7" y="22"/>
                      <a:pt x="12" y="16"/>
                      <a:pt x="13" y="11"/>
                    </a:cubicBezTo>
                    <a:cubicBezTo>
                      <a:pt x="14" y="9"/>
                      <a:pt x="13" y="6"/>
                      <a:pt x="10" y="4"/>
                    </a:cubicBezTo>
                    <a:cubicBezTo>
                      <a:pt x="8" y="3"/>
                      <a:pt x="7" y="3"/>
                      <a:pt x="6" y="4"/>
                    </a:cubicBezTo>
                    <a:cubicBezTo>
                      <a:pt x="3" y="5"/>
                      <a:pt x="2" y="9"/>
                      <a:pt x="2" y="12"/>
                    </a:cubicBezTo>
                    <a:cubicBezTo>
                      <a:pt x="1" y="8"/>
                      <a:pt x="1" y="4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31"/>
                      <a:pt x="8" y="61"/>
                    </a:cubicBezTo>
                    <a:cubicBezTo>
                      <a:pt x="11" y="78"/>
                      <a:pt x="13" y="92"/>
                      <a:pt x="15" y="102"/>
                    </a:cubicBezTo>
                    <a:cubicBezTo>
                      <a:pt x="18" y="115"/>
                      <a:pt x="21" y="121"/>
                      <a:pt x="23" y="121"/>
                    </a:cubicBezTo>
                    <a:cubicBezTo>
                      <a:pt x="23" y="121"/>
                      <a:pt x="23" y="121"/>
                      <a:pt x="23" y="121"/>
                    </a:cubicBezTo>
                    <a:lnTo>
                      <a:pt x="23" y="120"/>
                    </a:lnTo>
                    <a:close/>
                    <a:moveTo>
                      <a:pt x="2" y="14"/>
                    </a:moveTo>
                    <a:cubicBezTo>
                      <a:pt x="2" y="14"/>
                      <a:pt x="3" y="6"/>
                      <a:pt x="6" y="4"/>
                    </a:cubicBezTo>
                    <a:cubicBezTo>
                      <a:pt x="7" y="4"/>
                      <a:pt x="8" y="4"/>
                      <a:pt x="10" y="5"/>
                    </a:cubicBezTo>
                    <a:cubicBezTo>
                      <a:pt x="12" y="6"/>
                      <a:pt x="13" y="9"/>
                      <a:pt x="13" y="11"/>
                    </a:cubicBezTo>
                    <a:cubicBezTo>
                      <a:pt x="12" y="16"/>
                      <a:pt x="7" y="21"/>
                      <a:pt x="3" y="22"/>
                    </a:cubicBezTo>
                    <a:cubicBezTo>
                      <a:pt x="3" y="19"/>
                      <a:pt x="2" y="17"/>
                      <a:pt x="2" y="14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8" name="Freeform 197"/>
              <p:cNvSpPr>
                <a:spLocks noEditPoints="1"/>
              </p:cNvSpPr>
              <p:nvPr/>
            </p:nvSpPr>
            <p:spPr bwMode="auto">
              <a:xfrm>
                <a:off x="3794126" y="3043238"/>
                <a:ext cx="90488" cy="454025"/>
              </a:xfrm>
              <a:custGeom>
                <a:avLst/>
                <a:gdLst/>
                <a:ahLst/>
                <a:cxnLst>
                  <a:cxn ang="0">
                    <a:pos x="0" y="121"/>
                  </a:cxn>
                  <a:cxn ang="0">
                    <a:pos x="0" y="121"/>
                  </a:cxn>
                  <a:cxn ang="0">
                    <a:pos x="8" y="102"/>
                  </a:cxn>
                  <a:cxn ang="0">
                    <a:pos x="16" y="61"/>
                  </a:cxn>
                  <a:cxn ang="0">
                    <a:pos x="24" y="0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22" y="12"/>
                  </a:cxn>
                  <a:cxn ang="0">
                    <a:pos x="18" y="4"/>
                  </a:cxn>
                  <a:cxn ang="0">
                    <a:pos x="14" y="4"/>
                  </a:cxn>
                  <a:cxn ang="0">
                    <a:pos x="10" y="11"/>
                  </a:cxn>
                  <a:cxn ang="0">
                    <a:pos x="21" y="23"/>
                  </a:cxn>
                  <a:cxn ang="0">
                    <a:pos x="0" y="120"/>
                  </a:cxn>
                  <a:cxn ang="0">
                    <a:pos x="0" y="121"/>
                  </a:cxn>
                  <a:cxn ang="0">
                    <a:pos x="22" y="14"/>
                  </a:cxn>
                  <a:cxn ang="0">
                    <a:pos x="21" y="22"/>
                  </a:cxn>
                  <a:cxn ang="0">
                    <a:pos x="11" y="11"/>
                  </a:cxn>
                  <a:cxn ang="0">
                    <a:pos x="14" y="5"/>
                  </a:cxn>
                  <a:cxn ang="0">
                    <a:pos x="18" y="4"/>
                  </a:cxn>
                  <a:cxn ang="0">
                    <a:pos x="22" y="14"/>
                  </a:cxn>
                </a:cxnLst>
                <a:rect l="0" t="0" r="r" b="b"/>
                <a:pathLst>
                  <a:path w="24" h="121">
                    <a:moveTo>
                      <a:pt x="0" y="121"/>
                    </a:moveTo>
                    <a:cubicBezTo>
                      <a:pt x="0" y="121"/>
                      <a:pt x="0" y="121"/>
                      <a:pt x="0" y="121"/>
                    </a:cubicBezTo>
                    <a:cubicBezTo>
                      <a:pt x="3" y="121"/>
                      <a:pt x="5" y="115"/>
                      <a:pt x="8" y="102"/>
                    </a:cubicBezTo>
                    <a:cubicBezTo>
                      <a:pt x="11" y="92"/>
                      <a:pt x="13" y="78"/>
                      <a:pt x="16" y="61"/>
                    </a:cubicBezTo>
                    <a:cubicBezTo>
                      <a:pt x="20" y="31"/>
                      <a:pt x="24" y="0"/>
                      <a:pt x="24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3" y="4"/>
                      <a:pt x="22" y="8"/>
                      <a:pt x="22" y="12"/>
                    </a:cubicBezTo>
                    <a:cubicBezTo>
                      <a:pt x="22" y="9"/>
                      <a:pt x="21" y="5"/>
                      <a:pt x="18" y="4"/>
                    </a:cubicBezTo>
                    <a:cubicBezTo>
                      <a:pt x="17" y="3"/>
                      <a:pt x="15" y="3"/>
                      <a:pt x="14" y="4"/>
                    </a:cubicBezTo>
                    <a:cubicBezTo>
                      <a:pt x="11" y="6"/>
                      <a:pt x="10" y="9"/>
                      <a:pt x="10" y="11"/>
                    </a:cubicBezTo>
                    <a:cubicBezTo>
                      <a:pt x="11" y="16"/>
                      <a:pt x="17" y="22"/>
                      <a:pt x="21" y="23"/>
                    </a:cubicBezTo>
                    <a:cubicBezTo>
                      <a:pt x="15" y="66"/>
                      <a:pt x="7" y="121"/>
                      <a:pt x="0" y="120"/>
                    </a:cubicBezTo>
                    <a:lnTo>
                      <a:pt x="0" y="121"/>
                    </a:lnTo>
                    <a:close/>
                    <a:moveTo>
                      <a:pt x="22" y="14"/>
                    </a:moveTo>
                    <a:cubicBezTo>
                      <a:pt x="21" y="17"/>
                      <a:pt x="21" y="19"/>
                      <a:pt x="21" y="22"/>
                    </a:cubicBezTo>
                    <a:cubicBezTo>
                      <a:pt x="17" y="21"/>
                      <a:pt x="12" y="16"/>
                      <a:pt x="11" y="11"/>
                    </a:cubicBezTo>
                    <a:cubicBezTo>
                      <a:pt x="11" y="9"/>
                      <a:pt x="12" y="6"/>
                      <a:pt x="14" y="5"/>
                    </a:cubicBezTo>
                    <a:cubicBezTo>
                      <a:pt x="16" y="4"/>
                      <a:pt x="17" y="4"/>
                      <a:pt x="18" y="4"/>
                    </a:cubicBezTo>
                    <a:cubicBezTo>
                      <a:pt x="21" y="6"/>
                      <a:pt x="22" y="14"/>
                      <a:pt x="22" y="14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9" name="Freeform 198"/>
              <p:cNvSpPr>
                <a:spLocks/>
              </p:cNvSpPr>
              <p:nvPr/>
            </p:nvSpPr>
            <p:spPr bwMode="auto">
              <a:xfrm>
                <a:off x="3328988" y="3100388"/>
                <a:ext cx="773113" cy="63500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25" y="5"/>
                  </a:cxn>
                  <a:cxn ang="0">
                    <a:pos x="68" y="2"/>
                  </a:cxn>
                  <a:cxn ang="0">
                    <a:pos x="68" y="2"/>
                  </a:cxn>
                  <a:cxn ang="0">
                    <a:pos x="93" y="8"/>
                  </a:cxn>
                  <a:cxn ang="0">
                    <a:pos x="139" y="4"/>
                  </a:cxn>
                  <a:cxn ang="0">
                    <a:pos x="138" y="4"/>
                  </a:cxn>
                  <a:cxn ang="0">
                    <a:pos x="160" y="9"/>
                  </a:cxn>
                  <a:cxn ang="0">
                    <a:pos x="206" y="2"/>
                  </a:cxn>
                  <a:cxn ang="0">
                    <a:pos x="206" y="2"/>
                  </a:cxn>
                  <a:cxn ang="0">
                    <a:pos x="139" y="3"/>
                  </a:cxn>
                  <a:cxn ang="0">
                    <a:pos x="139" y="3"/>
                  </a:cxn>
                  <a:cxn ang="0">
                    <a:pos x="138" y="3"/>
                  </a:cxn>
                  <a:cxn ang="0">
                    <a:pos x="68" y="1"/>
                  </a:cxn>
                  <a:cxn ang="0">
                    <a:pos x="68" y="1"/>
                  </a:cxn>
                  <a:cxn ang="0">
                    <a:pos x="68" y="1"/>
                  </a:cxn>
                  <a:cxn ang="0">
                    <a:pos x="0" y="0"/>
                  </a:cxn>
                  <a:cxn ang="0">
                    <a:pos x="0" y="1"/>
                  </a:cxn>
                </a:cxnLst>
                <a:rect l="0" t="0" r="r" b="b"/>
                <a:pathLst>
                  <a:path w="206" h="17">
                    <a:moveTo>
                      <a:pt x="0" y="1"/>
                    </a:moveTo>
                    <a:cubicBezTo>
                      <a:pt x="0" y="1"/>
                      <a:pt x="11" y="4"/>
                      <a:pt x="25" y="5"/>
                    </a:cubicBezTo>
                    <a:cubicBezTo>
                      <a:pt x="39" y="7"/>
                      <a:pt x="57" y="7"/>
                      <a:pt x="68" y="2"/>
                    </a:cubicBezTo>
                    <a:cubicBezTo>
                      <a:pt x="68" y="2"/>
                      <a:pt x="68" y="2"/>
                      <a:pt x="68" y="2"/>
                    </a:cubicBezTo>
                    <a:cubicBezTo>
                      <a:pt x="68" y="2"/>
                      <a:pt x="79" y="5"/>
                      <a:pt x="93" y="8"/>
                    </a:cubicBezTo>
                    <a:cubicBezTo>
                      <a:pt x="105" y="10"/>
                      <a:pt x="124" y="11"/>
                      <a:pt x="139" y="4"/>
                    </a:cubicBezTo>
                    <a:cubicBezTo>
                      <a:pt x="138" y="4"/>
                      <a:pt x="138" y="4"/>
                      <a:pt x="138" y="4"/>
                    </a:cubicBezTo>
                    <a:cubicBezTo>
                      <a:pt x="138" y="4"/>
                      <a:pt x="147" y="8"/>
                      <a:pt x="160" y="9"/>
                    </a:cubicBezTo>
                    <a:cubicBezTo>
                      <a:pt x="172" y="11"/>
                      <a:pt x="189" y="11"/>
                      <a:pt x="206" y="2"/>
                    </a:cubicBezTo>
                    <a:cubicBezTo>
                      <a:pt x="206" y="2"/>
                      <a:pt x="206" y="2"/>
                      <a:pt x="206" y="2"/>
                    </a:cubicBezTo>
                    <a:cubicBezTo>
                      <a:pt x="174" y="17"/>
                      <a:pt x="139" y="4"/>
                      <a:pt x="139" y="3"/>
                    </a:cubicBezTo>
                    <a:cubicBezTo>
                      <a:pt x="139" y="3"/>
                      <a:pt x="139" y="3"/>
                      <a:pt x="139" y="3"/>
                    </a:cubicBezTo>
                    <a:cubicBezTo>
                      <a:pt x="138" y="3"/>
                      <a:pt x="138" y="3"/>
                      <a:pt x="138" y="3"/>
                    </a:cubicBezTo>
                    <a:cubicBezTo>
                      <a:pt x="110" y="16"/>
                      <a:pt x="69" y="1"/>
                      <a:pt x="68" y="1"/>
                    </a:cubicBezTo>
                    <a:cubicBezTo>
                      <a:pt x="68" y="1"/>
                      <a:pt x="68" y="1"/>
                      <a:pt x="68" y="1"/>
                    </a:cubicBezTo>
                    <a:cubicBezTo>
                      <a:pt x="68" y="1"/>
                      <a:pt x="68" y="1"/>
                      <a:pt x="68" y="1"/>
                    </a:cubicBezTo>
                    <a:cubicBezTo>
                      <a:pt x="46" y="12"/>
                      <a:pt x="0" y="1"/>
                      <a:pt x="0" y="0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0404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0" name="Freeform 199"/>
              <p:cNvSpPr>
                <a:spLocks/>
              </p:cNvSpPr>
              <p:nvPr/>
            </p:nvSpPr>
            <p:spPr bwMode="auto">
              <a:xfrm>
                <a:off x="3989388" y="2500313"/>
                <a:ext cx="584200" cy="10842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7" y="22"/>
                  </a:cxn>
                  <a:cxn ang="0">
                    <a:pos x="132" y="115"/>
                  </a:cxn>
                  <a:cxn ang="0">
                    <a:pos x="152" y="239"/>
                  </a:cxn>
                  <a:cxn ang="0">
                    <a:pos x="140" y="289"/>
                  </a:cxn>
                  <a:cxn ang="0">
                    <a:pos x="147" y="238"/>
                  </a:cxn>
                  <a:cxn ang="0">
                    <a:pos x="123" y="119"/>
                  </a:cxn>
                  <a:cxn ang="0">
                    <a:pos x="45" y="26"/>
                  </a:cxn>
                  <a:cxn ang="0">
                    <a:pos x="0" y="0"/>
                  </a:cxn>
                </a:cxnLst>
                <a:rect l="0" t="0" r="r" b="b"/>
                <a:pathLst>
                  <a:path w="156" h="289">
                    <a:moveTo>
                      <a:pt x="0" y="0"/>
                    </a:moveTo>
                    <a:cubicBezTo>
                      <a:pt x="0" y="1"/>
                      <a:pt x="20" y="5"/>
                      <a:pt x="47" y="22"/>
                    </a:cubicBezTo>
                    <a:cubicBezTo>
                      <a:pt x="75" y="39"/>
                      <a:pt x="110" y="69"/>
                      <a:pt x="132" y="115"/>
                    </a:cubicBezTo>
                    <a:cubicBezTo>
                      <a:pt x="154" y="160"/>
                      <a:pt x="156" y="207"/>
                      <a:pt x="152" y="239"/>
                    </a:cubicBezTo>
                    <a:cubicBezTo>
                      <a:pt x="148" y="271"/>
                      <a:pt x="139" y="289"/>
                      <a:pt x="140" y="289"/>
                    </a:cubicBezTo>
                    <a:cubicBezTo>
                      <a:pt x="139" y="289"/>
                      <a:pt x="146" y="270"/>
                      <a:pt x="147" y="238"/>
                    </a:cubicBezTo>
                    <a:cubicBezTo>
                      <a:pt x="149" y="207"/>
                      <a:pt x="144" y="162"/>
                      <a:pt x="123" y="119"/>
                    </a:cubicBezTo>
                    <a:cubicBezTo>
                      <a:pt x="102" y="76"/>
                      <a:pt x="70" y="44"/>
                      <a:pt x="45" y="26"/>
                    </a:cubicBezTo>
                    <a:cubicBezTo>
                      <a:pt x="19" y="8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1" name="Freeform 200"/>
              <p:cNvSpPr>
                <a:spLocks/>
              </p:cNvSpPr>
              <p:nvPr/>
            </p:nvSpPr>
            <p:spPr bwMode="auto">
              <a:xfrm>
                <a:off x="4184651" y="4379913"/>
                <a:ext cx="36513" cy="141288"/>
              </a:xfrm>
              <a:custGeom>
                <a:avLst/>
                <a:gdLst/>
                <a:ahLst/>
                <a:cxnLst>
                  <a:cxn ang="0">
                    <a:pos x="2" y="18"/>
                  </a:cxn>
                  <a:cxn ang="0">
                    <a:pos x="0" y="38"/>
                  </a:cxn>
                  <a:cxn ang="0">
                    <a:pos x="7" y="18"/>
                  </a:cxn>
                  <a:cxn ang="0">
                    <a:pos x="10" y="0"/>
                  </a:cxn>
                  <a:cxn ang="0">
                    <a:pos x="2" y="4"/>
                  </a:cxn>
                  <a:cxn ang="0">
                    <a:pos x="2" y="18"/>
                  </a:cxn>
                </a:cxnLst>
                <a:rect l="0" t="0" r="r" b="b"/>
                <a:pathLst>
                  <a:path w="10" h="38">
                    <a:moveTo>
                      <a:pt x="2" y="18"/>
                    </a:moveTo>
                    <a:cubicBezTo>
                      <a:pt x="2" y="30"/>
                      <a:pt x="0" y="38"/>
                      <a:pt x="0" y="38"/>
                    </a:cubicBezTo>
                    <a:cubicBezTo>
                      <a:pt x="0" y="38"/>
                      <a:pt x="4" y="31"/>
                      <a:pt x="7" y="18"/>
                    </a:cubicBezTo>
                    <a:cubicBezTo>
                      <a:pt x="8" y="13"/>
                      <a:pt x="9" y="7"/>
                      <a:pt x="10" y="0"/>
                    </a:cubicBezTo>
                    <a:cubicBezTo>
                      <a:pt x="7" y="2"/>
                      <a:pt x="5" y="3"/>
                      <a:pt x="2" y="4"/>
                    </a:cubicBezTo>
                    <a:cubicBezTo>
                      <a:pt x="2" y="9"/>
                      <a:pt x="2" y="14"/>
                      <a:pt x="2" y="18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" name="Freeform 202"/>
              <p:cNvSpPr>
                <a:spLocks noEditPoints="1"/>
              </p:cNvSpPr>
              <p:nvPr/>
            </p:nvSpPr>
            <p:spPr bwMode="auto">
              <a:xfrm>
                <a:off x="4011613" y="2563813"/>
                <a:ext cx="442913" cy="949325"/>
              </a:xfrm>
              <a:custGeom>
                <a:avLst/>
                <a:gdLst/>
                <a:ahLst/>
                <a:cxnLst>
                  <a:cxn ang="0">
                    <a:pos x="92" y="113"/>
                  </a:cxn>
                  <a:cxn ang="0">
                    <a:pos x="111" y="154"/>
                  </a:cxn>
                  <a:cxn ang="0">
                    <a:pos x="95" y="108"/>
                  </a:cxn>
                  <a:cxn ang="0">
                    <a:pos x="92" y="113"/>
                  </a:cxn>
                  <a:cxn ang="0">
                    <a:pos x="1" y="3"/>
                  </a:cxn>
                  <a:cxn ang="0">
                    <a:pos x="1" y="13"/>
                  </a:cxn>
                  <a:cxn ang="0">
                    <a:pos x="91" y="109"/>
                  </a:cxn>
                  <a:cxn ang="0">
                    <a:pos x="93" y="105"/>
                  </a:cxn>
                  <a:cxn ang="0">
                    <a:pos x="7" y="2"/>
                  </a:cxn>
                  <a:cxn ang="0">
                    <a:pos x="1" y="3"/>
                  </a:cxn>
                  <a:cxn ang="0">
                    <a:pos x="90" y="117"/>
                  </a:cxn>
                  <a:cxn ang="0">
                    <a:pos x="69" y="143"/>
                  </a:cxn>
                  <a:cxn ang="0">
                    <a:pos x="75" y="212"/>
                  </a:cxn>
                  <a:cxn ang="0">
                    <a:pos x="77" y="220"/>
                  </a:cxn>
                  <a:cxn ang="0">
                    <a:pos x="107" y="251"/>
                  </a:cxn>
                  <a:cxn ang="0">
                    <a:pos x="113" y="250"/>
                  </a:cxn>
                  <a:cxn ang="0">
                    <a:pos x="117" y="191"/>
                  </a:cxn>
                  <a:cxn ang="0">
                    <a:pos x="90" y="117"/>
                  </a:cxn>
                  <a:cxn ang="0">
                    <a:pos x="2" y="20"/>
                  </a:cxn>
                  <a:cxn ang="0">
                    <a:pos x="2" y="27"/>
                  </a:cxn>
                  <a:cxn ang="0">
                    <a:pos x="7" y="36"/>
                  </a:cxn>
                  <a:cxn ang="0">
                    <a:pos x="66" y="133"/>
                  </a:cxn>
                  <a:cxn ang="0">
                    <a:pos x="87" y="111"/>
                  </a:cxn>
                  <a:cxn ang="0">
                    <a:pos x="2" y="20"/>
                  </a:cxn>
                </a:cxnLst>
                <a:rect l="0" t="0" r="r" b="b"/>
                <a:pathLst>
                  <a:path w="118" h="253">
                    <a:moveTo>
                      <a:pt x="92" y="113"/>
                    </a:moveTo>
                    <a:cubicBezTo>
                      <a:pt x="100" y="128"/>
                      <a:pt x="106" y="142"/>
                      <a:pt x="111" y="154"/>
                    </a:cubicBezTo>
                    <a:cubicBezTo>
                      <a:pt x="107" y="139"/>
                      <a:pt x="102" y="124"/>
                      <a:pt x="95" y="108"/>
                    </a:cubicBezTo>
                    <a:cubicBezTo>
                      <a:pt x="94" y="110"/>
                      <a:pt x="93" y="111"/>
                      <a:pt x="92" y="113"/>
                    </a:cubicBezTo>
                    <a:close/>
                    <a:moveTo>
                      <a:pt x="1" y="3"/>
                    </a:moveTo>
                    <a:cubicBezTo>
                      <a:pt x="1" y="7"/>
                      <a:pt x="1" y="10"/>
                      <a:pt x="1" y="13"/>
                    </a:cubicBezTo>
                    <a:cubicBezTo>
                      <a:pt x="44" y="38"/>
                      <a:pt x="72" y="76"/>
                      <a:pt x="91" y="109"/>
                    </a:cubicBezTo>
                    <a:cubicBezTo>
                      <a:pt x="91" y="107"/>
                      <a:pt x="92" y="106"/>
                      <a:pt x="93" y="105"/>
                    </a:cubicBezTo>
                    <a:cubicBezTo>
                      <a:pt x="75" y="68"/>
                      <a:pt x="46" y="33"/>
                      <a:pt x="7" y="2"/>
                    </a:cubicBezTo>
                    <a:cubicBezTo>
                      <a:pt x="3" y="0"/>
                      <a:pt x="0" y="0"/>
                      <a:pt x="1" y="3"/>
                    </a:cubicBezTo>
                    <a:close/>
                    <a:moveTo>
                      <a:pt x="90" y="117"/>
                    </a:moveTo>
                    <a:cubicBezTo>
                      <a:pt x="85" y="126"/>
                      <a:pt x="78" y="134"/>
                      <a:pt x="69" y="143"/>
                    </a:cubicBezTo>
                    <a:cubicBezTo>
                      <a:pt x="75" y="166"/>
                      <a:pt x="77" y="189"/>
                      <a:pt x="75" y="212"/>
                    </a:cubicBezTo>
                    <a:cubicBezTo>
                      <a:pt x="74" y="214"/>
                      <a:pt x="75" y="218"/>
                      <a:pt x="77" y="220"/>
                    </a:cubicBezTo>
                    <a:cubicBezTo>
                      <a:pt x="88" y="229"/>
                      <a:pt x="98" y="240"/>
                      <a:pt x="107" y="251"/>
                    </a:cubicBezTo>
                    <a:cubicBezTo>
                      <a:pt x="109" y="253"/>
                      <a:pt x="111" y="253"/>
                      <a:pt x="113" y="250"/>
                    </a:cubicBezTo>
                    <a:cubicBezTo>
                      <a:pt x="117" y="231"/>
                      <a:pt x="118" y="211"/>
                      <a:pt x="117" y="191"/>
                    </a:cubicBezTo>
                    <a:cubicBezTo>
                      <a:pt x="114" y="179"/>
                      <a:pt x="107" y="150"/>
                      <a:pt x="90" y="117"/>
                    </a:cubicBezTo>
                    <a:close/>
                    <a:moveTo>
                      <a:pt x="2" y="20"/>
                    </a:moveTo>
                    <a:cubicBezTo>
                      <a:pt x="2" y="22"/>
                      <a:pt x="2" y="25"/>
                      <a:pt x="2" y="27"/>
                    </a:cubicBezTo>
                    <a:cubicBezTo>
                      <a:pt x="2" y="30"/>
                      <a:pt x="4" y="34"/>
                      <a:pt x="7" y="36"/>
                    </a:cubicBezTo>
                    <a:cubicBezTo>
                      <a:pt x="36" y="67"/>
                      <a:pt x="56" y="100"/>
                      <a:pt x="66" y="133"/>
                    </a:cubicBezTo>
                    <a:cubicBezTo>
                      <a:pt x="75" y="126"/>
                      <a:pt x="82" y="119"/>
                      <a:pt x="87" y="111"/>
                    </a:cubicBezTo>
                    <a:cubicBezTo>
                      <a:pt x="70" y="79"/>
                      <a:pt x="43" y="44"/>
                      <a:pt x="2" y="2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4" name="Freeform 203"/>
              <p:cNvSpPr>
                <a:spLocks/>
              </p:cNvSpPr>
              <p:nvPr/>
            </p:nvSpPr>
            <p:spPr bwMode="auto">
              <a:xfrm>
                <a:off x="3325813" y="3097213"/>
                <a:ext cx="273050" cy="1514475"/>
              </a:xfrm>
              <a:custGeom>
                <a:avLst/>
                <a:gdLst/>
                <a:ahLst/>
                <a:cxnLst>
                  <a:cxn ang="0">
                    <a:pos x="9" y="23"/>
                  </a:cxn>
                  <a:cxn ang="0">
                    <a:pos x="3" y="6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10" y="22"/>
                  </a:cxn>
                  <a:cxn ang="0">
                    <a:pos x="56" y="171"/>
                  </a:cxn>
                  <a:cxn ang="0">
                    <a:pos x="63" y="212"/>
                  </a:cxn>
                  <a:cxn ang="0">
                    <a:pos x="68" y="253"/>
                  </a:cxn>
                  <a:cxn ang="0">
                    <a:pos x="71" y="268"/>
                  </a:cxn>
                  <a:cxn ang="0">
                    <a:pos x="69" y="282"/>
                  </a:cxn>
                  <a:cxn ang="0">
                    <a:pos x="67" y="300"/>
                  </a:cxn>
                  <a:cxn ang="0">
                    <a:pos x="67" y="404"/>
                  </a:cxn>
                  <a:cxn ang="0">
                    <a:pos x="69" y="404"/>
                  </a:cxn>
                  <a:cxn ang="0">
                    <a:pos x="69" y="300"/>
                  </a:cxn>
                  <a:cxn ang="0">
                    <a:pos x="71" y="283"/>
                  </a:cxn>
                  <a:cxn ang="0">
                    <a:pos x="73" y="268"/>
                  </a:cxn>
                  <a:cxn ang="0">
                    <a:pos x="70" y="252"/>
                  </a:cxn>
                  <a:cxn ang="0">
                    <a:pos x="66" y="212"/>
                  </a:cxn>
                  <a:cxn ang="0">
                    <a:pos x="59" y="170"/>
                  </a:cxn>
                  <a:cxn ang="0">
                    <a:pos x="12" y="22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1" y="7"/>
                  </a:cxn>
                  <a:cxn ang="0">
                    <a:pos x="7" y="23"/>
                  </a:cxn>
                  <a:cxn ang="0">
                    <a:pos x="9" y="23"/>
                  </a:cxn>
                </a:cxnLst>
                <a:rect l="0" t="0" r="r" b="b"/>
                <a:pathLst>
                  <a:path w="73" h="404">
                    <a:moveTo>
                      <a:pt x="9" y="23"/>
                    </a:moveTo>
                    <a:cubicBezTo>
                      <a:pt x="9" y="23"/>
                      <a:pt x="5" y="10"/>
                      <a:pt x="3" y="6"/>
                    </a:cubicBezTo>
                    <a:cubicBezTo>
                      <a:pt x="3" y="4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2"/>
                      <a:pt x="4" y="4"/>
                      <a:pt x="10" y="22"/>
                    </a:cubicBezTo>
                    <a:cubicBezTo>
                      <a:pt x="21" y="61"/>
                      <a:pt x="56" y="169"/>
                      <a:pt x="56" y="171"/>
                    </a:cubicBezTo>
                    <a:cubicBezTo>
                      <a:pt x="56" y="171"/>
                      <a:pt x="65" y="197"/>
                      <a:pt x="63" y="212"/>
                    </a:cubicBezTo>
                    <a:cubicBezTo>
                      <a:pt x="62" y="224"/>
                      <a:pt x="65" y="240"/>
                      <a:pt x="68" y="253"/>
                    </a:cubicBezTo>
                    <a:cubicBezTo>
                      <a:pt x="69" y="259"/>
                      <a:pt x="70" y="264"/>
                      <a:pt x="71" y="268"/>
                    </a:cubicBezTo>
                    <a:cubicBezTo>
                      <a:pt x="71" y="273"/>
                      <a:pt x="70" y="277"/>
                      <a:pt x="69" y="282"/>
                    </a:cubicBezTo>
                    <a:cubicBezTo>
                      <a:pt x="68" y="287"/>
                      <a:pt x="67" y="292"/>
                      <a:pt x="67" y="300"/>
                    </a:cubicBezTo>
                    <a:cubicBezTo>
                      <a:pt x="67" y="404"/>
                      <a:pt x="67" y="404"/>
                      <a:pt x="67" y="404"/>
                    </a:cubicBezTo>
                    <a:cubicBezTo>
                      <a:pt x="69" y="404"/>
                      <a:pt x="69" y="404"/>
                      <a:pt x="69" y="404"/>
                    </a:cubicBezTo>
                    <a:cubicBezTo>
                      <a:pt x="69" y="300"/>
                      <a:pt x="69" y="300"/>
                      <a:pt x="69" y="300"/>
                    </a:cubicBezTo>
                    <a:cubicBezTo>
                      <a:pt x="69" y="293"/>
                      <a:pt x="70" y="287"/>
                      <a:pt x="71" y="283"/>
                    </a:cubicBezTo>
                    <a:cubicBezTo>
                      <a:pt x="72" y="278"/>
                      <a:pt x="73" y="273"/>
                      <a:pt x="73" y="268"/>
                    </a:cubicBezTo>
                    <a:cubicBezTo>
                      <a:pt x="73" y="264"/>
                      <a:pt x="71" y="258"/>
                      <a:pt x="70" y="252"/>
                    </a:cubicBezTo>
                    <a:cubicBezTo>
                      <a:pt x="68" y="240"/>
                      <a:pt x="64" y="224"/>
                      <a:pt x="66" y="212"/>
                    </a:cubicBezTo>
                    <a:cubicBezTo>
                      <a:pt x="68" y="197"/>
                      <a:pt x="59" y="171"/>
                      <a:pt x="59" y="170"/>
                    </a:cubicBezTo>
                    <a:cubicBezTo>
                      <a:pt x="58" y="169"/>
                      <a:pt x="23" y="60"/>
                      <a:pt x="12" y="22"/>
                    </a:cubicBezTo>
                    <a:cubicBezTo>
                      <a:pt x="6" y="0"/>
                      <a:pt x="4" y="0"/>
                      <a:pt x="3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0" y="2"/>
                      <a:pt x="1" y="5"/>
                      <a:pt x="1" y="7"/>
                    </a:cubicBezTo>
                    <a:cubicBezTo>
                      <a:pt x="3" y="11"/>
                      <a:pt x="7" y="23"/>
                      <a:pt x="7" y="23"/>
                    </a:cubicBezTo>
                    <a:lnTo>
                      <a:pt x="9" y="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5" name="Freeform 204"/>
              <p:cNvSpPr>
                <a:spLocks/>
              </p:cNvSpPr>
              <p:nvPr/>
            </p:nvSpPr>
            <p:spPr bwMode="auto">
              <a:xfrm>
                <a:off x="3838576" y="3092451"/>
                <a:ext cx="277813" cy="1519238"/>
              </a:xfrm>
              <a:custGeom>
                <a:avLst/>
                <a:gdLst/>
                <a:ahLst/>
                <a:cxnLst>
                  <a:cxn ang="0">
                    <a:pos x="67" y="24"/>
                  </a:cxn>
                  <a:cxn ang="0">
                    <a:pos x="67" y="24"/>
                  </a:cxn>
                  <a:cxn ang="0">
                    <a:pos x="72" y="7"/>
                  </a:cxn>
                  <a:cxn ang="0">
                    <a:pos x="72" y="1"/>
                  </a:cxn>
                  <a:cxn ang="0">
                    <a:pos x="71" y="1"/>
                  </a:cxn>
                  <a:cxn ang="0">
                    <a:pos x="62" y="23"/>
                  </a:cxn>
                  <a:cxn ang="0">
                    <a:pos x="15" y="171"/>
                  </a:cxn>
                  <a:cxn ang="0">
                    <a:pos x="8" y="213"/>
                  </a:cxn>
                  <a:cxn ang="0">
                    <a:pos x="3" y="253"/>
                  </a:cxn>
                  <a:cxn ang="0">
                    <a:pos x="1" y="269"/>
                  </a:cxn>
                  <a:cxn ang="0">
                    <a:pos x="2" y="284"/>
                  </a:cxn>
                  <a:cxn ang="0">
                    <a:pos x="5" y="301"/>
                  </a:cxn>
                  <a:cxn ang="0">
                    <a:pos x="5" y="405"/>
                  </a:cxn>
                  <a:cxn ang="0">
                    <a:pos x="7" y="405"/>
                  </a:cxn>
                  <a:cxn ang="0">
                    <a:pos x="7" y="301"/>
                  </a:cxn>
                  <a:cxn ang="0">
                    <a:pos x="5" y="283"/>
                  </a:cxn>
                  <a:cxn ang="0">
                    <a:pos x="3" y="269"/>
                  </a:cxn>
                  <a:cxn ang="0">
                    <a:pos x="6" y="254"/>
                  </a:cxn>
                  <a:cxn ang="0">
                    <a:pos x="10" y="213"/>
                  </a:cxn>
                  <a:cxn ang="0">
                    <a:pos x="17" y="172"/>
                  </a:cxn>
                  <a:cxn ang="0">
                    <a:pos x="64" y="23"/>
                  </a:cxn>
                  <a:cxn ang="0">
                    <a:pos x="72" y="3"/>
                  </a:cxn>
                  <a:cxn ang="0">
                    <a:pos x="71" y="3"/>
                  </a:cxn>
                  <a:cxn ang="0">
                    <a:pos x="71" y="3"/>
                  </a:cxn>
                  <a:cxn ang="0">
                    <a:pos x="70" y="7"/>
                  </a:cxn>
                  <a:cxn ang="0">
                    <a:pos x="65" y="23"/>
                  </a:cxn>
                  <a:cxn ang="0">
                    <a:pos x="67" y="24"/>
                  </a:cxn>
                </a:cxnLst>
                <a:rect l="0" t="0" r="r" b="b"/>
                <a:pathLst>
                  <a:path w="74" h="405">
                    <a:moveTo>
                      <a:pt x="67" y="24"/>
                    </a:moveTo>
                    <a:cubicBezTo>
                      <a:pt x="67" y="24"/>
                      <a:pt x="67" y="24"/>
                      <a:pt x="67" y="24"/>
                    </a:cubicBezTo>
                    <a:cubicBezTo>
                      <a:pt x="67" y="24"/>
                      <a:pt x="71" y="12"/>
                      <a:pt x="72" y="7"/>
                    </a:cubicBezTo>
                    <a:cubicBezTo>
                      <a:pt x="73" y="6"/>
                      <a:pt x="74" y="2"/>
                      <a:pt x="72" y="1"/>
                    </a:cubicBezTo>
                    <a:cubicBezTo>
                      <a:pt x="72" y="1"/>
                      <a:pt x="72" y="0"/>
                      <a:pt x="71" y="1"/>
                    </a:cubicBezTo>
                    <a:cubicBezTo>
                      <a:pt x="70" y="1"/>
                      <a:pt x="68" y="1"/>
                      <a:pt x="62" y="23"/>
                    </a:cubicBezTo>
                    <a:cubicBezTo>
                      <a:pt x="50" y="61"/>
                      <a:pt x="15" y="170"/>
                      <a:pt x="15" y="171"/>
                    </a:cubicBezTo>
                    <a:cubicBezTo>
                      <a:pt x="15" y="172"/>
                      <a:pt x="6" y="198"/>
                      <a:pt x="8" y="213"/>
                    </a:cubicBezTo>
                    <a:cubicBezTo>
                      <a:pt x="9" y="225"/>
                      <a:pt x="6" y="241"/>
                      <a:pt x="3" y="253"/>
                    </a:cubicBezTo>
                    <a:cubicBezTo>
                      <a:pt x="2" y="259"/>
                      <a:pt x="1" y="265"/>
                      <a:pt x="1" y="269"/>
                    </a:cubicBezTo>
                    <a:cubicBezTo>
                      <a:pt x="0" y="274"/>
                      <a:pt x="1" y="279"/>
                      <a:pt x="2" y="284"/>
                    </a:cubicBezTo>
                    <a:cubicBezTo>
                      <a:pt x="3" y="288"/>
                      <a:pt x="5" y="294"/>
                      <a:pt x="5" y="301"/>
                    </a:cubicBezTo>
                    <a:cubicBezTo>
                      <a:pt x="5" y="405"/>
                      <a:pt x="5" y="405"/>
                      <a:pt x="5" y="405"/>
                    </a:cubicBezTo>
                    <a:cubicBezTo>
                      <a:pt x="7" y="405"/>
                      <a:pt x="7" y="405"/>
                      <a:pt x="7" y="405"/>
                    </a:cubicBezTo>
                    <a:cubicBezTo>
                      <a:pt x="7" y="301"/>
                      <a:pt x="7" y="301"/>
                      <a:pt x="7" y="301"/>
                    </a:cubicBezTo>
                    <a:cubicBezTo>
                      <a:pt x="7" y="293"/>
                      <a:pt x="6" y="288"/>
                      <a:pt x="5" y="283"/>
                    </a:cubicBezTo>
                    <a:cubicBezTo>
                      <a:pt x="4" y="278"/>
                      <a:pt x="3" y="274"/>
                      <a:pt x="3" y="269"/>
                    </a:cubicBezTo>
                    <a:cubicBezTo>
                      <a:pt x="3" y="265"/>
                      <a:pt x="4" y="260"/>
                      <a:pt x="6" y="254"/>
                    </a:cubicBezTo>
                    <a:cubicBezTo>
                      <a:pt x="8" y="241"/>
                      <a:pt x="12" y="225"/>
                      <a:pt x="10" y="213"/>
                    </a:cubicBezTo>
                    <a:cubicBezTo>
                      <a:pt x="8" y="198"/>
                      <a:pt x="17" y="172"/>
                      <a:pt x="17" y="172"/>
                    </a:cubicBezTo>
                    <a:cubicBezTo>
                      <a:pt x="18" y="170"/>
                      <a:pt x="53" y="62"/>
                      <a:pt x="64" y="23"/>
                    </a:cubicBezTo>
                    <a:cubicBezTo>
                      <a:pt x="69" y="5"/>
                      <a:pt x="71" y="3"/>
                      <a:pt x="72" y="3"/>
                    </a:cubicBezTo>
                    <a:cubicBezTo>
                      <a:pt x="71" y="3"/>
                      <a:pt x="71" y="3"/>
                      <a:pt x="71" y="3"/>
                    </a:cubicBezTo>
                    <a:cubicBezTo>
                      <a:pt x="71" y="3"/>
                      <a:pt x="71" y="3"/>
                      <a:pt x="71" y="3"/>
                    </a:cubicBezTo>
                    <a:cubicBezTo>
                      <a:pt x="71" y="3"/>
                      <a:pt x="71" y="5"/>
                      <a:pt x="70" y="7"/>
                    </a:cubicBezTo>
                    <a:cubicBezTo>
                      <a:pt x="69" y="11"/>
                      <a:pt x="65" y="23"/>
                      <a:pt x="65" y="23"/>
                    </a:cubicBezTo>
                    <a:lnTo>
                      <a:pt x="67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6" name="Freeform 217"/>
              <p:cNvSpPr>
                <a:spLocks/>
              </p:cNvSpPr>
              <p:nvPr/>
            </p:nvSpPr>
            <p:spPr bwMode="auto">
              <a:xfrm>
                <a:off x="3595688" y="3490913"/>
                <a:ext cx="239713" cy="52388"/>
              </a:xfrm>
              <a:custGeom>
                <a:avLst/>
                <a:gdLst/>
                <a:ahLst/>
                <a:cxnLst>
                  <a:cxn ang="0">
                    <a:pos x="11" y="1"/>
                  </a:cxn>
                  <a:cxn ang="0">
                    <a:pos x="53" y="1"/>
                  </a:cxn>
                  <a:cxn ang="0">
                    <a:pos x="53" y="13"/>
                  </a:cxn>
                  <a:cxn ang="0">
                    <a:pos x="17" y="14"/>
                  </a:cxn>
                  <a:cxn ang="0">
                    <a:pos x="11" y="1"/>
                  </a:cxn>
                </a:cxnLst>
                <a:rect l="0" t="0" r="r" b="b"/>
                <a:pathLst>
                  <a:path w="64" h="14">
                    <a:moveTo>
                      <a:pt x="11" y="1"/>
                    </a:moveTo>
                    <a:cubicBezTo>
                      <a:pt x="23" y="0"/>
                      <a:pt x="47" y="0"/>
                      <a:pt x="53" y="1"/>
                    </a:cubicBezTo>
                    <a:cubicBezTo>
                      <a:pt x="64" y="1"/>
                      <a:pt x="62" y="12"/>
                      <a:pt x="53" y="13"/>
                    </a:cubicBezTo>
                    <a:cubicBezTo>
                      <a:pt x="39" y="14"/>
                      <a:pt x="25" y="14"/>
                      <a:pt x="17" y="14"/>
                    </a:cubicBezTo>
                    <a:cubicBezTo>
                      <a:pt x="0" y="14"/>
                      <a:pt x="1" y="2"/>
                      <a:pt x="11" y="1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7" name="Freeform 179"/>
              <p:cNvSpPr>
                <a:spLocks/>
              </p:cNvSpPr>
              <p:nvPr/>
            </p:nvSpPr>
            <p:spPr bwMode="auto">
              <a:xfrm>
                <a:off x="3197226" y="4364038"/>
                <a:ext cx="1054100" cy="255588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13"/>
                  </a:cxn>
                  <a:cxn ang="0">
                    <a:pos x="30" y="66"/>
                  </a:cxn>
                  <a:cxn ang="0">
                    <a:pos x="135" y="66"/>
                  </a:cxn>
                  <a:cxn ang="0">
                    <a:pos x="135" y="66"/>
                  </a:cxn>
                  <a:cxn ang="0">
                    <a:pos x="146" y="66"/>
                  </a:cxn>
                  <a:cxn ang="0">
                    <a:pos x="251" y="66"/>
                  </a:cxn>
                  <a:cxn ang="0">
                    <a:pos x="281" y="13"/>
                  </a:cxn>
                  <a:cxn ang="0">
                    <a:pos x="281" y="0"/>
                  </a:cxn>
                  <a:cxn ang="0">
                    <a:pos x="0" y="6"/>
                  </a:cxn>
                </a:cxnLst>
                <a:rect l="0" t="0" r="r" b="b"/>
                <a:pathLst>
                  <a:path w="281" h="68">
                    <a:moveTo>
                      <a:pt x="0" y="6"/>
                    </a:moveTo>
                    <a:cubicBezTo>
                      <a:pt x="0" y="8"/>
                      <a:pt x="0" y="11"/>
                      <a:pt x="0" y="13"/>
                    </a:cubicBezTo>
                    <a:cubicBezTo>
                      <a:pt x="0" y="31"/>
                      <a:pt x="9" y="65"/>
                      <a:pt x="30" y="66"/>
                    </a:cubicBezTo>
                    <a:cubicBezTo>
                      <a:pt x="47" y="68"/>
                      <a:pt x="134" y="67"/>
                      <a:pt x="135" y="66"/>
                    </a:cubicBezTo>
                    <a:cubicBezTo>
                      <a:pt x="135" y="66"/>
                      <a:pt x="135" y="66"/>
                      <a:pt x="135" y="66"/>
                    </a:cubicBezTo>
                    <a:cubicBezTo>
                      <a:pt x="146" y="66"/>
                      <a:pt x="146" y="66"/>
                      <a:pt x="146" y="66"/>
                    </a:cubicBezTo>
                    <a:cubicBezTo>
                      <a:pt x="147" y="66"/>
                      <a:pt x="231" y="68"/>
                      <a:pt x="251" y="66"/>
                    </a:cubicBezTo>
                    <a:cubicBezTo>
                      <a:pt x="272" y="65"/>
                      <a:pt x="281" y="31"/>
                      <a:pt x="281" y="13"/>
                    </a:cubicBezTo>
                    <a:cubicBezTo>
                      <a:pt x="281" y="9"/>
                      <a:pt x="281" y="5"/>
                      <a:pt x="281" y="0"/>
                    </a:cubicBezTo>
                    <a:cubicBezTo>
                      <a:pt x="190" y="48"/>
                      <a:pt x="45" y="35"/>
                      <a:pt x="0" y="6"/>
                    </a:cubicBezTo>
                    <a:close/>
                  </a:path>
                </a:pathLst>
              </a:custGeom>
              <a:solidFill>
                <a:schemeClr val="bg2">
                  <a:lumMod val="50000"/>
                  <a:alpha val="71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" name="Freeform 201"/>
              <p:cNvSpPr>
                <a:spLocks/>
              </p:cNvSpPr>
              <p:nvPr/>
            </p:nvSpPr>
            <p:spPr bwMode="auto">
              <a:xfrm>
                <a:off x="4187826" y="4011613"/>
                <a:ext cx="115888" cy="382588"/>
              </a:xfrm>
              <a:custGeom>
                <a:avLst/>
                <a:gdLst/>
                <a:ahLst/>
                <a:cxnLst>
                  <a:cxn ang="0">
                    <a:pos x="31" y="1"/>
                  </a:cxn>
                  <a:cxn ang="0">
                    <a:pos x="3" y="66"/>
                  </a:cxn>
                  <a:cxn ang="0">
                    <a:pos x="1" y="102"/>
                  </a:cxn>
                  <a:cxn ang="0">
                    <a:pos x="9" y="98"/>
                  </a:cxn>
                  <a:cxn ang="0">
                    <a:pos x="13" y="67"/>
                  </a:cxn>
                  <a:cxn ang="0">
                    <a:pos x="31" y="1"/>
                  </a:cxn>
                </a:cxnLst>
                <a:rect l="0" t="0" r="r" b="b"/>
                <a:pathLst>
                  <a:path w="31" h="102">
                    <a:moveTo>
                      <a:pt x="31" y="1"/>
                    </a:moveTo>
                    <a:cubicBezTo>
                      <a:pt x="31" y="0"/>
                      <a:pt x="9" y="26"/>
                      <a:pt x="3" y="66"/>
                    </a:cubicBezTo>
                    <a:cubicBezTo>
                      <a:pt x="0" y="79"/>
                      <a:pt x="1" y="91"/>
                      <a:pt x="1" y="102"/>
                    </a:cubicBezTo>
                    <a:cubicBezTo>
                      <a:pt x="4" y="101"/>
                      <a:pt x="6" y="100"/>
                      <a:pt x="9" y="98"/>
                    </a:cubicBezTo>
                    <a:cubicBezTo>
                      <a:pt x="10" y="89"/>
                      <a:pt x="10" y="79"/>
                      <a:pt x="13" y="67"/>
                    </a:cubicBezTo>
                    <a:cubicBezTo>
                      <a:pt x="18" y="30"/>
                      <a:pt x="31" y="1"/>
                      <a:pt x="31" y="1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44" name="Group 316"/>
          <p:cNvGrpSpPr/>
          <p:nvPr/>
        </p:nvGrpSpPr>
        <p:grpSpPr>
          <a:xfrm>
            <a:off x="3042718" y="3079750"/>
            <a:ext cx="1376882" cy="2425700"/>
            <a:chOff x="1552575" y="2133600"/>
            <a:chExt cx="1758950" cy="3098800"/>
          </a:xfrm>
          <a:effectLst>
            <a:reflection blurRad="6350" stA="52000" endA="300" endPos="35000" dir="5400000" sy="-100000" algn="bl" rotWithShape="0"/>
          </a:effectLst>
        </p:grpSpPr>
        <p:grpSp>
          <p:nvGrpSpPr>
            <p:cNvPr id="1345" name="Group 227"/>
            <p:cNvGrpSpPr/>
            <p:nvPr/>
          </p:nvGrpSpPr>
          <p:grpSpPr>
            <a:xfrm>
              <a:off x="1995487" y="4305300"/>
              <a:ext cx="869950" cy="927100"/>
              <a:chOff x="3406775" y="3565525"/>
              <a:chExt cx="869950" cy="927100"/>
            </a:xfrm>
          </p:grpSpPr>
          <p:sp>
            <p:nvSpPr>
              <p:cNvPr id="1363" name="Freeform 175"/>
              <p:cNvSpPr>
                <a:spLocks/>
              </p:cNvSpPr>
              <p:nvPr/>
            </p:nvSpPr>
            <p:spPr bwMode="auto">
              <a:xfrm>
                <a:off x="3478213" y="4154488"/>
                <a:ext cx="757238" cy="187325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16" y="30"/>
                  </a:cxn>
                  <a:cxn ang="0">
                    <a:pos x="39" y="49"/>
                  </a:cxn>
                  <a:cxn ang="0">
                    <a:pos x="39" y="50"/>
                  </a:cxn>
                  <a:cxn ang="0">
                    <a:pos x="154" y="50"/>
                  </a:cxn>
                  <a:cxn ang="0">
                    <a:pos x="165" y="37"/>
                  </a:cxn>
                  <a:cxn ang="0">
                    <a:pos x="195" y="12"/>
                  </a:cxn>
                  <a:cxn ang="0">
                    <a:pos x="202" y="0"/>
                  </a:cxn>
                  <a:cxn ang="0">
                    <a:pos x="0" y="13"/>
                  </a:cxn>
                </a:cxnLst>
                <a:rect l="0" t="0" r="r" b="b"/>
                <a:pathLst>
                  <a:path w="202" h="50">
                    <a:moveTo>
                      <a:pt x="0" y="13"/>
                    </a:moveTo>
                    <a:cubicBezTo>
                      <a:pt x="4" y="19"/>
                      <a:pt x="11" y="27"/>
                      <a:pt x="16" y="30"/>
                    </a:cubicBezTo>
                    <a:cubicBezTo>
                      <a:pt x="25" y="35"/>
                      <a:pt x="35" y="45"/>
                      <a:pt x="39" y="49"/>
                    </a:cubicBezTo>
                    <a:cubicBezTo>
                      <a:pt x="39" y="49"/>
                      <a:pt x="38" y="49"/>
                      <a:pt x="39" y="50"/>
                    </a:cubicBezTo>
                    <a:cubicBezTo>
                      <a:pt x="154" y="50"/>
                      <a:pt x="154" y="50"/>
                      <a:pt x="154" y="50"/>
                    </a:cubicBezTo>
                    <a:cubicBezTo>
                      <a:pt x="156" y="47"/>
                      <a:pt x="161" y="40"/>
                      <a:pt x="165" y="37"/>
                    </a:cubicBezTo>
                    <a:cubicBezTo>
                      <a:pt x="172" y="33"/>
                      <a:pt x="190" y="18"/>
                      <a:pt x="195" y="12"/>
                    </a:cubicBezTo>
                    <a:cubicBezTo>
                      <a:pt x="198" y="8"/>
                      <a:pt x="201" y="4"/>
                      <a:pt x="202" y="0"/>
                    </a:cubicBezTo>
                    <a:cubicBezTo>
                      <a:pt x="139" y="13"/>
                      <a:pt x="37" y="13"/>
                      <a:pt x="0" y="13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50000"/>
                    </a:schemeClr>
                  </a:gs>
                  <a:gs pos="39000">
                    <a:schemeClr val="bg1">
                      <a:lumMod val="65000"/>
                    </a:schemeClr>
                  </a:gs>
                  <a:gs pos="100000">
                    <a:schemeClr val="tx1">
                      <a:lumMod val="75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4" name="Freeform 180"/>
              <p:cNvSpPr>
                <a:spLocks/>
              </p:cNvSpPr>
              <p:nvPr/>
            </p:nvSpPr>
            <p:spPr bwMode="auto">
              <a:xfrm>
                <a:off x="3448050" y="3716338"/>
                <a:ext cx="790575" cy="96838"/>
              </a:xfrm>
              <a:custGeom>
                <a:avLst/>
                <a:gdLst/>
                <a:ahLst/>
                <a:cxnLst>
                  <a:cxn ang="0">
                    <a:pos x="211" y="6"/>
                  </a:cxn>
                  <a:cxn ang="0">
                    <a:pos x="208" y="0"/>
                  </a:cxn>
                  <a:cxn ang="0">
                    <a:pos x="2" y="13"/>
                  </a:cxn>
                  <a:cxn ang="0">
                    <a:pos x="0" y="20"/>
                  </a:cxn>
                  <a:cxn ang="0">
                    <a:pos x="0" y="26"/>
                  </a:cxn>
                  <a:cxn ang="0">
                    <a:pos x="211" y="10"/>
                  </a:cxn>
                  <a:cxn ang="0">
                    <a:pos x="211" y="6"/>
                  </a:cxn>
                </a:cxnLst>
                <a:rect l="0" t="0" r="r" b="b"/>
                <a:pathLst>
                  <a:path w="211" h="26">
                    <a:moveTo>
                      <a:pt x="211" y="6"/>
                    </a:moveTo>
                    <a:cubicBezTo>
                      <a:pt x="211" y="6"/>
                      <a:pt x="210" y="4"/>
                      <a:pt x="208" y="0"/>
                    </a:cubicBezTo>
                    <a:cubicBezTo>
                      <a:pt x="141" y="13"/>
                      <a:pt x="32" y="13"/>
                      <a:pt x="2" y="13"/>
                    </a:cubicBezTo>
                    <a:cubicBezTo>
                      <a:pt x="2" y="16"/>
                      <a:pt x="1" y="18"/>
                      <a:pt x="0" y="20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38" y="25"/>
                      <a:pt x="163" y="20"/>
                      <a:pt x="211" y="10"/>
                    </a:cubicBezTo>
                    <a:lnTo>
                      <a:pt x="211" y="6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5" name="Freeform 181"/>
              <p:cNvSpPr>
                <a:spLocks/>
              </p:cNvSpPr>
              <p:nvPr/>
            </p:nvSpPr>
            <p:spPr bwMode="auto">
              <a:xfrm>
                <a:off x="3451225" y="3827463"/>
                <a:ext cx="787400" cy="101600"/>
              </a:xfrm>
              <a:custGeom>
                <a:avLst/>
                <a:gdLst/>
                <a:ahLst/>
                <a:cxnLst>
                  <a:cxn ang="0">
                    <a:pos x="210" y="6"/>
                  </a:cxn>
                  <a:cxn ang="0">
                    <a:pos x="206" y="0"/>
                  </a:cxn>
                  <a:cxn ang="0">
                    <a:pos x="2" y="12"/>
                  </a:cxn>
                  <a:cxn ang="0">
                    <a:pos x="0" y="21"/>
                  </a:cxn>
                  <a:cxn ang="0">
                    <a:pos x="0" y="27"/>
                  </a:cxn>
                  <a:cxn ang="0">
                    <a:pos x="210" y="12"/>
                  </a:cxn>
                  <a:cxn ang="0">
                    <a:pos x="210" y="6"/>
                  </a:cxn>
                </a:cxnLst>
                <a:rect l="0" t="0" r="r" b="b"/>
                <a:pathLst>
                  <a:path w="210" h="27">
                    <a:moveTo>
                      <a:pt x="210" y="6"/>
                    </a:moveTo>
                    <a:cubicBezTo>
                      <a:pt x="210" y="6"/>
                      <a:pt x="208" y="4"/>
                      <a:pt x="206" y="0"/>
                    </a:cubicBezTo>
                    <a:cubicBezTo>
                      <a:pt x="140" y="13"/>
                      <a:pt x="34" y="12"/>
                      <a:pt x="2" y="12"/>
                    </a:cubicBezTo>
                    <a:cubicBezTo>
                      <a:pt x="3" y="16"/>
                      <a:pt x="2" y="19"/>
                      <a:pt x="0" y="21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36" y="26"/>
                      <a:pt x="163" y="24"/>
                      <a:pt x="210" y="12"/>
                    </a:cubicBezTo>
                    <a:lnTo>
                      <a:pt x="210" y="6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6" name="Freeform 182"/>
              <p:cNvSpPr>
                <a:spLocks/>
              </p:cNvSpPr>
              <p:nvPr/>
            </p:nvSpPr>
            <p:spPr bwMode="auto">
              <a:xfrm>
                <a:off x="3451225" y="3948113"/>
                <a:ext cx="792163" cy="93663"/>
              </a:xfrm>
              <a:custGeom>
                <a:avLst/>
                <a:gdLst/>
                <a:ahLst/>
                <a:cxnLst>
                  <a:cxn ang="0">
                    <a:pos x="210" y="5"/>
                  </a:cxn>
                  <a:cxn ang="0">
                    <a:pos x="207" y="0"/>
                  </a:cxn>
                  <a:cxn ang="0">
                    <a:pos x="4" y="13"/>
                  </a:cxn>
                  <a:cxn ang="0">
                    <a:pos x="0" y="20"/>
                  </a:cxn>
                  <a:cxn ang="0">
                    <a:pos x="0" y="25"/>
                  </a:cxn>
                  <a:cxn ang="0">
                    <a:pos x="211" y="11"/>
                  </a:cxn>
                  <a:cxn ang="0">
                    <a:pos x="210" y="5"/>
                  </a:cxn>
                </a:cxnLst>
                <a:rect l="0" t="0" r="r" b="b"/>
                <a:pathLst>
                  <a:path w="211" h="25">
                    <a:moveTo>
                      <a:pt x="210" y="5"/>
                    </a:moveTo>
                    <a:cubicBezTo>
                      <a:pt x="210" y="5"/>
                      <a:pt x="209" y="3"/>
                      <a:pt x="207" y="0"/>
                    </a:cubicBezTo>
                    <a:cubicBezTo>
                      <a:pt x="143" y="13"/>
                      <a:pt x="38" y="12"/>
                      <a:pt x="4" y="13"/>
                    </a:cubicBezTo>
                    <a:cubicBezTo>
                      <a:pt x="3" y="16"/>
                      <a:pt x="3" y="18"/>
                      <a:pt x="0" y="20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36" y="25"/>
                      <a:pt x="163" y="22"/>
                      <a:pt x="211" y="11"/>
                    </a:cubicBezTo>
                    <a:lnTo>
                      <a:pt x="210" y="5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7" name="Freeform 183"/>
              <p:cNvSpPr>
                <a:spLocks/>
              </p:cNvSpPr>
              <p:nvPr/>
            </p:nvSpPr>
            <p:spPr bwMode="auto">
              <a:xfrm>
                <a:off x="3451225" y="4060825"/>
                <a:ext cx="792163" cy="107950"/>
              </a:xfrm>
              <a:custGeom>
                <a:avLst/>
                <a:gdLst/>
                <a:ahLst/>
                <a:cxnLst>
                  <a:cxn ang="0">
                    <a:pos x="211" y="7"/>
                  </a:cxn>
                  <a:cxn ang="0">
                    <a:pos x="208" y="0"/>
                  </a:cxn>
                  <a:cxn ang="0">
                    <a:pos x="4" y="13"/>
                  </a:cxn>
                  <a:cxn ang="0">
                    <a:pos x="0" y="21"/>
                  </a:cxn>
                  <a:cxn ang="0">
                    <a:pos x="2" y="29"/>
                  </a:cxn>
                  <a:cxn ang="0">
                    <a:pos x="211" y="13"/>
                  </a:cxn>
                  <a:cxn ang="0">
                    <a:pos x="211" y="7"/>
                  </a:cxn>
                </a:cxnLst>
                <a:rect l="0" t="0" r="r" b="b"/>
                <a:pathLst>
                  <a:path w="211" h="29">
                    <a:moveTo>
                      <a:pt x="211" y="7"/>
                    </a:moveTo>
                    <a:cubicBezTo>
                      <a:pt x="211" y="7"/>
                      <a:pt x="209" y="4"/>
                      <a:pt x="208" y="0"/>
                    </a:cubicBezTo>
                    <a:cubicBezTo>
                      <a:pt x="143" y="13"/>
                      <a:pt x="38" y="13"/>
                      <a:pt x="4" y="13"/>
                    </a:cubicBezTo>
                    <a:cubicBezTo>
                      <a:pt x="3" y="16"/>
                      <a:pt x="2" y="18"/>
                      <a:pt x="0" y="21"/>
                    </a:cubicBezTo>
                    <a:cubicBezTo>
                      <a:pt x="2" y="29"/>
                      <a:pt x="2" y="29"/>
                      <a:pt x="2" y="29"/>
                    </a:cubicBezTo>
                    <a:cubicBezTo>
                      <a:pt x="42" y="28"/>
                      <a:pt x="166" y="23"/>
                      <a:pt x="211" y="13"/>
                    </a:cubicBezTo>
                    <a:lnTo>
                      <a:pt x="211" y="7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8" name="Freeform 184"/>
              <p:cNvSpPr>
                <a:spLocks/>
              </p:cNvSpPr>
              <p:nvPr/>
            </p:nvSpPr>
            <p:spPr bwMode="auto">
              <a:xfrm>
                <a:off x="3459163" y="4110038"/>
                <a:ext cx="787400" cy="93663"/>
              </a:xfrm>
              <a:custGeom>
                <a:avLst/>
                <a:gdLst/>
                <a:ahLst/>
                <a:cxnLst>
                  <a:cxn ang="0">
                    <a:pos x="209" y="0"/>
                  </a:cxn>
                  <a:cxn ang="0">
                    <a:pos x="0" y="16"/>
                  </a:cxn>
                  <a:cxn ang="0">
                    <a:pos x="1" y="20"/>
                  </a:cxn>
                  <a:cxn ang="0">
                    <a:pos x="5" y="25"/>
                  </a:cxn>
                  <a:cxn ang="0">
                    <a:pos x="207" y="12"/>
                  </a:cxn>
                  <a:cxn ang="0">
                    <a:pos x="209" y="5"/>
                  </a:cxn>
                  <a:cxn ang="0">
                    <a:pos x="209" y="0"/>
                  </a:cxn>
                </a:cxnLst>
                <a:rect l="0" t="0" r="r" b="b"/>
                <a:pathLst>
                  <a:path w="210" h="25">
                    <a:moveTo>
                      <a:pt x="209" y="0"/>
                    </a:moveTo>
                    <a:cubicBezTo>
                      <a:pt x="164" y="10"/>
                      <a:pt x="40" y="15"/>
                      <a:pt x="0" y="16"/>
                    </a:cubicBezTo>
                    <a:cubicBezTo>
                      <a:pt x="1" y="20"/>
                      <a:pt x="1" y="20"/>
                      <a:pt x="1" y="20"/>
                    </a:cubicBezTo>
                    <a:cubicBezTo>
                      <a:pt x="1" y="20"/>
                      <a:pt x="2" y="22"/>
                      <a:pt x="5" y="25"/>
                    </a:cubicBezTo>
                    <a:cubicBezTo>
                      <a:pt x="42" y="25"/>
                      <a:pt x="144" y="25"/>
                      <a:pt x="207" y="12"/>
                    </a:cubicBezTo>
                    <a:cubicBezTo>
                      <a:pt x="209" y="10"/>
                      <a:pt x="210" y="7"/>
                      <a:pt x="209" y="5"/>
                    </a:cubicBezTo>
                    <a:lnTo>
                      <a:pt x="209" y="0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100000">
                    <a:schemeClr val="tx1">
                      <a:lumMod val="75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9" name="Freeform 185"/>
              <p:cNvSpPr>
                <a:spLocks/>
              </p:cNvSpPr>
              <p:nvPr/>
            </p:nvSpPr>
            <p:spPr bwMode="auto">
              <a:xfrm>
                <a:off x="3751263" y="4421188"/>
                <a:ext cx="173038" cy="22225"/>
              </a:xfrm>
              <a:custGeom>
                <a:avLst/>
                <a:gdLst/>
                <a:ahLst/>
                <a:cxnLst>
                  <a:cxn ang="0">
                    <a:pos x="44" y="4"/>
                  </a:cxn>
                  <a:cxn ang="0">
                    <a:pos x="46" y="0"/>
                  </a:cxn>
                  <a:cxn ang="0">
                    <a:pos x="0" y="0"/>
                  </a:cxn>
                  <a:cxn ang="0">
                    <a:pos x="2" y="4"/>
                  </a:cxn>
                  <a:cxn ang="0">
                    <a:pos x="44" y="4"/>
                  </a:cxn>
                </a:cxnLst>
                <a:rect l="0" t="0" r="r" b="b"/>
                <a:pathLst>
                  <a:path w="46" h="6">
                    <a:moveTo>
                      <a:pt x="44" y="4"/>
                    </a:moveTo>
                    <a:cubicBezTo>
                      <a:pt x="44" y="3"/>
                      <a:pt x="45" y="1"/>
                      <a:pt x="46" y="0"/>
                    </a:cubicBezTo>
                    <a:cubicBezTo>
                      <a:pt x="29" y="3"/>
                      <a:pt x="13" y="2"/>
                      <a:pt x="0" y="0"/>
                    </a:cubicBezTo>
                    <a:cubicBezTo>
                      <a:pt x="1" y="1"/>
                      <a:pt x="2" y="3"/>
                      <a:pt x="2" y="4"/>
                    </a:cubicBezTo>
                    <a:cubicBezTo>
                      <a:pt x="14" y="5"/>
                      <a:pt x="29" y="6"/>
                      <a:pt x="44" y="4"/>
                    </a:cubicBezTo>
                    <a:close/>
                  </a:path>
                </a:pathLst>
              </a:custGeom>
              <a:solidFill>
                <a:srgbClr val="80828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0" name="Freeform 186"/>
              <p:cNvSpPr>
                <a:spLocks/>
              </p:cNvSpPr>
              <p:nvPr/>
            </p:nvSpPr>
            <p:spPr bwMode="auto">
              <a:xfrm>
                <a:off x="3759200" y="4435475"/>
                <a:ext cx="157163" cy="57150"/>
              </a:xfrm>
              <a:custGeom>
                <a:avLst/>
                <a:gdLst/>
                <a:ahLst/>
                <a:cxnLst>
                  <a:cxn ang="0">
                    <a:pos x="42" y="0"/>
                  </a:cxn>
                  <a:cxn ang="0">
                    <a:pos x="0" y="0"/>
                  </a:cxn>
                  <a:cxn ang="0">
                    <a:pos x="0" y="3"/>
                  </a:cxn>
                  <a:cxn ang="0">
                    <a:pos x="42" y="3"/>
                  </a:cxn>
                  <a:cxn ang="0">
                    <a:pos x="42" y="0"/>
                  </a:cxn>
                </a:cxnLst>
                <a:rect l="0" t="0" r="r" b="b"/>
                <a:pathLst>
                  <a:path w="42" h="15">
                    <a:moveTo>
                      <a:pt x="42" y="0"/>
                    </a:moveTo>
                    <a:cubicBezTo>
                      <a:pt x="27" y="2"/>
                      <a:pt x="12" y="1"/>
                      <a:pt x="0" y="0"/>
                    </a:cubicBezTo>
                    <a:cubicBezTo>
                      <a:pt x="0" y="2"/>
                      <a:pt x="0" y="3"/>
                      <a:pt x="0" y="3"/>
                    </a:cubicBezTo>
                    <a:cubicBezTo>
                      <a:pt x="0" y="3"/>
                      <a:pt x="23" y="15"/>
                      <a:pt x="42" y="3"/>
                    </a:cubicBezTo>
                    <a:cubicBezTo>
                      <a:pt x="42" y="3"/>
                      <a:pt x="42" y="2"/>
                      <a:pt x="4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7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1" name="Freeform 187"/>
              <p:cNvSpPr>
                <a:spLocks/>
              </p:cNvSpPr>
              <p:nvPr/>
            </p:nvSpPr>
            <p:spPr bwMode="auto">
              <a:xfrm>
                <a:off x="3624263" y="4341813"/>
                <a:ext cx="431800" cy="904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4"/>
                  </a:cxn>
                  <a:cxn ang="0">
                    <a:pos x="33" y="20"/>
                  </a:cxn>
                  <a:cxn ang="0">
                    <a:pos x="34" y="21"/>
                  </a:cxn>
                  <a:cxn ang="0">
                    <a:pos x="80" y="21"/>
                  </a:cxn>
                  <a:cxn ang="0">
                    <a:pos x="82" y="20"/>
                  </a:cxn>
                  <a:cxn ang="0">
                    <a:pos x="114" y="2"/>
                  </a:cxn>
                  <a:cxn ang="0">
                    <a:pos x="115" y="0"/>
                  </a:cxn>
                  <a:cxn ang="0">
                    <a:pos x="0" y="0"/>
                  </a:cxn>
                </a:cxnLst>
                <a:rect l="0" t="0" r="r" b="b"/>
                <a:pathLst>
                  <a:path w="115" h="24">
                    <a:moveTo>
                      <a:pt x="0" y="0"/>
                    </a:moveTo>
                    <a:cubicBezTo>
                      <a:pt x="0" y="1"/>
                      <a:pt x="1" y="2"/>
                      <a:pt x="4" y="4"/>
                    </a:cubicBezTo>
                    <a:cubicBezTo>
                      <a:pt x="8" y="8"/>
                      <a:pt x="29" y="18"/>
                      <a:pt x="33" y="20"/>
                    </a:cubicBezTo>
                    <a:cubicBezTo>
                      <a:pt x="33" y="20"/>
                      <a:pt x="34" y="21"/>
                      <a:pt x="34" y="21"/>
                    </a:cubicBezTo>
                    <a:cubicBezTo>
                      <a:pt x="47" y="23"/>
                      <a:pt x="63" y="24"/>
                      <a:pt x="80" y="21"/>
                    </a:cubicBezTo>
                    <a:cubicBezTo>
                      <a:pt x="81" y="21"/>
                      <a:pt x="81" y="20"/>
                      <a:pt x="82" y="20"/>
                    </a:cubicBezTo>
                    <a:cubicBezTo>
                      <a:pt x="87" y="18"/>
                      <a:pt x="112" y="5"/>
                      <a:pt x="114" y="2"/>
                    </a:cubicBezTo>
                    <a:cubicBezTo>
                      <a:pt x="114" y="2"/>
                      <a:pt x="114" y="1"/>
                      <a:pt x="11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7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2" name="Freeform 188"/>
              <p:cNvSpPr>
                <a:spLocks/>
              </p:cNvSpPr>
              <p:nvPr/>
            </p:nvSpPr>
            <p:spPr bwMode="auto">
              <a:xfrm>
                <a:off x="3440113" y="3667125"/>
                <a:ext cx="803275" cy="96838"/>
              </a:xfrm>
              <a:custGeom>
                <a:avLst/>
                <a:gdLst/>
                <a:ahLst/>
                <a:cxnLst>
                  <a:cxn ang="0">
                    <a:pos x="4" y="26"/>
                  </a:cxn>
                  <a:cxn ang="0">
                    <a:pos x="210" y="13"/>
                  </a:cxn>
                  <a:cxn ang="0">
                    <a:pos x="213" y="0"/>
                  </a:cxn>
                  <a:cxn ang="0">
                    <a:pos x="214" y="0"/>
                  </a:cxn>
                  <a:cxn ang="0">
                    <a:pos x="0" y="11"/>
                  </a:cxn>
                  <a:cxn ang="0">
                    <a:pos x="2" y="14"/>
                  </a:cxn>
                  <a:cxn ang="0">
                    <a:pos x="4" y="26"/>
                  </a:cxn>
                </a:cxnLst>
                <a:rect l="0" t="0" r="r" b="b"/>
                <a:pathLst>
                  <a:path w="214" h="26">
                    <a:moveTo>
                      <a:pt x="4" y="26"/>
                    </a:moveTo>
                    <a:cubicBezTo>
                      <a:pt x="34" y="26"/>
                      <a:pt x="143" y="26"/>
                      <a:pt x="210" y="13"/>
                    </a:cubicBezTo>
                    <a:cubicBezTo>
                      <a:pt x="209" y="10"/>
                      <a:pt x="208" y="4"/>
                      <a:pt x="213" y="0"/>
                    </a:cubicBezTo>
                    <a:cubicBezTo>
                      <a:pt x="214" y="0"/>
                      <a:pt x="214" y="0"/>
                      <a:pt x="214" y="0"/>
                    </a:cubicBezTo>
                    <a:cubicBezTo>
                      <a:pt x="126" y="12"/>
                      <a:pt x="23" y="11"/>
                      <a:pt x="0" y="11"/>
                    </a:cubicBezTo>
                    <a:cubicBezTo>
                      <a:pt x="0" y="12"/>
                      <a:pt x="1" y="13"/>
                      <a:pt x="2" y="14"/>
                    </a:cubicBezTo>
                    <a:cubicBezTo>
                      <a:pt x="3" y="17"/>
                      <a:pt x="4" y="22"/>
                      <a:pt x="4" y="26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3" name="Freeform 189"/>
              <p:cNvSpPr>
                <a:spLocks/>
              </p:cNvSpPr>
              <p:nvPr/>
            </p:nvSpPr>
            <p:spPr bwMode="auto">
              <a:xfrm>
                <a:off x="3448050" y="3752850"/>
                <a:ext cx="790575" cy="123825"/>
              </a:xfrm>
              <a:custGeom>
                <a:avLst/>
                <a:gdLst/>
                <a:ahLst/>
                <a:cxnLst>
                  <a:cxn ang="0">
                    <a:pos x="207" y="20"/>
                  </a:cxn>
                  <a:cxn ang="0">
                    <a:pos x="210" y="6"/>
                  </a:cxn>
                  <a:cxn ang="0">
                    <a:pos x="211" y="0"/>
                  </a:cxn>
                  <a:cxn ang="0">
                    <a:pos x="0" y="16"/>
                  </a:cxn>
                  <a:cxn ang="0">
                    <a:pos x="0" y="21"/>
                  </a:cxn>
                  <a:cxn ang="0">
                    <a:pos x="3" y="32"/>
                  </a:cxn>
                  <a:cxn ang="0">
                    <a:pos x="207" y="20"/>
                  </a:cxn>
                </a:cxnLst>
                <a:rect l="0" t="0" r="r" b="b"/>
                <a:pathLst>
                  <a:path w="211" h="33">
                    <a:moveTo>
                      <a:pt x="207" y="20"/>
                    </a:moveTo>
                    <a:cubicBezTo>
                      <a:pt x="206" y="16"/>
                      <a:pt x="205" y="11"/>
                      <a:pt x="210" y="6"/>
                    </a:cubicBezTo>
                    <a:cubicBezTo>
                      <a:pt x="211" y="0"/>
                      <a:pt x="211" y="0"/>
                      <a:pt x="211" y="0"/>
                    </a:cubicBezTo>
                    <a:cubicBezTo>
                      <a:pt x="163" y="10"/>
                      <a:pt x="38" y="15"/>
                      <a:pt x="0" y="16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3" y="27"/>
                      <a:pt x="3" y="32"/>
                    </a:cubicBezTo>
                    <a:cubicBezTo>
                      <a:pt x="35" y="32"/>
                      <a:pt x="141" y="33"/>
                      <a:pt x="207" y="20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4" name="Freeform 190"/>
              <p:cNvSpPr>
                <a:spLocks/>
              </p:cNvSpPr>
              <p:nvPr/>
            </p:nvSpPr>
            <p:spPr bwMode="auto">
              <a:xfrm>
                <a:off x="3451225" y="3873500"/>
                <a:ext cx="787400" cy="123825"/>
              </a:xfrm>
              <a:custGeom>
                <a:avLst/>
                <a:gdLst/>
                <a:ahLst/>
                <a:cxnLst>
                  <a:cxn ang="0">
                    <a:pos x="4" y="33"/>
                  </a:cxn>
                  <a:cxn ang="0">
                    <a:pos x="207" y="20"/>
                  </a:cxn>
                  <a:cxn ang="0">
                    <a:pos x="210" y="5"/>
                  </a:cxn>
                  <a:cxn ang="0">
                    <a:pos x="210" y="0"/>
                  </a:cxn>
                  <a:cxn ang="0">
                    <a:pos x="0" y="15"/>
                  </a:cxn>
                  <a:cxn ang="0">
                    <a:pos x="0" y="20"/>
                  </a:cxn>
                  <a:cxn ang="0">
                    <a:pos x="4" y="33"/>
                  </a:cxn>
                </a:cxnLst>
                <a:rect l="0" t="0" r="r" b="b"/>
                <a:pathLst>
                  <a:path w="210" h="33">
                    <a:moveTo>
                      <a:pt x="4" y="33"/>
                    </a:moveTo>
                    <a:cubicBezTo>
                      <a:pt x="38" y="32"/>
                      <a:pt x="143" y="33"/>
                      <a:pt x="207" y="20"/>
                    </a:cubicBezTo>
                    <a:cubicBezTo>
                      <a:pt x="206" y="16"/>
                      <a:pt x="205" y="11"/>
                      <a:pt x="210" y="5"/>
                    </a:cubicBezTo>
                    <a:cubicBezTo>
                      <a:pt x="210" y="0"/>
                      <a:pt x="210" y="0"/>
                      <a:pt x="210" y="0"/>
                    </a:cubicBezTo>
                    <a:cubicBezTo>
                      <a:pt x="163" y="12"/>
                      <a:pt x="36" y="14"/>
                      <a:pt x="0" y="15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4" y="26"/>
                      <a:pt x="4" y="33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5" name="Freeform 191"/>
              <p:cNvSpPr>
                <a:spLocks/>
              </p:cNvSpPr>
              <p:nvPr/>
            </p:nvSpPr>
            <p:spPr bwMode="auto">
              <a:xfrm>
                <a:off x="3448050" y="3989388"/>
                <a:ext cx="795338" cy="120650"/>
              </a:xfrm>
              <a:custGeom>
                <a:avLst/>
                <a:gdLst/>
                <a:ahLst/>
                <a:cxnLst>
                  <a:cxn ang="0">
                    <a:pos x="5" y="32"/>
                  </a:cxn>
                  <a:cxn ang="0">
                    <a:pos x="209" y="19"/>
                  </a:cxn>
                  <a:cxn ang="0">
                    <a:pos x="212" y="4"/>
                  </a:cxn>
                  <a:cxn ang="0">
                    <a:pos x="212" y="0"/>
                  </a:cxn>
                  <a:cxn ang="0">
                    <a:pos x="1" y="14"/>
                  </a:cxn>
                  <a:cxn ang="0">
                    <a:pos x="0" y="20"/>
                  </a:cxn>
                  <a:cxn ang="0">
                    <a:pos x="5" y="32"/>
                  </a:cxn>
                </a:cxnLst>
                <a:rect l="0" t="0" r="r" b="b"/>
                <a:pathLst>
                  <a:path w="212" h="32">
                    <a:moveTo>
                      <a:pt x="5" y="32"/>
                    </a:moveTo>
                    <a:cubicBezTo>
                      <a:pt x="39" y="32"/>
                      <a:pt x="144" y="32"/>
                      <a:pt x="209" y="19"/>
                    </a:cubicBezTo>
                    <a:cubicBezTo>
                      <a:pt x="207" y="15"/>
                      <a:pt x="207" y="10"/>
                      <a:pt x="212" y="4"/>
                    </a:cubicBezTo>
                    <a:cubicBezTo>
                      <a:pt x="212" y="0"/>
                      <a:pt x="212" y="0"/>
                      <a:pt x="212" y="0"/>
                    </a:cubicBezTo>
                    <a:cubicBezTo>
                      <a:pt x="164" y="11"/>
                      <a:pt x="37" y="14"/>
                      <a:pt x="1" y="14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6" y="25"/>
                      <a:pt x="5" y="32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6" name="Freeform 192"/>
              <p:cNvSpPr>
                <a:spLocks/>
              </p:cNvSpPr>
              <p:nvPr/>
            </p:nvSpPr>
            <p:spPr bwMode="auto">
              <a:xfrm>
                <a:off x="3417888" y="3573463"/>
                <a:ext cx="847725" cy="138113"/>
              </a:xfrm>
              <a:custGeom>
                <a:avLst/>
                <a:gdLst/>
                <a:ahLst/>
                <a:cxnLst>
                  <a:cxn ang="0">
                    <a:pos x="226" y="3"/>
                  </a:cxn>
                  <a:cxn ang="0">
                    <a:pos x="226" y="0"/>
                  </a:cxn>
                  <a:cxn ang="0">
                    <a:pos x="0" y="2"/>
                  </a:cxn>
                  <a:cxn ang="0">
                    <a:pos x="2" y="29"/>
                  </a:cxn>
                  <a:cxn ang="0">
                    <a:pos x="6" y="36"/>
                  </a:cxn>
                  <a:cxn ang="0">
                    <a:pos x="220" y="25"/>
                  </a:cxn>
                  <a:cxn ang="0">
                    <a:pos x="223" y="20"/>
                  </a:cxn>
                  <a:cxn ang="0">
                    <a:pos x="226" y="3"/>
                  </a:cxn>
                </a:cxnLst>
                <a:rect l="0" t="0" r="r" b="b"/>
                <a:pathLst>
                  <a:path w="226" h="37">
                    <a:moveTo>
                      <a:pt x="226" y="3"/>
                    </a:moveTo>
                    <a:cubicBezTo>
                      <a:pt x="226" y="0"/>
                      <a:pt x="226" y="0"/>
                      <a:pt x="226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3" y="8"/>
                      <a:pt x="2" y="23"/>
                      <a:pt x="2" y="29"/>
                    </a:cubicBezTo>
                    <a:cubicBezTo>
                      <a:pt x="2" y="33"/>
                      <a:pt x="4" y="34"/>
                      <a:pt x="6" y="36"/>
                    </a:cubicBezTo>
                    <a:cubicBezTo>
                      <a:pt x="29" y="36"/>
                      <a:pt x="132" y="37"/>
                      <a:pt x="220" y="25"/>
                    </a:cubicBezTo>
                    <a:cubicBezTo>
                      <a:pt x="221" y="24"/>
                      <a:pt x="223" y="23"/>
                      <a:pt x="223" y="20"/>
                    </a:cubicBezTo>
                    <a:cubicBezTo>
                      <a:pt x="223" y="16"/>
                      <a:pt x="220" y="4"/>
                      <a:pt x="226" y="3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7" name="Freeform 193"/>
              <p:cNvSpPr>
                <a:spLocks/>
              </p:cNvSpPr>
              <p:nvPr/>
            </p:nvSpPr>
            <p:spPr bwMode="auto">
              <a:xfrm>
                <a:off x="3440113" y="3667125"/>
                <a:ext cx="803275" cy="52388"/>
              </a:xfrm>
              <a:custGeom>
                <a:avLst/>
                <a:gdLst/>
                <a:ahLst/>
                <a:cxnLst>
                  <a:cxn ang="0">
                    <a:pos x="211" y="3"/>
                  </a:cxn>
                  <a:cxn ang="0">
                    <a:pos x="213" y="0"/>
                  </a:cxn>
                  <a:cxn ang="0">
                    <a:pos x="214" y="0"/>
                  </a:cxn>
                  <a:cxn ang="0">
                    <a:pos x="0" y="11"/>
                  </a:cxn>
                  <a:cxn ang="0">
                    <a:pos x="1" y="13"/>
                  </a:cxn>
                  <a:cxn ang="0">
                    <a:pos x="211" y="3"/>
                  </a:cxn>
                </a:cxnLst>
                <a:rect l="0" t="0" r="r" b="b"/>
                <a:pathLst>
                  <a:path w="214" h="14">
                    <a:moveTo>
                      <a:pt x="211" y="3"/>
                    </a:moveTo>
                    <a:cubicBezTo>
                      <a:pt x="212" y="2"/>
                      <a:pt x="212" y="1"/>
                      <a:pt x="213" y="0"/>
                    </a:cubicBezTo>
                    <a:cubicBezTo>
                      <a:pt x="214" y="0"/>
                      <a:pt x="214" y="0"/>
                      <a:pt x="214" y="0"/>
                    </a:cubicBezTo>
                    <a:cubicBezTo>
                      <a:pt x="126" y="12"/>
                      <a:pt x="23" y="11"/>
                      <a:pt x="0" y="11"/>
                    </a:cubicBezTo>
                    <a:cubicBezTo>
                      <a:pt x="0" y="12"/>
                      <a:pt x="1" y="12"/>
                      <a:pt x="1" y="13"/>
                    </a:cubicBezTo>
                    <a:cubicBezTo>
                      <a:pt x="40" y="14"/>
                      <a:pt x="142" y="14"/>
                      <a:pt x="211" y="3"/>
                    </a:cubicBezTo>
                    <a:close/>
                  </a:path>
                </a:pathLst>
              </a:custGeom>
              <a:gradFill>
                <a:gsLst>
                  <a:gs pos="34000">
                    <a:schemeClr val="tx1">
                      <a:lumMod val="75000"/>
                    </a:schemeClr>
                  </a:gs>
                  <a:gs pos="49000">
                    <a:schemeClr val="bg1">
                      <a:lumMod val="75000"/>
                    </a:schemeClr>
                  </a:gs>
                  <a:gs pos="83000">
                    <a:schemeClr val="tx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8" name="Freeform 205"/>
              <p:cNvSpPr>
                <a:spLocks/>
              </p:cNvSpPr>
              <p:nvPr/>
            </p:nvSpPr>
            <p:spPr bwMode="auto">
              <a:xfrm>
                <a:off x="3406775" y="3565525"/>
                <a:ext cx="869950" cy="19050"/>
              </a:xfrm>
              <a:custGeom>
                <a:avLst/>
                <a:gdLst/>
                <a:ahLst/>
                <a:cxnLst>
                  <a:cxn ang="0">
                    <a:pos x="3" y="5"/>
                  </a:cxn>
                  <a:cxn ang="0">
                    <a:pos x="230" y="5"/>
                  </a:cxn>
                  <a:cxn ang="0">
                    <a:pos x="232" y="2"/>
                  </a:cxn>
                  <a:cxn ang="0">
                    <a:pos x="230" y="0"/>
                  </a:cxn>
                  <a:cxn ang="0">
                    <a:pos x="3" y="0"/>
                  </a:cxn>
                  <a:cxn ang="0">
                    <a:pos x="0" y="2"/>
                  </a:cxn>
                  <a:cxn ang="0">
                    <a:pos x="3" y="5"/>
                  </a:cxn>
                </a:cxnLst>
                <a:rect l="0" t="0" r="r" b="b"/>
                <a:pathLst>
                  <a:path w="232" h="5">
                    <a:moveTo>
                      <a:pt x="3" y="5"/>
                    </a:moveTo>
                    <a:cubicBezTo>
                      <a:pt x="230" y="5"/>
                      <a:pt x="230" y="5"/>
                      <a:pt x="230" y="5"/>
                    </a:cubicBezTo>
                    <a:cubicBezTo>
                      <a:pt x="231" y="5"/>
                      <a:pt x="232" y="4"/>
                      <a:pt x="232" y="2"/>
                    </a:cubicBezTo>
                    <a:cubicBezTo>
                      <a:pt x="232" y="1"/>
                      <a:pt x="231" y="0"/>
                      <a:pt x="230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1" y="5"/>
                      <a:pt x="3" y="5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9" name="Freeform 207"/>
              <p:cNvSpPr>
                <a:spLocks/>
              </p:cNvSpPr>
              <p:nvPr/>
            </p:nvSpPr>
            <p:spPr bwMode="auto">
              <a:xfrm>
                <a:off x="3613150" y="4341812"/>
                <a:ext cx="449263" cy="7938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118" y="2"/>
                  </a:cxn>
                  <a:cxn ang="0">
                    <a:pos x="120" y="0"/>
                  </a:cxn>
                  <a:cxn ang="0">
                    <a:pos x="0" y="0"/>
                  </a:cxn>
                  <a:cxn ang="0">
                    <a:pos x="3" y="2"/>
                  </a:cxn>
                </a:cxnLst>
                <a:rect l="0" t="0" r="r" b="b"/>
                <a:pathLst>
                  <a:path w="120" h="2">
                    <a:moveTo>
                      <a:pt x="3" y="2"/>
                    </a:moveTo>
                    <a:cubicBezTo>
                      <a:pt x="118" y="2"/>
                      <a:pt x="118" y="2"/>
                      <a:pt x="118" y="2"/>
                    </a:cubicBezTo>
                    <a:cubicBezTo>
                      <a:pt x="119" y="2"/>
                      <a:pt x="120" y="1"/>
                      <a:pt x="12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1" y="2"/>
                      <a:pt x="3" y="2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0" name="Freeform 208"/>
              <p:cNvSpPr>
                <a:spLocks/>
              </p:cNvSpPr>
              <p:nvPr/>
            </p:nvSpPr>
            <p:spPr bwMode="auto">
              <a:xfrm>
                <a:off x="3613150" y="4333875"/>
                <a:ext cx="449263" cy="7938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3" y="0"/>
                  </a:cxn>
                  <a:cxn ang="0">
                    <a:pos x="0" y="2"/>
                  </a:cxn>
                  <a:cxn ang="0">
                    <a:pos x="120" y="2"/>
                  </a:cxn>
                  <a:cxn ang="0">
                    <a:pos x="118" y="0"/>
                  </a:cxn>
                </a:cxnLst>
                <a:rect l="0" t="0" r="r" b="b"/>
                <a:pathLst>
                  <a:path w="120" h="2">
                    <a:moveTo>
                      <a:pt x="118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120" y="2"/>
                      <a:pt x="120" y="2"/>
                      <a:pt x="120" y="2"/>
                    </a:cubicBezTo>
                    <a:cubicBezTo>
                      <a:pt x="120" y="1"/>
                      <a:pt x="119" y="0"/>
                      <a:pt x="118" y="0"/>
                    </a:cubicBezTo>
                    <a:close/>
                  </a:path>
                </a:pathLst>
              </a:custGeom>
              <a:gradFill>
                <a:gsLst>
                  <a:gs pos="25000">
                    <a:srgbClr val="000000"/>
                  </a:gs>
                  <a:gs pos="39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1" name="Freeform 209"/>
              <p:cNvSpPr>
                <a:spLocks/>
              </p:cNvSpPr>
              <p:nvPr/>
            </p:nvSpPr>
            <p:spPr bwMode="auto">
              <a:xfrm>
                <a:off x="3429000" y="3730625"/>
                <a:ext cx="825500" cy="82550"/>
              </a:xfrm>
              <a:custGeom>
                <a:avLst/>
                <a:gdLst/>
                <a:ahLst/>
                <a:cxnLst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2"/>
                  </a:cxn>
                  <a:cxn ang="0">
                    <a:pos x="220" y="5"/>
                  </a:cxn>
                  <a:cxn ang="0">
                    <a:pos x="214" y="1"/>
                  </a:cxn>
                </a:cxnLst>
                <a:rect l="0" t="0" r="r" b="b"/>
                <a:pathLst>
                  <a:path w="220" h="22">
                    <a:moveTo>
                      <a:pt x="214" y="1"/>
                    </a:moveTo>
                    <a:cubicBezTo>
                      <a:pt x="149" y="14"/>
                      <a:pt x="30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32" y="21"/>
                      <a:pt x="175" y="16"/>
                      <a:pt x="220" y="5"/>
                    </a:cubicBezTo>
                    <a:cubicBezTo>
                      <a:pt x="220" y="2"/>
                      <a:pt x="217" y="0"/>
                      <a:pt x="214" y="1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2" name="Freeform 210"/>
              <p:cNvSpPr>
                <a:spLocks/>
              </p:cNvSpPr>
              <p:nvPr/>
            </p:nvSpPr>
            <p:spPr bwMode="auto">
              <a:xfrm>
                <a:off x="3429000" y="3749675"/>
                <a:ext cx="828675" cy="93663"/>
              </a:xfrm>
              <a:custGeom>
                <a:avLst/>
                <a:gdLst/>
                <a:ahLst/>
                <a:cxnLst>
                  <a:cxn ang="0">
                    <a:pos x="220" y="0"/>
                  </a:cxn>
                  <a:cxn ang="0">
                    <a:pos x="0" y="17"/>
                  </a:cxn>
                  <a:cxn ang="0">
                    <a:pos x="5" y="23"/>
                  </a:cxn>
                  <a:cxn ang="0">
                    <a:pos x="216" y="8"/>
                  </a:cxn>
                  <a:cxn ang="0">
                    <a:pos x="221" y="1"/>
                  </a:cxn>
                  <a:cxn ang="0">
                    <a:pos x="220" y="0"/>
                  </a:cxn>
                </a:cxnLst>
                <a:rect l="0" t="0" r="r" b="b"/>
                <a:pathLst>
                  <a:path w="221" h="25">
                    <a:moveTo>
                      <a:pt x="220" y="0"/>
                    </a:moveTo>
                    <a:cubicBezTo>
                      <a:pt x="175" y="11"/>
                      <a:pt x="32" y="16"/>
                      <a:pt x="0" y="17"/>
                    </a:cubicBezTo>
                    <a:cubicBezTo>
                      <a:pt x="0" y="20"/>
                      <a:pt x="2" y="23"/>
                      <a:pt x="5" y="23"/>
                    </a:cubicBezTo>
                    <a:cubicBezTo>
                      <a:pt x="30" y="25"/>
                      <a:pt x="150" y="21"/>
                      <a:pt x="216" y="8"/>
                    </a:cubicBezTo>
                    <a:cubicBezTo>
                      <a:pt x="219" y="7"/>
                      <a:pt x="221" y="4"/>
                      <a:pt x="221" y="1"/>
                    </a:cubicBezTo>
                    <a:lnTo>
                      <a:pt x="220" y="0"/>
                    </a:ln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3" name="Freeform 211"/>
              <p:cNvSpPr>
                <a:spLocks/>
              </p:cNvSpPr>
              <p:nvPr/>
            </p:nvSpPr>
            <p:spPr bwMode="auto">
              <a:xfrm>
                <a:off x="3425825" y="3868737"/>
                <a:ext cx="828675" cy="90488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5" y="22"/>
                  </a:cxn>
                  <a:cxn ang="0">
                    <a:pos x="216" y="7"/>
                  </a:cxn>
                  <a:cxn ang="0">
                    <a:pos x="221" y="0"/>
                  </a:cxn>
                  <a:cxn ang="0">
                    <a:pos x="0" y="16"/>
                  </a:cxn>
                </a:cxnLst>
                <a:rect l="0" t="0" r="r" b="b"/>
                <a:pathLst>
                  <a:path w="221" h="24">
                    <a:moveTo>
                      <a:pt x="0" y="16"/>
                    </a:moveTo>
                    <a:cubicBezTo>
                      <a:pt x="0" y="19"/>
                      <a:pt x="2" y="21"/>
                      <a:pt x="5" y="22"/>
                    </a:cubicBezTo>
                    <a:cubicBezTo>
                      <a:pt x="30" y="24"/>
                      <a:pt x="150" y="20"/>
                      <a:pt x="216" y="7"/>
                    </a:cubicBezTo>
                    <a:cubicBezTo>
                      <a:pt x="219" y="6"/>
                      <a:pt x="221" y="3"/>
                      <a:pt x="221" y="0"/>
                    </a:cubicBezTo>
                    <a:cubicBezTo>
                      <a:pt x="174" y="13"/>
                      <a:pt x="22" y="16"/>
                      <a:pt x="0" y="1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4" name="Freeform 212"/>
              <p:cNvSpPr>
                <a:spLocks/>
              </p:cNvSpPr>
              <p:nvPr/>
            </p:nvSpPr>
            <p:spPr bwMode="auto">
              <a:xfrm>
                <a:off x="3425825" y="3846512"/>
                <a:ext cx="828675" cy="82550"/>
              </a:xfrm>
              <a:custGeom>
                <a:avLst/>
                <a:gdLst/>
                <a:ahLst/>
                <a:cxnLst>
                  <a:cxn ang="0">
                    <a:pos x="221" y="6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2"/>
                  </a:cxn>
                  <a:cxn ang="0">
                    <a:pos x="221" y="6"/>
                  </a:cxn>
                </a:cxnLst>
                <a:rect l="0" t="0" r="r" b="b"/>
                <a:pathLst>
                  <a:path w="221" h="22">
                    <a:moveTo>
                      <a:pt x="221" y="6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4"/>
                      <a:pt x="31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22" y="22"/>
                      <a:pt x="174" y="19"/>
                      <a:pt x="221" y="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5" name="Freeform 213"/>
              <p:cNvSpPr>
                <a:spLocks/>
              </p:cNvSpPr>
              <p:nvPr/>
            </p:nvSpPr>
            <p:spPr bwMode="auto">
              <a:xfrm>
                <a:off x="3429000" y="3962400"/>
                <a:ext cx="828675" cy="79375"/>
              </a:xfrm>
              <a:custGeom>
                <a:avLst/>
                <a:gdLst/>
                <a:ahLst/>
                <a:cxnLst>
                  <a:cxn ang="0">
                    <a:pos x="221" y="6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221" y="6"/>
                  </a:cxn>
                </a:cxnLst>
                <a:rect l="0" t="0" r="r" b="b"/>
                <a:pathLst>
                  <a:path w="221" h="21">
                    <a:moveTo>
                      <a:pt x="221" y="6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4"/>
                      <a:pt x="30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25" y="21"/>
                      <a:pt x="174" y="19"/>
                      <a:pt x="221" y="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6" name="Freeform 214"/>
              <p:cNvSpPr>
                <a:spLocks/>
              </p:cNvSpPr>
              <p:nvPr/>
            </p:nvSpPr>
            <p:spPr bwMode="auto">
              <a:xfrm>
                <a:off x="3425825" y="3986212"/>
                <a:ext cx="831850" cy="88900"/>
              </a:xfrm>
              <a:custGeom>
                <a:avLst/>
                <a:gdLst/>
                <a:ahLst/>
                <a:cxnLst>
                  <a:cxn ang="0">
                    <a:pos x="1" y="15"/>
                  </a:cxn>
                  <a:cxn ang="0">
                    <a:pos x="1" y="15"/>
                  </a:cxn>
                  <a:cxn ang="0">
                    <a:pos x="6" y="22"/>
                  </a:cxn>
                  <a:cxn ang="0">
                    <a:pos x="217" y="7"/>
                  </a:cxn>
                  <a:cxn ang="0">
                    <a:pos x="222" y="0"/>
                  </a:cxn>
                  <a:cxn ang="0">
                    <a:pos x="1" y="15"/>
                  </a:cxn>
                </a:cxnLst>
                <a:rect l="0" t="0" r="r" b="b"/>
                <a:pathLst>
                  <a:path w="222" h="24"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0" y="18"/>
                      <a:pt x="3" y="21"/>
                      <a:pt x="6" y="22"/>
                    </a:cubicBezTo>
                    <a:cubicBezTo>
                      <a:pt x="31" y="24"/>
                      <a:pt x="151" y="19"/>
                      <a:pt x="217" y="7"/>
                    </a:cubicBezTo>
                    <a:cubicBezTo>
                      <a:pt x="220" y="6"/>
                      <a:pt x="222" y="3"/>
                      <a:pt x="222" y="0"/>
                    </a:cubicBezTo>
                    <a:cubicBezTo>
                      <a:pt x="175" y="13"/>
                      <a:pt x="26" y="15"/>
                      <a:pt x="1" y="15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7" name="Freeform 215"/>
              <p:cNvSpPr>
                <a:spLocks/>
              </p:cNvSpPr>
              <p:nvPr/>
            </p:nvSpPr>
            <p:spPr bwMode="auto">
              <a:xfrm>
                <a:off x="3429000" y="4105275"/>
                <a:ext cx="828675" cy="90488"/>
              </a:xfrm>
              <a:custGeom>
                <a:avLst/>
                <a:gdLst/>
                <a:ahLst/>
                <a:cxnLst>
                  <a:cxn ang="0">
                    <a:pos x="0" y="17"/>
                  </a:cxn>
                  <a:cxn ang="0">
                    <a:pos x="5" y="21"/>
                  </a:cxn>
                  <a:cxn ang="0">
                    <a:pos x="216" y="6"/>
                  </a:cxn>
                  <a:cxn ang="0">
                    <a:pos x="221" y="0"/>
                  </a:cxn>
                  <a:cxn ang="0">
                    <a:pos x="0" y="17"/>
                  </a:cxn>
                </a:cxnLst>
                <a:rect l="0" t="0" r="r" b="b"/>
                <a:pathLst>
                  <a:path w="221" h="24">
                    <a:moveTo>
                      <a:pt x="0" y="17"/>
                    </a:moveTo>
                    <a:cubicBezTo>
                      <a:pt x="0" y="19"/>
                      <a:pt x="2" y="21"/>
                      <a:pt x="5" y="21"/>
                    </a:cubicBezTo>
                    <a:cubicBezTo>
                      <a:pt x="30" y="24"/>
                      <a:pt x="150" y="19"/>
                      <a:pt x="216" y="6"/>
                    </a:cubicBezTo>
                    <a:cubicBezTo>
                      <a:pt x="219" y="6"/>
                      <a:pt x="221" y="3"/>
                      <a:pt x="221" y="0"/>
                    </a:cubicBezTo>
                    <a:cubicBezTo>
                      <a:pt x="175" y="12"/>
                      <a:pt x="28" y="16"/>
                      <a:pt x="0" y="17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8" name="Freeform 216"/>
              <p:cNvSpPr>
                <a:spLocks/>
              </p:cNvSpPr>
              <p:nvPr/>
            </p:nvSpPr>
            <p:spPr bwMode="auto">
              <a:xfrm>
                <a:off x="3429000" y="4083050"/>
                <a:ext cx="828675" cy="85725"/>
              </a:xfrm>
              <a:custGeom>
                <a:avLst/>
                <a:gdLst/>
                <a:ahLst/>
                <a:cxnLst>
                  <a:cxn ang="0">
                    <a:pos x="221" y="5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3"/>
                  </a:cxn>
                  <a:cxn ang="0">
                    <a:pos x="221" y="6"/>
                  </a:cxn>
                  <a:cxn ang="0">
                    <a:pos x="221" y="5"/>
                  </a:cxn>
                </a:cxnLst>
                <a:rect l="0" t="0" r="r" b="b"/>
                <a:pathLst>
                  <a:path w="221" h="23">
                    <a:moveTo>
                      <a:pt x="221" y="5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3"/>
                      <a:pt x="30" y="18"/>
                      <a:pt x="6" y="16"/>
                    </a:cubicBezTo>
                    <a:cubicBezTo>
                      <a:pt x="3" y="15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3"/>
                    </a:cubicBezTo>
                    <a:cubicBezTo>
                      <a:pt x="28" y="22"/>
                      <a:pt x="175" y="18"/>
                      <a:pt x="221" y="6"/>
                    </a:cubicBezTo>
                    <a:lnTo>
                      <a:pt x="221" y="5"/>
                    </a:ln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6" name="Group 228"/>
            <p:cNvGrpSpPr/>
            <p:nvPr/>
          </p:nvGrpSpPr>
          <p:grpSpPr>
            <a:xfrm>
              <a:off x="1552575" y="2133600"/>
              <a:ext cx="1758950" cy="2179638"/>
              <a:chOff x="2844801" y="2439988"/>
              <a:chExt cx="1758950" cy="2179638"/>
            </a:xfrm>
          </p:grpSpPr>
          <p:sp>
            <p:nvSpPr>
              <p:cNvPr id="1347" name="Freeform 176"/>
              <p:cNvSpPr>
                <a:spLocks/>
              </p:cNvSpPr>
              <p:nvPr/>
            </p:nvSpPr>
            <p:spPr bwMode="auto">
              <a:xfrm>
                <a:off x="2849563" y="2443163"/>
                <a:ext cx="1751013" cy="2101850"/>
              </a:xfrm>
              <a:custGeom>
                <a:avLst/>
                <a:gdLst/>
                <a:ahLst/>
                <a:cxnLst>
                  <a:cxn ang="0">
                    <a:pos x="233" y="0"/>
                  </a:cxn>
                  <a:cxn ang="0">
                    <a:pos x="0" y="233"/>
                  </a:cxn>
                  <a:cxn ang="0">
                    <a:pos x="26" y="342"/>
                  </a:cxn>
                  <a:cxn ang="0">
                    <a:pos x="51" y="391"/>
                  </a:cxn>
                  <a:cxn ang="0">
                    <a:pos x="82" y="453"/>
                  </a:cxn>
                  <a:cxn ang="0">
                    <a:pos x="93" y="518"/>
                  </a:cxn>
                  <a:cxn ang="0">
                    <a:pos x="374" y="512"/>
                  </a:cxn>
                  <a:cxn ang="0">
                    <a:pos x="385" y="453"/>
                  </a:cxn>
                  <a:cxn ang="0">
                    <a:pos x="415" y="391"/>
                  </a:cxn>
                  <a:cxn ang="0">
                    <a:pos x="441" y="341"/>
                  </a:cxn>
                  <a:cxn ang="0">
                    <a:pos x="467" y="233"/>
                  </a:cxn>
                  <a:cxn ang="0">
                    <a:pos x="233" y="0"/>
                  </a:cxn>
                </a:cxnLst>
                <a:rect l="0" t="0" r="r" b="b"/>
                <a:pathLst>
                  <a:path w="467" h="560">
                    <a:moveTo>
                      <a:pt x="233" y="0"/>
                    </a:moveTo>
                    <a:cubicBezTo>
                      <a:pt x="104" y="0"/>
                      <a:pt x="0" y="105"/>
                      <a:pt x="0" y="233"/>
                    </a:cubicBezTo>
                    <a:cubicBezTo>
                      <a:pt x="0" y="271"/>
                      <a:pt x="9" y="309"/>
                      <a:pt x="26" y="342"/>
                    </a:cubicBezTo>
                    <a:cubicBezTo>
                      <a:pt x="32" y="356"/>
                      <a:pt x="41" y="373"/>
                      <a:pt x="51" y="391"/>
                    </a:cubicBezTo>
                    <a:cubicBezTo>
                      <a:pt x="64" y="413"/>
                      <a:pt x="77" y="437"/>
                      <a:pt x="82" y="453"/>
                    </a:cubicBezTo>
                    <a:cubicBezTo>
                      <a:pt x="90" y="480"/>
                      <a:pt x="92" y="501"/>
                      <a:pt x="93" y="518"/>
                    </a:cubicBezTo>
                    <a:cubicBezTo>
                      <a:pt x="138" y="547"/>
                      <a:pt x="283" y="560"/>
                      <a:pt x="374" y="512"/>
                    </a:cubicBezTo>
                    <a:cubicBezTo>
                      <a:pt x="375" y="496"/>
                      <a:pt x="377" y="477"/>
                      <a:pt x="385" y="453"/>
                    </a:cubicBezTo>
                    <a:cubicBezTo>
                      <a:pt x="390" y="437"/>
                      <a:pt x="403" y="413"/>
                      <a:pt x="415" y="391"/>
                    </a:cubicBezTo>
                    <a:cubicBezTo>
                      <a:pt x="425" y="373"/>
                      <a:pt x="435" y="355"/>
                      <a:pt x="441" y="341"/>
                    </a:cubicBezTo>
                    <a:cubicBezTo>
                      <a:pt x="458" y="308"/>
                      <a:pt x="467" y="271"/>
                      <a:pt x="467" y="233"/>
                    </a:cubicBezTo>
                    <a:cubicBezTo>
                      <a:pt x="467" y="105"/>
                      <a:pt x="362" y="0"/>
                      <a:pt x="233" y="0"/>
                    </a:cubicBezTo>
                  </a:path>
                </a:pathLst>
              </a:custGeom>
              <a:gradFill flip="none" rotWithShape="1">
                <a:gsLst>
                  <a:gs pos="75000">
                    <a:srgbClr val="3A3A3A"/>
                  </a:gs>
                  <a:gs pos="42000">
                    <a:schemeClr val="bg1">
                      <a:lumMod val="65000"/>
                      <a:alpha val="73000"/>
                    </a:schemeClr>
                  </a:gs>
                  <a:gs pos="15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8" name="Freeform 177"/>
              <p:cNvSpPr>
                <a:spLocks noEditPoints="1"/>
              </p:cNvSpPr>
              <p:nvPr/>
            </p:nvSpPr>
            <p:spPr bwMode="auto">
              <a:xfrm>
                <a:off x="2844801" y="2439988"/>
                <a:ext cx="1758950" cy="2179638"/>
              </a:xfrm>
              <a:custGeom>
                <a:avLst/>
                <a:gdLst/>
                <a:ahLst/>
                <a:cxnLst>
                  <a:cxn ang="0">
                    <a:pos x="450" y="143"/>
                  </a:cxn>
                  <a:cxn ang="0">
                    <a:pos x="400" y="69"/>
                  </a:cxn>
                  <a:cxn ang="0">
                    <a:pos x="326" y="18"/>
                  </a:cxn>
                  <a:cxn ang="0">
                    <a:pos x="234" y="0"/>
                  </a:cxn>
                  <a:cxn ang="0">
                    <a:pos x="143" y="18"/>
                  </a:cxn>
                  <a:cxn ang="0">
                    <a:pos x="69" y="69"/>
                  </a:cxn>
                  <a:cxn ang="0">
                    <a:pos x="18" y="143"/>
                  </a:cxn>
                  <a:cxn ang="0">
                    <a:pos x="0" y="234"/>
                  </a:cxn>
                  <a:cxn ang="0">
                    <a:pos x="7" y="291"/>
                  </a:cxn>
                  <a:cxn ang="0">
                    <a:pos x="27" y="343"/>
                  </a:cxn>
                  <a:cxn ang="0">
                    <a:pos x="52" y="392"/>
                  </a:cxn>
                  <a:cxn ang="0">
                    <a:pos x="82" y="454"/>
                  </a:cxn>
                  <a:cxn ang="0">
                    <a:pos x="93" y="519"/>
                  </a:cxn>
                  <a:cxn ang="0">
                    <a:pos x="93" y="526"/>
                  </a:cxn>
                  <a:cxn ang="0">
                    <a:pos x="100" y="559"/>
                  </a:cxn>
                  <a:cxn ang="0">
                    <a:pos x="124" y="580"/>
                  </a:cxn>
                  <a:cxn ang="0">
                    <a:pos x="160" y="581"/>
                  </a:cxn>
                  <a:cxn ang="0">
                    <a:pos x="229" y="580"/>
                  </a:cxn>
                  <a:cxn ang="0">
                    <a:pos x="240" y="580"/>
                  </a:cxn>
                  <a:cxn ang="0">
                    <a:pos x="308" y="581"/>
                  </a:cxn>
                  <a:cxn ang="0">
                    <a:pos x="345" y="580"/>
                  </a:cxn>
                  <a:cxn ang="0">
                    <a:pos x="368" y="559"/>
                  </a:cxn>
                  <a:cxn ang="0">
                    <a:pos x="376" y="526"/>
                  </a:cxn>
                  <a:cxn ang="0">
                    <a:pos x="376" y="513"/>
                  </a:cxn>
                  <a:cxn ang="0">
                    <a:pos x="387" y="454"/>
                  </a:cxn>
                  <a:cxn ang="0">
                    <a:pos x="417" y="392"/>
                  </a:cxn>
                  <a:cxn ang="0">
                    <a:pos x="442" y="343"/>
                  </a:cxn>
                  <a:cxn ang="0">
                    <a:pos x="462" y="291"/>
                  </a:cxn>
                  <a:cxn ang="0">
                    <a:pos x="469" y="234"/>
                  </a:cxn>
                  <a:cxn ang="0">
                    <a:pos x="450" y="143"/>
                  </a:cxn>
                  <a:cxn ang="0">
                    <a:pos x="441" y="342"/>
                  </a:cxn>
                  <a:cxn ang="0">
                    <a:pos x="385" y="454"/>
                  </a:cxn>
                  <a:cxn ang="0">
                    <a:pos x="375" y="513"/>
                  </a:cxn>
                  <a:cxn ang="0">
                    <a:pos x="374" y="526"/>
                  </a:cxn>
                  <a:cxn ang="0">
                    <a:pos x="345" y="579"/>
                  </a:cxn>
                  <a:cxn ang="0">
                    <a:pos x="308" y="580"/>
                  </a:cxn>
                  <a:cxn ang="0">
                    <a:pos x="240" y="579"/>
                  </a:cxn>
                  <a:cxn ang="0">
                    <a:pos x="229" y="579"/>
                  </a:cxn>
                  <a:cxn ang="0">
                    <a:pos x="160" y="580"/>
                  </a:cxn>
                  <a:cxn ang="0">
                    <a:pos x="124" y="579"/>
                  </a:cxn>
                  <a:cxn ang="0">
                    <a:pos x="94" y="526"/>
                  </a:cxn>
                  <a:cxn ang="0">
                    <a:pos x="94" y="519"/>
                  </a:cxn>
                  <a:cxn ang="0">
                    <a:pos x="83" y="454"/>
                  </a:cxn>
                  <a:cxn ang="0">
                    <a:pos x="28" y="343"/>
                  </a:cxn>
                  <a:cxn ang="0">
                    <a:pos x="1" y="234"/>
                  </a:cxn>
                  <a:cxn ang="0">
                    <a:pos x="234" y="1"/>
                  </a:cxn>
                  <a:cxn ang="0">
                    <a:pos x="468" y="234"/>
                  </a:cxn>
                  <a:cxn ang="0">
                    <a:pos x="441" y="342"/>
                  </a:cxn>
                </a:cxnLst>
                <a:rect l="0" t="0" r="r" b="b"/>
                <a:pathLst>
                  <a:path w="469" h="581">
                    <a:moveTo>
                      <a:pt x="450" y="143"/>
                    </a:moveTo>
                    <a:cubicBezTo>
                      <a:pt x="438" y="115"/>
                      <a:pt x="422" y="90"/>
                      <a:pt x="400" y="69"/>
                    </a:cubicBezTo>
                    <a:cubicBezTo>
                      <a:pt x="379" y="47"/>
                      <a:pt x="353" y="30"/>
                      <a:pt x="326" y="18"/>
                    </a:cubicBezTo>
                    <a:cubicBezTo>
                      <a:pt x="297" y="6"/>
                      <a:pt x="266" y="0"/>
                      <a:pt x="234" y="0"/>
                    </a:cubicBezTo>
                    <a:cubicBezTo>
                      <a:pt x="203" y="0"/>
                      <a:pt x="172" y="6"/>
                      <a:pt x="143" y="18"/>
                    </a:cubicBezTo>
                    <a:cubicBezTo>
                      <a:pt x="115" y="30"/>
                      <a:pt x="90" y="47"/>
                      <a:pt x="69" y="69"/>
                    </a:cubicBezTo>
                    <a:cubicBezTo>
                      <a:pt x="47" y="90"/>
                      <a:pt x="30" y="115"/>
                      <a:pt x="18" y="143"/>
                    </a:cubicBezTo>
                    <a:cubicBezTo>
                      <a:pt x="6" y="172"/>
                      <a:pt x="0" y="203"/>
                      <a:pt x="0" y="234"/>
                    </a:cubicBezTo>
                    <a:cubicBezTo>
                      <a:pt x="0" y="254"/>
                      <a:pt x="2" y="273"/>
                      <a:pt x="7" y="291"/>
                    </a:cubicBezTo>
                    <a:cubicBezTo>
                      <a:pt x="11" y="309"/>
                      <a:pt x="18" y="327"/>
                      <a:pt x="27" y="343"/>
                    </a:cubicBezTo>
                    <a:cubicBezTo>
                      <a:pt x="32" y="357"/>
                      <a:pt x="42" y="374"/>
                      <a:pt x="52" y="392"/>
                    </a:cubicBezTo>
                    <a:cubicBezTo>
                      <a:pt x="64" y="415"/>
                      <a:pt x="77" y="438"/>
                      <a:pt x="82" y="454"/>
                    </a:cubicBezTo>
                    <a:cubicBezTo>
                      <a:pt x="91" y="481"/>
                      <a:pt x="93" y="502"/>
                      <a:pt x="93" y="519"/>
                    </a:cubicBezTo>
                    <a:cubicBezTo>
                      <a:pt x="93" y="521"/>
                      <a:pt x="93" y="523"/>
                      <a:pt x="93" y="526"/>
                    </a:cubicBezTo>
                    <a:cubicBezTo>
                      <a:pt x="93" y="534"/>
                      <a:pt x="95" y="547"/>
                      <a:pt x="100" y="559"/>
                    </a:cubicBezTo>
                    <a:cubicBezTo>
                      <a:pt x="105" y="568"/>
                      <a:pt x="112" y="579"/>
                      <a:pt x="124" y="580"/>
                    </a:cubicBezTo>
                    <a:cubicBezTo>
                      <a:pt x="130" y="580"/>
                      <a:pt x="142" y="581"/>
                      <a:pt x="160" y="581"/>
                    </a:cubicBezTo>
                    <a:cubicBezTo>
                      <a:pt x="191" y="581"/>
                      <a:pt x="228" y="580"/>
                      <a:pt x="229" y="580"/>
                    </a:cubicBezTo>
                    <a:cubicBezTo>
                      <a:pt x="240" y="580"/>
                      <a:pt x="240" y="580"/>
                      <a:pt x="240" y="580"/>
                    </a:cubicBezTo>
                    <a:cubicBezTo>
                      <a:pt x="240" y="580"/>
                      <a:pt x="278" y="581"/>
                      <a:pt x="308" y="581"/>
                    </a:cubicBezTo>
                    <a:cubicBezTo>
                      <a:pt x="327" y="581"/>
                      <a:pt x="339" y="580"/>
                      <a:pt x="345" y="580"/>
                    </a:cubicBezTo>
                    <a:cubicBezTo>
                      <a:pt x="357" y="579"/>
                      <a:pt x="364" y="568"/>
                      <a:pt x="368" y="559"/>
                    </a:cubicBezTo>
                    <a:cubicBezTo>
                      <a:pt x="374" y="547"/>
                      <a:pt x="376" y="534"/>
                      <a:pt x="376" y="526"/>
                    </a:cubicBezTo>
                    <a:cubicBezTo>
                      <a:pt x="376" y="522"/>
                      <a:pt x="376" y="517"/>
                      <a:pt x="376" y="513"/>
                    </a:cubicBezTo>
                    <a:cubicBezTo>
                      <a:pt x="377" y="497"/>
                      <a:pt x="379" y="478"/>
                      <a:pt x="387" y="454"/>
                    </a:cubicBezTo>
                    <a:cubicBezTo>
                      <a:pt x="392" y="438"/>
                      <a:pt x="404" y="415"/>
                      <a:pt x="417" y="392"/>
                    </a:cubicBezTo>
                    <a:cubicBezTo>
                      <a:pt x="427" y="374"/>
                      <a:pt x="437" y="357"/>
                      <a:pt x="442" y="343"/>
                    </a:cubicBezTo>
                    <a:cubicBezTo>
                      <a:pt x="451" y="326"/>
                      <a:pt x="457" y="309"/>
                      <a:pt x="462" y="291"/>
                    </a:cubicBezTo>
                    <a:cubicBezTo>
                      <a:pt x="466" y="273"/>
                      <a:pt x="469" y="254"/>
                      <a:pt x="469" y="234"/>
                    </a:cubicBezTo>
                    <a:cubicBezTo>
                      <a:pt x="469" y="203"/>
                      <a:pt x="463" y="172"/>
                      <a:pt x="450" y="143"/>
                    </a:cubicBezTo>
                    <a:moveTo>
                      <a:pt x="441" y="342"/>
                    </a:moveTo>
                    <a:cubicBezTo>
                      <a:pt x="428" y="374"/>
                      <a:pt x="395" y="424"/>
                      <a:pt x="385" y="454"/>
                    </a:cubicBezTo>
                    <a:cubicBezTo>
                      <a:pt x="378" y="477"/>
                      <a:pt x="375" y="497"/>
                      <a:pt x="375" y="513"/>
                    </a:cubicBezTo>
                    <a:cubicBezTo>
                      <a:pt x="375" y="518"/>
                      <a:pt x="374" y="522"/>
                      <a:pt x="374" y="526"/>
                    </a:cubicBezTo>
                    <a:cubicBezTo>
                      <a:pt x="374" y="544"/>
                      <a:pt x="365" y="577"/>
                      <a:pt x="345" y="579"/>
                    </a:cubicBezTo>
                    <a:cubicBezTo>
                      <a:pt x="338" y="579"/>
                      <a:pt x="324" y="580"/>
                      <a:pt x="308" y="580"/>
                    </a:cubicBezTo>
                    <a:cubicBezTo>
                      <a:pt x="277" y="580"/>
                      <a:pt x="240" y="579"/>
                      <a:pt x="240" y="579"/>
                    </a:cubicBezTo>
                    <a:cubicBezTo>
                      <a:pt x="229" y="579"/>
                      <a:pt x="229" y="579"/>
                      <a:pt x="229" y="579"/>
                    </a:cubicBezTo>
                    <a:cubicBezTo>
                      <a:pt x="229" y="579"/>
                      <a:pt x="191" y="580"/>
                      <a:pt x="160" y="580"/>
                    </a:cubicBezTo>
                    <a:cubicBezTo>
                      <a:pt x="145" y="580"/>
                      <a:pt x="131" y="579"/>
                      <a:pt x="124" y="579"/>
                    </a:cubicBezTo>
                    <a:cubicBezTo>
                      <a:pt x="104" y="577"/>
                      <a:pt x="94" y="544"/>
                      <a:pt x="94" y="526"/>
                    </a:cubicBezTo>
                    <a:cubicBezTo>
                      <a:pt x="94" y="524"/>
                      <a:pt x="94" y="522"/>
                      <a:pt x="94" y="519"/>
                    </a:cubicBezTo>
                    <a:cubicBezTo>
                      <a:pt x="94" y="502"/>
                      <a:pt x="92" y="480"/>
                      <a:pt x="83" y="454"/>
                    </a:cubicBezTo>
                    <a:cubicBezTo>
                      <a:pt x="74" y="424"/>
                      <a:pt x="41" y="374"/>
                      <a:pt x="28" y="343"/>
                    </a:cubicBezTo>
                    <a:cubicBezTo>
                      <a:pt x="11" y="310"/>
                      <a:pt x="1" y="274"/>
                      <a:pt x="1" y="234"/>
                    </a:cubicBezTo>
                    <a:cubicBezTo>
                      <a:pt x="1" y="106"/>
                      <a:pt x="106" y="1"/>
                      <a:pt x="234" y="1"/>
                    </a:cubicBezTo>
                    <a:cubicBezTo>
                      <a:pt x="363" y="1"/>
                      <a:pt x="468" y="106"/>
                      <a:pt x="468" y="234"/>
                    </a:cubicBezTo>
                    <a:cubicBezTo>
                      <a:pt x="468" y="273"/>
                      <a:pt x="458" y="310"/>
                      <a:pt x="441" y="342"/>
                    </a:cubicBezTo>
                  </a:path>
                </a:pathLst>
              </a:custGeom>
              <a:solidFill>
                <a:schemeClr val="tx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9" name="Rectangle 178"/>
              <p:cNvSpPr>
                <a:spLocks noChangeArrowheads="1"/>
              </p:cNvSpPr>
              <p:nvPr/>
            </p:nvSpPr>
            <p:spPr bwMode="auto">
              <a:xfrm>
                <a:off x="3692526" y="3532188"/>
                <a:ext cx="52388" cy="33655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0" name="Freeform 194"/>
              <p:cNvSpPr>
                <a:spLocks/>
              </p:cNvSpPr>
              <p:nvPr/>
            </p:nvSpPr>
            <p:spPr bwMode="auto">
              <a:xfrm>
                <a:off x="3513138" y="3838576"/>
                <a:ext cx="407988" cy="304800"/>
              </a:xfrm>
              <a:custGeom>
                <a:avLst/>
                <a:gdLst/>
                <a:ahLst/>
                <a:cxnLst>
                  <a:cxn ang="0">
                    <a:pos x="12" y="81"/>
                  </a:cxn>
                  <a:cxn ang="0">
                    <a:pos x="39" y="71"/>
                  </a:cxn>
                  <a:cxn ang="0">
                    <a:pos x="39" y="69"/>
                  </a:cxn>
                  <a:cxn ang="0">
                    <a:pos x="55" y="53"/>
                  </a:cxn>
                  <a:cxn ang="0">
                    <a:pos x="70" y="69"/>
                  </a:cxn>
                  <a:cxn ang="0">
                    <a:pos x="70" y="70"/>
                  </a:cxn>
                  <a:cxn ang="0">
                    <a:pos x="97" y="79"/>
                  </a:cxn>
                  <a:cxn ang="0">
                    <a:pos x="103" y="52"/>
                  </a:cxn>
                  <a:cxn ang="0">
                    <a:pos x="101" y="20"/>
                  </a:cxn>
                  <a:cxn ang="0">
                    <a:pos x="59" y="2"/>
                  </a:cxn>
                  <a:cxn ang="0">
                    <a:pos x="57" y="0"/>
                  </a:cxn>
                  <a:cxn ang="0">
                    <a:pos x="57" y="0"/>
                  </a:cxn>
                  <a:cxn ang="0">
                    <a:pos x="55" y="0"/>
                  </a:cxn>
                  <a:cxn ang="0">
                    <a:pos x="52" y="0"/>
                  </a:cxn>
                  <a:cxn ang="0">
                    <a:pos x="52" y="0"/>
                  </a:cxn>
                  <a:cxn ang="0">
                    <a:pos x="50" y="2"/>
                  </a:cxn>
                  <a:cxn ang="0">
                    <a:pos x="9" y="20"/>
                  </a:cxn>
                  <a:cxn ang="0">
                    <a:pos x="6" y="52"/>
                  </a:cxn>
                  <a:cxn ang="0">
                    <a:pos x="12" y="81"/>
                  </a:cxn>
                </a:cxnLst>
                <a:rect l="0" t="0" r="r" b="b"/>
                <a:pathLst>
                  <a:path w="109" h="81">
                    <a:moveTo>
                      <a:pt x="12" y="81"/>
                    </a:moveTo>
                    <a:cubicBezTo>
                      <a:pt x="20" y="76"/>
                      <a:pt x="30" y="73"/>
                      <a:pt x="39" y="71"/>
                    </a:cubicBezTo>
                    <a:cubicBezTo>
                      <a:pt x="39" y="70"/>
                      <a:pt x="39" y="70"/>
                      <a:pt x="39" y="69"/>
                    </a:cubicBezTo>
                    <a:cubicBezTo>
                      <a:pt x="39" y="60"/>
                      <a:pt x="46" y="53"/>
                      <a:pt x="55" y="53"/>
                    </a:cubicBezTo>
                    <a:cubicBezTo>
                      <a:pt x="63" y="53"/>
                      <a:pt x="70" y="60"/>
                      <a:pt x="70" y="69"/>
                    </a:cubicBezTo>
                    <a:cubicBezTo>
                      <a:pt x="70" y="69"/>
                      <a:pt x="70" y="70"/>
                      <a:pt x="70" y="70"/>
                    </a:cubicBezTo>
                    <a:cubicBezTo>
                      <a:pt x="80" y="72"/>
                      <a:pt x="89" y="75"/>
                      <a:pt x="97" y="79"/>
                    </a:cubicBezTo>
                    <a:cubicBezTo>
                      <a:pt x="98" y="70"/>
                      <a:pt x="100" y="59"/>
                      <a:pt x="103" y="52"/>
                    </a:cubicBezTo>
                    <a:cubicBezTo>
                      <a:pt x="109" y="37"/>
                      <a:pt x="108" y="25"/>
                      <a:pt x="101" y="20"/>
                    </a:cubicBezTo>
                    <a:cubicBezTo>
                      <a:pt x="93" y="14"/>
                      <a:pt x="59" y="2"/>
                      <a:pt x="59" y="2"/>
                    </a:cubicBezTo>
                    <a:cubicBezTo>
                      <a:pt x="59" y="1"/>
                      <a:pt x="58" y="1"/>
                      <a:pt x="57" y="0"/>
                    </a:cubicBezTo>
                    <a:cubicBezTo>
                      <a:pt x="57" y="0"/>
                      <a:pt x="57" y="0"/>
                      <a:pt x="57" y="0"/>
                    </a:cubicBezTo>
                    <a:cubicBezTo>
                      <a:pt x="57" y="0"/>
                      <a:pt x="56" y="0"/>
                      <a:pt x="55" y="0"/>
                    </a:cubicBezTo>
                    <a:cubicBezTo>
                      <a:pt x="53" y="0"/>
                      <a:pt x="52" y="0"/>
                      <a:pt x="52" y="0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51" y="1"/>
                      <a:pt x="51" y="1"/>
                      <a:pt x="50" y="2"/>
                    </a:cubicBezTo>
                    <a:cubicBezTo>
                      <a:pt x="50" y="2"/>
                      <a:pt x="16" y="14"/>
                      <a:pt x="9" y="20"/>
                    </a:cubicBezTo>
                    <a:cubicBezTo>
                      <a:pt x="2" y="25"/>
                      <a:pt x="0" y="37"/>
                      <a:pt x="6" y="52"/>
                    </a:cubicBezTo>
                    <a:cubicBezTo>
                      <a:pt x="9" y="60"/>
                      <a:pt x="12" y="71"/>
                      <a:pt x="12" y="81"/>
                    </a:cubicBezTo>
                    <a:close/>
                  </a:path>
                </a:pathLst>
              </a:custGeom>
              <a:gradFill>
                <a:gsLst>
                  <a:gs pos="75000">
                    <a:schemeClr val="bg1">
                      <a:lumMod val="50000"/>
                    </a:schemeClr>
                  </a:gs>
                  <a:gs pos="51000">
                    <a:schemeClr val="bg1">
                      <a:lumMod val="50000"/>
                      <a:tint val="44500"/>
                      <a:satMod val="160000"/>
                    </a:schemeClr>
                  </a:gs>
                  <a:gs pos="37000">
                    <a:schemeClr val="bg1">
                      <a:lumMod val="9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1" name="Freeform 195"/>
              <p:cNvSpPr>
                <a:spLocks/>
              </p:cNvSpPr>
              <p:nvPr/>
            </p:nvSpPr>
            <p:spPr bwMode="auto">
              <a:xfrm>
                <a:off x="3519488" y="4102101"/>
                <a:ext cx="393700" cy="509588"/>
              </a:xfrm>
              <a:custGeom>
                <a:avLst/>
                <a:gdLst/>
                <a:ahLst/>
                <a:cxnLst>
                  <a:cxn ang="0">
                    <a:pos x="99" y="35"/>
                  </a:cxn>
                  <a:cxn ang="0">
                    <a:pos x="95" y="9"/>
                  </a:cxn>
                  <a:cxn ang="0">
                    <a:pos x="68" y="0"/>
                  </a:cxn>
                  <a:cxn ang="0">
                    <a:pos x="53" y="15"/>
                  </a:cxn>
                  <a:cxn ang="0">
                    <a:pos x="37" y="1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7" y="35"/>
                  </a:cxn>
                  <a:cxn ang="0">
                    <a:pos x="4" y="136"/>
                  </a:cxn>
                  <a:cxn ang="0">
                    <a:pos x="101" y="136"/>
                  </a:cxn>
                  <a:cxn ang="0">
                    <a:pos x="99" y="35"/>
                  </a:cxn>
                </a:cxnLst>
                <a:rect l="0" t="0" r="r" b="b"/>
                <a:pathLst>
                  <a:path w="105" h="136">
                    <a:moveTo>
                      <a:pt x="99" y="35"/>
                    </a:moveTo>
                    <a:cubicBezTo>
                      <a:pt x="95" y="30"/>
                      <a:pt x="94" y="20"/>
                      <a:pt x="95" y="9"/>
                    </a:cubicBezTo>
                    <a:cubicBezTo>
                      <a:pt x="87" y="5"/>
                      <a:pt x="78" y="2"/>
                      <a:pt x="68" y="0"/>
                    </a:cubicBezTo>
                    <a:cubicBezTo>
                      <a:pt x="68" y="8"/>
                      <a:pt x="61" y="15"/>
                      <a:pt x="53" y="15"/>
                    </a:cubicBezTo>
                    <a:cubicBezTo>
                      <a:pt x="45" y="15"/>
                      <a:pt x="38" y="9"/>
                      <a:pt x="37" y="1"/>
                    </a:cubicBezTo>
                    <a:cubicBezTo>
                      <a:pt x="28" y="3"/>
                      <a:pt x="18" y="6"/>
                      <a:pt x="10" y="11"/>
                    </a:cubicBezTo>
                    <a:cubicBezTo>
                      <a:pt x="10" y="11"/>
                      <a:pt x="10" y="11"/>
                      <a:pt x="10" y="11"/>
                    </a:cubicBezTo>
                    <a:cubicBezTo>
                      <a:pt x="11" y="21"/>
                      <a:pt x="10" y="30"/>
                      <a:pt x="7" y="35"/>
                    </a:cubicBezTo>
                    <a:cubicBezTo>
                      <a:pt x="0" y="44"/>
                      <a:pt x="4" y="129"/>
                      <a:pt x="4" y="136"/>
                    </a:cubicBezTo>
                    <a:cubicBezTo>
                      <a:pt x="101" y="136"/>
                      <a:pt x="101" y="136"/>
                      <a:pt x="101" y="136"/>
                    </a:cubicBezTo>
                    <a:cubicBezTo>
                      <a:pt x="101" y="129"/>
                      <a:pt x="105" y="44"/>
                      <a:pt x="99" y="35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2" name="Freeform 196"/>
              <p:cNvSpPr>
                <a:spLocks noEditPoints="1"/>
              </p:cNvSpPr>
              <p:nvPr/>
            </p:nvSpPr>
            <p:spPr bwMode="auto">
              <a:xfrm>
                <a:off x="3543301" y="3043238"/>
                <a:ext cx="85725" cy="454025"/>
              </a:xfrm>
              <a:custGeom>
                <a:avLst/>
                <a:gdLst/>
                <a:ahLst/>
                <a:cxnLst>
                  <a:cxn ang="0">
                    <a:pos x="23" y="120"/>
                  </a:cxn>
                  <a:cxn ang="0">
                    <a:pos x="3" y="23"/>
                  </a:cxn>
                  <a:cxn ang="0">
                    <a:pos x="13" y="11"/>
                  </a:cxn>
                  <a:cxn ang="0">
                    <a:pos x="10" y="4"/>
                  </a:cxn>
                  <a:cxn ang="0">
                    <a:pos x="6" y="4"/>
                  </a:cxn>
                  <a:cxn ang="0">
                    <a:pos x="2" y="1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8" y="61"/>
                  </a:cxn>
                  <a:cxn ang="0">
                    <a:pos x="15" y="102"/>
                  </a:cxn>
                  <a:cxn ang="0">
                    <a:pos x="23" y="121"/>
                  </a:cxn>
                  <a:cxn ang="0">
                    <a:pos x="23" y="121"/>
                  </a:cxn>
                  <a:cxn ang="0">
                    <a:pos x="23" y="120"/>
                  </a:cxn>
                  <a:cxn ang="0">
                    <a:pos x="2" y="14"/>
                  </a:cxn>
                  <a:cxn ang="0">
                    <a:pos x="6" y="4"/>
                  </a:cxn>
                  <a:cxn ang="0">
                    <a:pos x="10" y="5"/>
                  </a:cxn>
                  <a:cxn ang="0">
                    <a:pos x="13" y="11"/>
                  </a:cxn>
                  <a:cxn ang="0">
                    <a:pos x="3" y="22"/>
                  </a:cxn>
                  <a:cxn ang="0">
                    <a:pos x="2" y="14"/>
                  </a:cxn>
                </a:cxnLst>
                <a:rect l="0" t="0" r="r" b="b"/>
                <a:pathLst>
                  <a:path w="23" h="121">
                    <a:moveTo>
                      <a:pt x="23" y="120"/>
                    </a:moveTo>
                    <a:cubicBezTo>
                      <a:pt x="17" y="121"/>
                      <a:pt x="9" y="66"/>
                      <a:pt x="3" y="23"/>
                    </a:cubicBezTo>
                    <a:cubicBezTo>
                      <a:pt x="7" y="22"/>
                      <a:pt x="12" y="16"/>
                      <a:pt x="13" y="11"/>
                    </a:cubicBezTo>
                    <a:cubicBezTo>
                      <a:pt x="14" y="9"/>
                      <a:pt x="13" y="6"/>
                      <a:pt x="10" y="4"/>
                    </a:cubicBezTo>
                    <a:cubicBezTo>
                      <a:pt x="8" y="3"/>
                      <a:pt x="7" y="3"/>
                      <a:pt x="6" y="4"/>
                    </a:cubicBezTo>
                    <a:cubicBezTo>
                      <a:pt x="3" y="5"/>
                      <a:pt x="2" y="9"/>
                      <a:pt x="2" y="12"/>
                    </a:cubicBezTo>
                    <a:cubicBezTo>
                      <a:pt x="1" y="8"/>
                      <a:pt x="1" y="4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31"/>
                      <a:pt x="8" y="61"/>
                    </a:cubicBezTo>
                    <a:cubicBezTo>
                      <a:pt x="11" y="78"/>
                      <a:pt x="13" y="92"/>
                      <a:pt x="15" y="102"/>
                    </a:cubicBezTo>
                    <a:cubicBezTo>
                      <a:pt x="18" y="115"/>
                      <a:pt x="21" y="121"/>
                      <a:pt x="23" y="121"/>
                    </a:cubicBezTo>
                    <a:cubicBezTo>
                      <a:pt x="23" y="121"/>
                      <a:pt x="23" y="121"/>
                      <a:pt x="23" y="121"/>
                    </a:cubicBezTo>
                    <a:lnTo>
                      <a:pt x="23" y="120"/>
                    </a:lnTo>
                    <a:close/>
                    <a:moveTo>
                      <a:pt x="2" y="14"/>
                    </a:moveTo>
                    <a:cubicBezTo>
                      <a:pt x="2" y="14"/>
                      <a:pt x="3" y="6"/>
                      <a:pt x="6" y="4"/>
                    </a:cubicBezTo>
                    <a:cubicBezTo>
                      <a:pt x="7" y="4"/>
                      <a:pt x="8" y="4"/>
                      <a:pt x="10" y="5"/>
                    </a:cubicBezTo>
                    <a:cubicBezTo>
                      <a:pt x="12" y="6"/>
                      <a:pt x="13" y="9"/>
                      <a:pt x="13" y="11"/>
                    </a:cubicBezTo>
                    <a:cubicBezTo>
                      <a:pt x="12" y="16"/>
                      <a:pt x="7" y="21"/>
                      <a:pt x="3" y="22"/>
                    </a:cubicBezTo>
                    <a:cubicBezTo>
                      <a:pt x="3" y="19"/>
                      <a:pt x="2" y="17"/>
                      <a:pt x="2" y="14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3" name="Freeform 197"/>
              <p:cNvSpPr>
                <a:spLocks noEditPoints="1"/>
              </p:cNvSpPr>
              <p:nvPr/>
            </p:nvSpPr>
            <p:spPr bwMode="auto">
              <a:xfrm>
                <a:off x="3794126" y="3043238"/>
                <a:ext cx="90488" cy="454025"/>
              </a:xfrm>
              <a:custGeom>
                <a:avLst/>
                <a:gdLst/>
                <a:ahLst/>
                <a:cxnLst>
                  <a:cxn ang="0">
                    <a:pos x="0" y="121"/>
                  </a:cxn>
                  <a:cxn ang="0">
                    <a:pos x="0" y="121"/>
                  </a:cxn>
                  <a:cxn ang="0">
                    <a:pos x="8" y="102"/>
                  </a:cxn>
                  <a:cxn ang="0">
                    <a:pos x="16" y="61"/>
                  </a:cxn>
                  <a:cxn ang="0">
                    <a:pos x="24" y="0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22" y="12"/>
                  </a:cxn>
                  <a:cxn ang="0">
                    <a:pos x="18" y="4"/>
                  </a:cxn>
                  <a:cxn ang="0">
                    <a:pos x="14" y="4"/>
                  </a:cxn>
                  <a:cxn ang="0">
                    <a:pos x="10" y="11"/>
                  </a:cxn>
                  <a:cxn ang="0">
                    <a:pos x="21" y="23"/>
                  </a:cxn>
                  <a:cxn ang="0">
                    <a:pos x="0" y="120"/>
                  </a:cxn>
                  <a:cxn ang="0">
                    <a:pos x="0" y="121"/>
                  </a:cxn>
                  <a:cxn ang="0">
                    <a:pos x="22" y="14"/>
                  </a:cxn>
                  <a:cxn ang="0">
                    <a:pos x="21" y="22"/>
                  </a:cxn>
                  <a:cxn ang="0">
                    <a:pos x="11" y="11"/>
                  </a:cxn>
                  <a:cxn ang="0">
                    <a:pos x="14" y="5"/>
                  </a:cxn>
                  <a:cxn ang="0">
                    <a:pos x="18" y="4"/>
                  </a:cxn>
                  <a:cxn ang="0">
                    <a:pos x="22" y="14"/>
                  </a:cxn>
                </a:cxnLst>
                <a:rect l="0" t="0" r="r" b="b"/>
                <a:pathLst>
                  <a:path w="24" h="121">
                    <a:moveTo>
                      <a:pt x="0" y="121"/>
                    </a:moveTo>
                    <a:cubicBezTo>
                      <a:pt x="0" y="121"/>
                      <a:pt x="0" y="121"/>
                      <a:pt x="0" y="121"/>
                    </a:cubicBezTo>
                    <a:cubicBezTo>
                      <a:pt x="3" y="121"/>
                      <a:pt x="5" y="115"/>
                      <a:pt x="8" y="102"/>
                    </a:cubicBezTo>
                    <a:cubicBezTo>
                      <a:pt x="11" y="92"/>
                      <a:pt x="13" y="78"/>
                      <a:pt x="16" y="61"/>
                    </a:cubicBezTo>
                    <a:cubicBezTo>
                      <a:pt x="20" y="31"/>
                      <a:pt x="24" y="0"/>
                      <a:pt x="24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3" y="4"/>
                      <a:pt x="22" y="8"/>
                      <a:pt x="22" y="12"/>
                    </a:cubicBezTo>
                    <a:cubicBezTo>
                      <a:pt x="22" y="9"/>
                      <a:pt x="21" y="5"/>
                      <a:pt x="18" y="4"/>
                    </a:cubicBezTo>
                    <a:cubicBezTo>
                      <a:pt x="17" y="3"/>
                      <a:pt x="15" y="3"/>
                      <a:pt x="14" y="4"/>
                    </a:cubicBezTo>
                    <a:cubicBezTo>
                      <a:pt x="11" y="6"/>
                      <a:pt x="10" y="9"/>
                      <a:pt x="10" y="11"/>
                    </a:cubicBezTo>
                    <a:cubicBezTo>
                      <a:pt x="11" y="16"/>
                      <a:pt x="17" y="22"/>
                      <a:pt x="21" y="23"/>
                    </a:cubicBezTo>
                    <a:cubicBezTo>
                      <a:pt x="15" y="66"/>
                      <a:pt x="7" y="121"/>
                      <a:pt x="0" y="120"/>
                    </a:cubicBezTo>
                    <a:lnTo>
                      <a:pt x="0" y="121"/>
                    </a:lnTo>
                    <a:close/>
                    <a:moveTo>
                      <a:pt x="22" y="14"/>
                    </a:moveTo>
                    <a:cubicBezTo>
                      <a:pt x="21" y="17"/>
                      <a:pt x="21" y="19"/>
                      <a:pt x="21" y="22"/>
                    </a:cubicBezTo>
                    <a:cubicBezTo>
                      <a:pt x="17" y="21"/>
                      <a:pt x="12" y="16"/>
                      <a:pt x="11" y="11"/>
                    </a:cubicBezTo>
                    <a:cubicBezTo>
                      <a:pt x="11" y="9"/>
                      <a:pt x="12" y="6"/>
                      <a:pt x="14" y="5"/>
                    </a:cubicBezTo>
                    <a:cubicBezTo>
                      <a:pt x="16" y="4"/>
                      <a:pt x="17" y="4"/>
                      <a:pt x="18" y="4"/>
                    </a:cubicBezTo>
                    <a:cubicBezTo>
                      <a:pt x="21" y="6"/>
                      <a:pt x="22" y="14"/>
                      <a:pt x="22" y="14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4" name="Freeform 198"/>
              <p:cNvSpPr>
                <a:spLocks/>
              </p:cNvSpPr>
              <p:nvPr/>
            </p:nvSpPr>
            <p:spPr bwMode="auto">
              <a:xfrm>
                <a:off x="3328988" y="3100388"/>
                <a:ext cx="773113" cy="63500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25" y="5"/>
                  </a:cxn>
                  <a:cxn ang="0">
                    <a:pos x="68" y="2"/>
                  </a:cxn>
                  <a:cxn ang="0">
                    <a:pos x="68" y="2"/>
                  </a:cxn>
                  <a:cxn ang="0">
                    <a:pos x="93" y="8"/>
                  </a:cxn>
                  <a:cxn ang="0">
                    <a:pos x="139" y="4"/>
                  </a:cxn>
                  <a:cxn ang="0">
                    <a:pos x="138" y="4"/>
                  </a:cxn>
                  <a:cxn ang="0">
                    <a:pos x="160" y="9"/>
                  </a:cxn>
                  <a:cxn ang="0">
                    <a:pos x="206" y="2"/>
                  </a:cxn>
                  <a:cxn ang="0">
                    <a:pos x="206" y="2"/>
                  </a:cxn>
                  <a:cxn ang="0">
                    <a:pos x="139" y="3"/>
                  </a:cxn>
                  <a:cxn ang="0">
                    <a:pos x="139" y="3"/>
                  </a:cxn>
                  <a:cxn ang="0">
                    <a:pos x="138" y="3"/>
                  </a:cxn>
                  <a:cxn ang="0">
                    <a:pos x="68" y="1"/>
                  </a:cxn>
                  <a:cxn ang="0">
                    <a:pos x="68" y="1"/>
                  </a:cxn>
                  <a:cxn ang="0">
                    <a:pos x="68" y="1"/>
                  </a:cxn>
                  <a:cxn ang="0">
                    <a:pos x="0" y="0"/>
                  </a:cxn>
                  <a:cxn ang="0">
                    <a:pos x="0" y="1"/>
                  </a:cxn>
                </a:cxnLst>
                <a:rect l="0" t="0" r="r" b="b"/>
                <a:pathLst>
                  <a:path w="206" h="17">
                    <a:moveTo>
                      <a:pt x="0" y="1"/>
                    </a:moveTo>
                    <a:cubicBezTo>
                      <a:pt x="0" y="1"/>
                      <a:pt x="11" y="4"/>
                      <a:pt x="25" y="5"/>
                    </a:cubicBezTo>
                    <a:cubicBezTo>
                      <a:pt x="39" y="7"/>
                      <a:pt x="57" y="7"/>
                      <a:pt x="68" y="2"/>
                    </a:cubicBezTo>
                    <a:cubicBezTo>
                      <a:pt x="68" y="2"/>
                      <a:pt x="68" y="2"/>
                      <a:pt x="68" y="2"/>
                    </a:cubicBezTo>
                    <a:cubicBezTo>
                      <a:pt x="68" y="2"/>
                      <a:pt x="79" y="5"/>
                      <a:pt x="93" y="8"/>
                    </a:cubicBezTo>
                    <a:cubicBezTo>
                      <a:pt x="105" y="10"/>
                      <a:pt x="124" y="11"/>
                      <a:pt x="139" y="4"/>
                    </a:cubicBezTo>
                    <a:cubicBezTo>
                      <a:pt x="138" y="4"/>
                      <a:pt x="138" y="4"/>
                      <a:pt x="138" y="4"/>
                    </a:cubicBezTo>
                    <a:cubicBezTo>
                      <a:pt x="138" y="4"/>
                      <a:pt x="147" y="8"/>
                      <a:pt x="160" y="9"/>
                    </a:cubicBezTo>
                    <a:cubicBezTo>
                      <a:pt x="172" y="11"/>
                      <a:pt x="189" y="11"/>
                      <a:pt x="206" y="2"/>
                    </a:cubicBezTo>
                    <a:cubicBezTo>
                      <a:pt x="206" y="2"/>
                      <a:pt x="206" y="2"/>
                      <a:pt x="206" y="2"/>
                    </a:cubicBezTo>
                    <a:cubicBezTo>
                      <a:pt x="174" y="17"/>
                      <a:pt x="139" y="4"/>
                      <a:pt x="139" y="3"/>
                    </a:cubicBezTo>
                    <a:cubicBezTo>
                      <a:pt x="139" y="3"/>
                      <a:pt x="139" y="3"/>
                      <a:pt x="139" y="3"/>
                    </a:cubicBezTo>
                    <a:cubicBezTo>
                      <a:pt x="138" y="3"/>
                      <a:pt x="138" y="3"/>
                      <a:pt x="138" y="3"/>
                    </a:cubicBezTo>
                    <a:cubicBezTo>
                      <a:pt x="110" y="16"/>
                      <a:pt x="69" y="1"/>
                      <a:pt x="68" y="1"/>
                    </a:cubicBezTo>
                    <a:cubicBezTo>
                      <a:pt x="68" y="1"/>
                      <a:pt x="68" y="1"/>
                      <a:pt x="68" y="1"/>
                    </a:cubicBezTo>
                    <a:cubicBezTo>
                      <a:pt x="68" y="1"/>
                      <a:pt x="68" y="1"/>
                      <a:pt x="68" y="1"/>
                    </a:cubicBezTo>
                    <a:cubicBezTo>
                      <a:pt x="46" y="12"/>
                      <a:pt x="0" y="1"/>
                      <a:pt x="0" y="0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0404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5" name="Freeform 199"/>
              <p:cNvSpPr>
                <a:spLocks/>
              </p:cNvSpPr>
              <p:nvPr/>
            </p:nvSpPr>
            <p:spPr bwMode="auto">
              <a:xfrm>
                <a:off x="3989388" y="2500313"/>
                <a:ext cx="584200" cy="10842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7" y="22"/>
                  </a:cxn>
                  <a:cxn ang="0">
                    <a:pos x="132" y="115"/>
                  </a:cxn>
                  <a:cxn ang="0">
                    <a:pos x="152" y="239"/>
                  </a:cxn>
                  <a:cxn ang="0">
                    <a:pos x="140" y="289"/>
                  </a:cxn>
                  <a:cxn ang="0">
                    <a:pos x="147" y="238"/>
                  </a:cxn>
                  <a:cxn ang="0">
                    <a:pos x="123" y="119"/>
                  </a:cxn>
                  <a:cxn ang="0">
                    <a:pos x="45" y="26"/>
                  </a:cxn>
                  <a:cxn ang="0">
                    <a:pos x="0" y="0"/>
                  </a:cxn>
                </a:cxnLst>
                <a:rect l="0" t="0" r="r" b="b"/>
                <a:pathLst>
                  <a:path w="156" h="289">
                    <a:moveTo>
                      <a:pt x="0" y="0"/>
                    </a:moveTo>
                    <a:cubicBezTo>
                      <a:pt x="0" y="1"/>
                      <a:pt x="20" y="5"/>
                      <a:pt x="47" y="22"/>
                    </a:cubicBezTo>
                    <a:cubicBezTo>
                      <a:pt x="75" y="39"/>
                      <a:pt x="110" y="69"/>
                      <a:pt x="132" y="115"/>
                    </a:cubicBezTo>
                    <a:cubicBezTo>
                      <a:pt x="154" y="160"/>
                      <a:pt x="156" y="207"/>
                      <a:pt x="152" y="239"/>
                    </a:cubicBezTo>
                    <a:cubicBezTo>
                      <a:pt x="148" y="271"/>
                      <a:pt x="139" y="289"/>
                      <a:pt x="140" y="289"/>
                    </a:cubicBezTo>
                    <a:cubicBezTo>
                      <a:pt x="139" y="289"/>
                      <a:pt x="146" y="270"/>
                      <a:pt x="147" y="238"/>
                    </a:cubicBezTo>
                    <a:cubicBezTo>
                      <a:pt x="149" y="207"/>
                      <a:pt x="144" y="162"/>
                      <a:pt x="123" y="119"/>
                    </a:cubicBezTo>
                    <a:cubicBezTo>
                      <a:pt x="102" y="76"/>
                      <a:pt x="70" y="44"/>
                      <a:pt x="45" y="26"/>
                    </a:cubicBezTo>
                    <a:cubicBezTo>
                      <a:pt x="19" y="8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6" name="Freeform 200"/>
              <p:cNvSpPr>
                <a:spLocks/>
              </p:cNvSpPr>
              <p:nvPr/>
            </p:nvSpPr>
            <p:spPr bwMode="auto">
              <a:xfrm>
                <a:off x="4184651" y="4379913"/>
                <a:ext cx="36513" cy="141288"/>
              </a:xfrm>
              <a:custGeom>
                <a:avLst/>
                <a:gdLst/>
                <a:ahLst/>
                <a:cxnLst>
                  <a:cxn ang="0">
                    <a:pos x="2" y="18"/>
                  </a:cxn>
                  <a:cxn ang="0">
                    <a:pos x="0" y="38"/>
                  </a:cxn>
                  <a:cxn ang="0">
                    <a:pos x="7" y="18"/>
                  </a:cxn>
                  <a:cxn ang="0">
                    <a:pos x="10" y="0"/>
                  </a:cxn>
                  <a:cxn ang="0">
                    <a:pos x="2" y="4"/>
                  </a:cxn>
                  <a:cxn ang="0">
                    <a:pos x="2" y="18"/>
                  </a:cxn>
                </a:cxnLst>
                <a:rect l="0" t="0" r="r" b="b"/>
                <a:pathLst>
                  <a:path w="10" h="38">
                    <a:moveTo>
                      <a:pt x="2" y="18"/>
                    </a:moveTo>
                    <a:cubicBezTo>
                      <a:pt x="2" y="30"/>
                      <a:pt x="0" y="38"/>
                      <a:pt x="0" y="38"/>
                    </a:cubicBezTo>
                    <a:cubicBezTo>
                      <a:pt x="0" y="38"/>
                      <a:pt x="4" y="31"/>
                      <a:pt x="7" y="18"/>
                    </a:cubicBezTo>
                    <a:cubicBezTo>
                      <a:pt x="8" y="13"/>
                      <a:pt x="9" y="7"/>
                      <a:pt x="10" y="0"/>
                    </a:cubicBezTo>
                    <a:cubicBezTo>
                      <a:pt x="7" y="2"/>
                      <a:pt x="5" y="3"/>
                      <a:pt x="2" y="4"/>
                    </a:cubicBezTo>
                    <a:cubicBezTo>
                      <a:pt x="2" y="9"/>
                      <a:pt x="2" y="14"/>
                      <a:pt x="2" y="18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7" name="Freeform 201"/>
              <p:cNvSpPr>
                <a:spLocks/>
              </p:cNvSpPr>
              <p:nvPr/>
            </p:nvSpPr>
            <p:spPr bwMode="auto">
              <a:xfrm>
                <a:off x="4187826" y="4011613"/>
                <a:ext cx="115888" cy="382588"/>
              </a:xfrm>
              <a:custGeom>
                <a:avLst/>
                <a:gdLst/>
                <a:ahLst/>
                <a:cxnLst>
                  <a:cxn ang="0">
                    <a:pos x="31" y="1"/>
                  </a:cxn>
                  <a:cxn ang="0">
                    <a:pos x="3" y="66"/>
                  </a:cxn>
                  <a:cxn ang="0">
                    <a:pos x="1" y="102"/>
                  </a:cxn>
                  <a:cxn ang="0">
                    <a:pos x="9" y="98"/>
                  </a:cxn>
                  <a:cxn ang="0">
                    <a:pos x="13" y="67"/>
                  </a:cxn>
                  <a:cxn ang="0">
                    <a:pos x="31" y="1"/>
                  </a:cxn>
                </a:cxnLst>
                <a:rect l="0" t="0" r="r" b="b"/>
                <a:pathLst>
                  <a:path w="31" h="102">
                    <a:moveTo>
                      <a:pt x="31" y="1"/>
                    </a:moveTo>
                    <a:cubicBezTo>
                      <a:pt x="31" y="0"/>
                      <a:pt x="9" y="26"/>
                      <a:pt x="3" y="66"/>
                    </a:cubicBezTo>
                    <a:cubicBezTo>
                      <a:pt x="0" y="79"/>
                      <a:pt x="1" y="91"/>
                      <a:pt x="1" y="102"/>
                    </a:cubicBezTo>
                    <a:cubicBezTo>
                      <a:pt x="4" y="101"/>
                      <a:pt x="6" y="100"/>
                      <a:pt x="9" y="98"/>
                    </a:cubicBezTo>
                    <a:cubicBezTo>
                      <a:pt x="10" y="89"/>
                      <a:pt x="10" y="79"/>
                      <a:pt x="13" y="67"/>
                    </a:cubicBezTo>
                    <a:cubicBezTo>
                      <a:pt x="18" y="30"/>
                      <a:pt x="31" y="1"/>
                      <a:pt x="31" y="1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8" name="Freeform 202"/>
              <p:cNvSpPr>
                <a:spLocks noEditPoints="1"/>
              </p:cNvSpPr>
              <p:nvPr/>
            </p:nvSpPr>
            <p:spPr bwMode="auto">
              <a:xfrm>
                <a:off x="4011613" y="2563813"/>
                <a:ext cx="442913" cy="949325"/>
              </a:xfrm>
              <a:custGeom>
                <a:avLst/>
                <a:gdLst/>
                <a:ahLst/>
                <a:cxnLst>
                  <a:cxn ang="0">
                    <a:pos x="92" y="113"/>
                  </a:cxn>
                  <a:cxn ang="0">
                    <a:pos x="111" y="154"/>
                  </a:cxn>
                  <a:cxn ang="0">
                    <a:pos x="95" y="108"/>
                  </a:cxn>
                  <a:cxn ang="0">
                    <a:pos x="92" y="113"/>
                  </a:cxn>
                  <a:cxn ang="0">
                    <a:pos x="1" y="3"/>
                  </a:cxn>
                  <a:cxn ang="0">
                    <a:pos x="1" y="13"/>
                  </a:cxn>
                  <a:cxn ang="0">
                    <a:pos x="91" y="109"/>
                  </a:cxn>
                  <a:cxn ang="0">
                    <a:pos x="93" y="105"/>
                  </a:cxn>
                  <a:cxn ang="0">
                    <a:pos x="7" y="2"/>
                  </a:cxn>
                  <a:cxn ang="0">
                    <a:pos x="1" y="3"/>
                  </a:cxn>
                  <a:cxn ang="0">
                    <a:pos x="90" y="117"/>
                  </a:cxn>
                  <a:cxn ang="0">
                    <a:pos x="69" y="143"/>
                  </a:cxn>
                  <a:cxn ang="0">
                    <a:pos x="75" y="212"/>
                  </a:cxn>
                  <a:cxn ang="0">
                    <a:pos x="77" y="220"/>
                  </a:cxn>
                  <a:cxn ang="0">
                    <a:pos x="107" y="251"/>
                  </a:cxn>
                  <a:cxn ang="0">
                    <a:pos x="113" y="250"/>
                  </a:cxn>
                  <a:cxn ang="0">
                    <a:pos x="117" y="191"/>
                  </a:cxn>
                  <a:cxn ang="0">
                    <a:pos x="90" y="117"/>
                  </a:cxn>
                  <a:cxn ang="0">
                    <a:pos x="2" y="20"/>
                  </a:cxn>
                  <a:cxn ang="0">
                    <a:pos x="2" y="27"/>
                  </a:cxn>
                  <a:cxn ang="0">
                    <a:pos x="7" y="36"/>
                  </a:cxn>
                  <a:cxn ang="0">
                    <a:pos x="66" y="133"/>
                  </a:cxn>
                  <a:cxn ang="0">
                    <a:pos x="87" y="111"/>
                  </a:cxn>
                  <a:cxn ang="0">
                    <a:pos x="2" y="20"/>
                  </a:cxn>
                </a:cxnLst>
                <a:rect l="0" t="0" r="r" b="b"/>
                <a:pathLst>
                  <a:path w="118" h="253">
                    <a:moveTo>
                      <a:pt x="92" y="113"/>
                    </a:moveTo>
                    <a:cubicBezTo>
                      <a:pt x="100" y="128"/>
                      <a:pt x="106" y="142"/>
                      <a:pt x="111" y="154"/>
                    </a:cubicBezTo>
                    <a:cubicBezTo>
                      <a:pt x="107" y="139"/>
                      <a:pt x="102" y="124"/>
                      <a:pt x="95" y="108"/>
                    </a:cubicBezTo>
                    <a:cubicBezTo>
                      <a:pt x="94" y="110"/>
                      <a:pt x="93" y="111"/>
                      <a:pt x="92" y="113"/>
                    </a:cubicBezTo>
                    <a:close/>
                    <a:moveTo>
                      <a:pt x="1" y="3"/>
                    </a:moveTo>
                    <a:cubicBezTo>
                      <a:pt x="1" y="7"/>
                      <a:pt x="1" y="10"/>
                      <a:pt x="1" y="13"/>
                    </a:cubicBezTo>
                    <a:cubicBezTo>
                      <a:pt x="44" y="38"/>
                      <a:pt x="72" y="76"/>
                      <a:pt x="91" y="109"/>
                    </a:cubicBezTo>
                    <a:cubicBezTo>
                      <a:pt x="91" y="107"/>
                      <a:pt x="92" y="106"/>
                      <a:pt x="93" y="105"/>
                    </a:cubicBezTo>
                    <a:cubicBezTo>
                      <a:pt x="75" y="68"/>
                      <a:pt x="46" y="33"/>
                      <a:pt x="7" y="2"/>
                    </a:cubicBezTo>
                    <a:cubicBezTo>
                      <a:pt x="3" y="0"/>
                      <a:pt x="0" y="0"/>
                      <a:pt x="1" y="3"/>
                    </a:cubicBezTo>
                    <a:close/>
                    <a:moveTo>
                      <a:pt x="90" y="117"/>
                    </a:moveTo>
                    <a:cubicBezTo>
                      <a:pt x="85" y="126"/>
                      <a:pt x="78" y="134"/>
                      <a:pt x="69" y="143"/>
                    </a:cubicBezTo>
                    <a:cubicBezTo>
                      <a:pt x="75" y="166"/>
                      <a:pt x="77" y="189"/>
                      <a:pt x="75" y="212"/>
                    </a:cubicBezTo>
                    <a:cubicBezTo>
                      <a:pt x="74" y="214"/>
                      <a:pt x="75" y="218"/>
                      <a:pt x="77" y="220"/>
                    </a:cubicBezTo>
                    <a:cubicBezTo>
                      <a:pt x="88" y="229"/>
                      <a:pt x="98" y="240"/>
                      <a:pt x="107" y="251"/>
                    </a:cubicBezTo>
                    <a:cubicBezTo>
                      <a:pt x="109" y="253"/>
                      <a:pt x="111" y="253"/>
                      <a:pt x="113" y="250"/>
                    </a:cubicBezTo>
                    <a:cubicBezTo>
                      <a:pt x="117" y="231"/>
                      <a:pt x="118" y="211"/>
                      <a:pt x="117" y="191"/>
                    </a:cubicBezTo>
                    <a:cubicBezTo>
                      <a:pt x="114" y="179"/>
                      <a:pt x="107" y="150"/>
                      <a:pt x="90" y="117"/>
                    </a:cubicBezTo>
                    <a:close/>
                    <a:moveTo>
                      <a:pt x="2" y="20"/>
                    </a:moveTo>
                    <a:cubicBezTo>
                      <a:pt x="2" y="22"/>
                      <a:pt x="2" y="25"/>
                      <a:pt x="2" y="27"/>
                    </a:cubicBezTo>
                    <a:cubicBezTo>
                      <a:pt x="2" y="30"/>
                      <a:pt x="4" y="34"/>
                      <a:pt x="7" y="36"/>
                    </a:cubicBezTo>
                    <a:cubicBezTo>
                      <a:pt x="36" y="67"/>
                      <a:pt x="56" y="100"/>
                      <a:pt x="66" y="133"/>
                    </a:cubicBezTo>
                    <a:cubicBezTo>
                      <a:pt x="75" y="126"/>
                      <a:pt x="82" y="119"/>
                      <a:pt x="87" y="111"/>
                    </a:cubicBezTo>
                    <a:cubicBezTo>
                      <a:pt x="70" y="79"/>
                      <a:pt x="43" y="44"/>
                      <a:pt x="2" y="2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9" name="Freeform 203"/>
              <p:cNvSpPr>
                <a:spLocks/>
              </p:cNvSpPr>
              <p:nvPr/>
            </p:nvSpPr>
            <p:spPr bwMode="auto">
              <a:xfrm>
                <a:off x="3325813" y="3097213"/>
                <a:ext cx="273050" cy="1514475"/>
              </a:xfrm>
              <a:custGeom>
                <a:avLst/>
                <a:gdLst/>
                <a:ahLst/>
                <a:cxnLst>
                  <a:cxn ang="0">
                    <a:pos x="9" y="23"/>
                  </a:cxn>
                  <a:cxn ang="0">
                    <a:pos x="3" y="6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10" y="22"/>
                  </a:cxn>
                  <a:cxn ang="0">
                    <a:pos x="56" y="171"/>
                  </a:cxn>
                  <a:cxn ang="0">
                    <a:pos x="63" y="212"/>
                  </a:cxn>
                  <a:cxn ang="0">
                    <a:pos x="68" y="253"/>
                  </a:cxn>
                  <a:cxn ang="0">
                    <a:pos x="71" y="268"/>
                  </a:cxn>
                  <a:cxn ang="0">
                    <a:pos x="69" y="282"/>
                  </a:cxn>
                  <a:cxn ang="0">
                    <a:pos x="67" y="300"/>
                  </a:cxn>
                  <a:cxn ang="0">
                    <a:pos x="67" y="404"/>
                  </a:cxn>
                  <a:cxn ang="0">
                    <a:pos x="69" y="404"/>
                  </a:cxn>
                  <a:cxn ang="0">
                    <a:pos x="69" y="300"/>
                  </a:cxn>
                  <a:cxn ang="0">
                    <a:pos x="71" y="283"/>
                  </a:cxn>
                  <a:cxn ang="0">
                    <a:pos x="73" y="268"/>
                  </a:cxn>
                  <a:cxn ang="0">
                    <a:pos x="70" y="252"/>
                  </a:cxn>
                  <a:cxn ang="0">
                    <a:pos x="66" y="212"/>
                  </a:cxn>
                  <a:cxn ang="0">
                    <a:pos x="59" y="170"/>
                  </a:cxn>
                  <a:cxn ang="0">
                    <a:pos x="12" y="22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1" y="7"/>
                  </a:cxn>
                  <a:cxn ang="0">
                    <a:pos x="7" y="23"/>
                  </a:cxn>
                  <a:cxn ang="0">
                    <a:pos x="9" y="23"/>
                  </a:cxn>
                </a:cxnLst>
                <a:rect l="0" t="0" r="r" b="b"/>
                <a:pathLst>
                  <a:path w="73" h="404">
                    <a:moveTo>
                      <a:pt x="9" y="23"/>
                    </a:moveTo>
                    <a:cubicBezTo>
                      <a:pt x="9" y="23"/>
                      <a:pt x="5" y="10"/>
                      <a:pt x="3" y="6"/>
                    </a:cubicBezTo>
                    <a:cubicBezTo>
                      <a:pt x="3" y="4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2"/>
                      <a:pt x="4" y="4"/>
                      <a:pt x="10" y="22"/>
                    </a:cubicBezTo>
                    <a:cubicBezTo>
                      <a:pt x="21" y="61"/>
                      <a:pt x="56" y="169"/>
                      <a:pt x="56" y="171"/>
                    </a:cubicBezTo>
                    <a:cubicBezTo>
                      <a:pt x="56" y="171"/>
                      <a:pt x="65" y="197"/>
                      <a:pt x="63" y="212"/>
                    </a:cubicBezTo>
                    <a:cubicBezTo>
                      <a:pt x="62" y="224"/>
                      <a:pt x="65" y="240"/>
                      <a:pt x="68" y="253"/>
                    </a:cubicBezTo>
                    <a:cubicBezTo>
                      <a:pt x="69" y="259"/>
                      <a:pt x="70" y="264"/>
                      <a:pt x="71" y="268"/>
                    </a:cubicBezTo>
                    <a:cubicBezTo>
                      <a:pt x="71" y="273"/>
                      <a:pt x="70" y="277"/>
                      <a:pt x="69" y="282"/>
                    </a:cubicBezTo>
                    <a:cubicBezTo>
                      <a:pt x="68" y="287"/>
                      <a:pt x="67" y="292"/>
                      <a:pt x="67" y="300"/>
                    </a:cubicBezTo>
                    <a:cubicBezTo>
                      <a:pt x="67" y="404"/>
                      <a:pt x="67" y="404"/>
                      <a:pt x="67" y="404"/>
                    </a:cubicBezTo>
                    <a:cubicBezTo>
                      <a:pt x="69" y="404"/>
                      <a:pt x="69" y="404"/>
                      <a:pt x="69" y="404"/>
                    </a:cubicBezTo>
                    <a:cubicBezTo>
                      <a:pt x="69" y="300"/>
                      <a:pt x="69" y="300"/>
                      <a:pt x="69" y="300"/>
                    </a:cubicBezTo>
                    <a:cubicBezTo>
                      <a:pt x="69" y="293"/>
                      <a:pt x="70" y="287"/>
                      <a:pt x="71" y="283"/>
                    </a:cubicBezTo>
                    <a:cubicBezTo>
                      <a:pt x="72" y="278"/>
                      <a:pt x="73" y="273"/>
                      <a:pt x="73" y="268"/>
                    </a:cubicBezTo>
                    <a:cubicBezTo>
                      <a:pt x="73" y="264"/>
                      <a:pt x="71" y="258"/>
                      <a:pt x="70" y="252"/>
                    </a:cubicBezTo>
                    <a:cubicBezTo>
                      <a:pt x="68" y="240"/>
                      <a:pt x="64" y="224"/>
                      <a:pt x="66" y="212"/>
                    </a:cubicBezTo>
                    <a:cubicBezTo>
                      <a:pt x="68" y="197"/>
                      <a:pt x="59" y="171"/>
                      <a:pt x="59" y="170"/>
                    </a:cubicBezTo>
                    <a:cubicBezTo>
                      <a:pt x="58" y="169"/>
                      <a:pt x="23" y="60"/>
                      <a:pt x="12" y="22"/>
                    </a:cubicBezTo>
                    <a:cubicBezTo>
                      <a:pt x="6" y="0"/>
                      <a:pt x="4" y="0"/>
                      <a:pt x="3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0" y="2"/>
                      <a:pt x="1" y="5"/>
                      <a:pt x="1" y="7"/>
                    </a:cubicBezTo>
                    <a:cubicBezTo>
                      <a:pt x="3" y="11"/>
                      <a:pt x="7" y="23"/>
                      <a:pt x="7" y="23"/>
                    </a:cubicBezTo>
                    <a:lnTo>
                      <a:pt x="9" y="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0" name="Freeform 204"/>
              <p:cNvSpPr>
                <a:spLocks/>
              </p:cNvSpPr>
              <p:nvPr/>
            </p:nvSpPr>
            <p:spPr bwMode="auto">
              <a:xfrm>
                <a:off x="3838576" y="3092451"/>
                <a:ext cx="277813" cy="1519238"/>
              </a:xfrm>
              <a:custGeom>
                <a:avLst/>
                <a:gdLst/>
                <a:ahLst/>
                <a:cxnLst>
                  <a:cxn ang="0">
                    <a:pos x="67" y="24"/>
                  </a:cxn>
                  <a:cxn ang="0">
                    <a:pos x="67" y="24"/>
                  </a:cxn>
                  <a:cxn ang="0">
                    <a:pos x="72" y="7"/>
                  </a:cxn>
                  <a:cxn ang="0">
                    <a:pos x="72" y="1"/>
                  </a:cxn>
                  <a:cxn ang="0">
                    <a:pos x="71" y="1"/>
                  </a:cxn>
                  <a:cxn ang="0">
                    <a:pos x="62" y="23"/>
                  </a:cxn>
                  <a:cxn ang="0">
                    <a:pos x="15" y="171"/>
                  </a:cxn>
                  <a:cxn ang="0">
                    <a:pos x="8" y="213"/>
                  </a:cxn>
                  <a:cxn ang="0">
                    <a:pos x="3" y="253"/>
                  </a:cxn>
                  <a:cxn ang="0">
                    <a:pos x="1" y="269"/>
                  </a:cxn>
                  <a:cxn ang="0">
                    <a:pos x="2" y="284"/>
                  </a:cxn>
                  <a:cxn ang="0">
                    <a:pos x="5" y="301"/>
                  </a:cxn>
                  <a:cxn ang="0">
                    <a:pos x="5" y="405"/>
                  </a:cxn>
                  <a:cxn ang="0">
                    <a:pos x="7" y="405"/>
                  </a:cxn>
                  <a:cxn ang="0">
                    <a:pos x="7" y="301"/>
                  </a:cxn>
                  <a:cxn ang="0">
                    <a:pos x="5" y="283"/>
                  </a:cxn>
                  <a:cxn ang="0">
                    <a:pos x="3" y="269"/>
                  </a:cxn>
                  <a:cxn ang="0">
                    <a:pos x="6" y="254"/>
                  </a:cxn>
                  <a:cxn ang="0">
                    <a:pos x="10" y="213"/>
                  </a:cxn>
                  <a:cxn ang="0">
                    <a:pos x="17" y="172"/>
                  </a:cxn>
                  <a:cxn ang="0">
                    <a:pos x="64" y="23"/>
                  </a:cxn>
                  <a:cxn ang="0">
                    <a:pos x="72" y="3"/>
                  </a:cxn>
                  <a:cxn ang="0">
                    <a:pos x="71" y="3"/>
                  </a:cxn>
                  <a:cxn ang="0">
                    <a:pos x="71" y="3"/>
                  </a:cxn>
                  <a:cxn ang="0">
                    <a:pos x="70" y="7"/>
                  </a:cxn>
                  <a:cxn ang="0">
                    <a:pos x="65" y="23"/>
                  </a:cxn>
                  <a:cxn ang="0">
                    <a:pos x="67" y="24"/>
                  </a:cxn>
                </a:cxnLst>
                <a:rect l="0" t="0" r="r" b="b"/>
                <a:pathLst>
                  <a:path w="74" h="405">
                    <a:moveTo>
                      <a:pt x="67" y="24"/>
                    </a:moveTo>
                    <a:cubicBezTo>
                      <a:pt x="67" y="24"/>
                      <a:pt x="67" y="24"/>
                      <a:pt x="67" y="24"/>
                    </a:cubicBezTo>
                    <a:cubicBezTo>
                      <a:pt x="67" y="24"/>
                      <a:pt x="71" y="12"/>
                      <a:pt x="72" y="7"/>
                    </a:cubicBezTo>
                    <a:cubicBezTo>
                      <a:pt x="73" y="6"/>
                      <a:pt x="74" y="2"/>
                      <a:pt x="72" y="1"/>
                    </a:cubicBezTo>
                    <a:cubicBezTo>
                      <a:pt x="72" y="1"/>
                      <a:pt x="72" y="0"/>
                      <a:pt x="71" y="1"/>
                    </a:cubicBezTo>
                    <a:cubicBezTo>
                      <a:pt x="70" y="1"/>
                      <a:pt x="68" y="1"/>
                      <a:pt x="62" y="23"/>
                    </a:cubicBezTo>
                    <a:cubicBezTo>
                      <a:pt x="50" y="61"/>
                      <a:pt x="15" y="170"/>
                      <a:pt x="15" y="171"/>
                    </a:cubicBezTo>
                    <a:cubicBezTo>
                      <a:pt x="15" y="172"/>
                      <a:pt x="6" y="198"/>
                      <a:pt x="8" y="213"/>
                    </a:cubicBezTo>
                    <a:cubicBezTo>
                      <a:pt x="9" y="225"/>
                      <a:pt x="6" y="241"/>
                      <a:pt x="3" y="253"/>
                    </a:cubicBezTo>
                    <a:cubicBezTo>
                      <a:pt x="2" y="259"/>
                      <a:pt x="1" y="265"/>
                      <a:pt x="1" y="269"/>
                    </a:cubicBezTo>
                    <a:cubicBezTo>
                      <a:pt x="0" y="274"/>
                      <a:pt x="1" y="279"/>
                      <a:pt x="2" y="284"/>
                    </a:cubicBezTo>
                    <a:cubicBezTo>
                      <a:pt x="3" y="288"/>
                      <a:pt x="5" y="294"/>
                      <a:pt x="5" y="301"/>
                    </a:cubicBezTo>
                    <a:cubicBezTo>
                      <a:pt x="5" y="405"/>
                      <a:pt x="5" y="405"/>
                      <a:pt x="5" y="405"/>
                    </a:cubicBezTo>
                    <a:cubicBezTo>
                      <a:pt x="7" y="405"/>
                      <a:pt x="7" y="405"/>
                      <a:pt x="7" y="405"/>
                    </a:cubicBezTo>
                    <a:cubicBezTo>
                      <a:pt x="7" y="301"/>
                      <a:pt x="7" y="301"/>
                      <a:pt x="7" y="301"/>
                    </a:cubicBezTo>
                    <a:cubicBezTo>
                      <a:pt x="7" y="293"/>
                      <a:pt x="6" y="288"/>
                      <a:pt x="5" y="283"/>
                    </a:cubicBezTo>
                    <a:cubicBezTo>
                      <a:pt x="4" y="278"/>
                      <a:pt x="3" y="274"/>
                      <a:pt x="3" y="269"/>
                    </a:cubicBezTo>
                    <a:cubicBezTo>
                      <a:pt x="3" y="265"/>
                      <a:pt x="4" y="260"/>
                      <a:pt x="6" y="254"/>
                    </a:cubicBezTo>
                    <a:cubicBezTo>
                      <a:pt x="8" y="241"/>
                      <a:pt x="12" y="225"/>
                      <a:pt x="10" y="213"/>
                    </a:cubicBezTo>
                    <a:cubicBezTo>
                      <a:pt x="8" y="198"/>
                      <a:pt x="17" y="172"/>
                      <a:pt x="17" y="172"/>
                    </a:cubicBezTo>
                    <a:cubicBezTo>
                      <a:pt x="18" y="170"/>
                      <a:pt x="53" y="62"/>
                      <a:pt x="64" y="23"/>
                    </a:cubicBezTo>
                    <a:cubicBezTo>
                      <a:pt x="69" y="5"/>
                      <a:pt x="71" y="3"/>
                      <a:pt x="72" y="3"/>
                    </a:cubicBezTo>
                    <a:cubicBezTo>
                      <a:pt x="71" y="3"/>
                      <a:pt x="71" y="3"/>
                      <a:pt x="71" y="3"/>
                    </a:cubicBezTo>
                    <a:cubicBezTo>
                      <a:pt x="71" y="3"/>
                      <a:pt x="71" y="3"/>
                      <a:pt x="71" y="3"/>
                    </a:cubicBezTo>
                    <a:cubicBezTo>
                      <a:pt x="71" y="3"/>
                      <a:pt x="71" y="5"/>
                      <a:pt x="70" y="7"/>
                    </a:cubicBezTo>
                    <a:cubicBezTo>
                      <a:pt x="69" y="11"/>
                      <a:pt x="65" y="23"/>
                      <a:pt x="65" y="23"/>
                    </a:cubicBezTo>
                    <a:lnTo>
                      <a:pt x="67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1" name="Freeform 217"/>
              <p:cNvSpPr>
                <a:spLocks/>
              </p:cNvSpPr>
              <p:nvPr/>
            </p:nvSpPr>
            <p:spPr bwMode="auto">
              <a:xfrm>
                <a:off x="3595688" y="3490913"/>
                <a:ext cx="239713" cy="52388"/>
              </a:xfrm>
              <a:custGeom>
                <a:avLst/>
                <a:gdLst/>
                <a:ahLst/>
                <a:cxnLst>
                  <a:cxn ang="0">
                    <a:pos x="11" y="1"/>
                  </a:cxn>
                  <a:cxn ang="0">
                    <a:pos x="53" y="1"/>
                  </a:cxn>
                  <a:cxn ang="0">
                    <a:pos x="53" y="13"/>
                  </a:cxn>
                  <a:cxn ang="0">
                    <a:pos x="17" y="14"/>
                  </a:cxn>
                  <a:cxn ang="0">
                    <a:pos x="11" y="1"/>
                  </a:cxn>
                </a:cxnLst>
                <a:rect l="0" t="0" r="r" b="b"/>
                <a:pathLst>
                  <a:path w="64" h="14">
                    <a:moveTo>
                      <a:pt x="11" y="1"/>
                    </a:moveTo>
                    <a:cubicBezTo>
                      <a:pt x="23" y="0"/>
                      <a:pt x="47" y="0"/>
                      <a:pt x="53" y="1"/>
                    </a:cubicBezTo>
                    <a:cubicBezTo>
                      <a:pt x="64" y="1"/>
                      <a:pt x="62" y="12"/>
                      <a:pt x="53" y="13"/>
                    </a:cubicBezTo>
                    <a:cubicBezTo>
                      <a:pt x="39" y="14"/>
                      <a:pt x="25" y="14"/>
                      <a:pt x="17" y="14"/>
                    </a:cubicBezTo>
                    <a:cubicBezTo>
                      <a:pt x="0" y="14"/>
                      <a:pt x="1" y="2"/>
                      <a:pt x="11" y="1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2" name="Freeform 179"/>
              <p:cNvSpPr>
                <a:spLocks/>
              </p:cNvSpPr>
              <p:nvPr/>
            </p:nvSpPr>
            <p:spPr bwMode="auto">
              <a:xfrm>
                <a:off x="3197226" y="4364038"/>
                <a:ext cx="1054100" cy="255588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13"/>
                  </a:cxn>
                  <a:cxn ang="0">
                    <a:pos x="30" y="66"/>
                  </a:cxn>
                  <a:cxn ang="0">
                    <a:pos x="135" y="66"/>
                  </a:cxn>
                  <a:cxn ang="0">
                    <a:pos x="135" y="66"/>
                  </a:cxn>
                  <a:cxn ang="0">
                    <a:pos x="146" y="66"/>
                  </a:cxn>
                  <a:cxn ang="0">
                    <a:pos x="251" y="66"/>
                  </a:cxn>
                  <a:cxn ang="0">
                    <a:pos x="281" y="13"/>
                  </a:cxn>
                  <a:cxn ang="0">
                    <a:pos x="281" y="0"/>
                  </a:cxn>
                  <a:cxn ang="0">
                    <a:pos x="0" y="6"/>
                  </a:cxn>
                </a:cxnLst>
                <a:rect l="0" t="0" r="r" b="b"/>
                <a:pathLst>
                  <a:path w="281" h="68">
                    <a:moveTo>
                      <a:pt x="0" y="6"/>
                    </a:moveTo>
                    <a:cubicBezTo>
                      <a:pt x="0" y="8"/>
                      <a:pt x="0" y="11"/>
                      <a:pt x="0" y="13"/>
                    </a:cubicBezTo>
                    <a:cubicBezTo>
                      <a:pt x="0" y="31"/>
                      <a:pt x="9" y="65"/>
                      <a:pt x="30" y="66"/>
                    </a:cubicBezTo>
                    <a:cubicBezTo>
                      <a:pt x="47" y="68"/>
                      <a:pt x="134" y="67"/>
                      <a:pt x="135" y="66"/>
                    </a:cubicBezTo>
                    <a:cubicBezTo>
                      <a:pt x="135" y="66"/>
                      <a:pt x="135" y="66"/>
                      <a:pt x="135" y="66"/>
                    </a:cubicBezTo>
                    <a:cubicBezTo>
                      <a:pt x="146" y="66"/>
                      <a:pt x="146" y="66"/>
                      <a:pt x="146" y="66"/>
                    </a:cubicBezTo>
                    <a:cubicBezTo>
                      <a:pt x="147" y="66"/>
                      <a:pt x="231" y="68"/>
                      <a:pt x="251" y="66"/>
                    </a:cubicBezTo>
                    <a:cubicBezTo>
                      <a:pt x="272" y="65"/>
                      <a:pt x="281" y="31"/>
                      <a:pt x="281" y="13"/>
                    </a:cubicBezTo>
                    <a:cubicBezTo>
                      <a:pt x="281" y="9"/>
                      <a:pt x="281" y="5"/>
                      <a:pt x="281" y="0"/>
                    </a:cubicBezTo>
                    <a:cubicBezTo>
                      <a:pt x="190" y="48"/>
                      <a:pt x="45" y="35"/>
                      <a:pt x="0" y="6"/>
                    </a:cubicBezTo>
                    <a:close/>
                  </a:path>
                </a:pathLst>
              </a:custGeom>
              <a:solidFill>
                <a:srgbClr val="4D4D4D">
                  <a:alpha val="78000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89" name="Group 316"/>
          <p:cNvGrpSpPr/>
          <p:nvPr/>
        </p:nvGrpSpPr>
        <p:grpSpPr>
          <a:xfrm>
            <a:off x="2109268" y="3355975"/>
            <a:ext cx="1376882" cy="2425700"/>
            <a:chOff x="1552575" y="2133600"/>
            <a:chExt cx="1758950" cy="3098800"/>
          </a:xfrm>
          <a:effectLst>
            <a:reflection blurRad="6350" stA="52000" endA="300" endPos="35000" dir="5400000" sy="-100000" algn="bl" rotWithShape="0"/>
          </a:effectLst>
        </p:grpSpPr>
        <p:grpSp>
          <p:nvGrpSpPr>
            <p:cNvPr id="1390" name="Group 227"/>
            <p:cNvGrpSpPr/>
            <p:nvPr/>
          </p:nvGrpSpPr>
          <p:grpSpPr>
            <a:xfrm>
              <a:off x="1995487" y="4305300"/>
              <a:ext cx="869950" cy="927100"/>
              <a:chOff x="3406775" y="3565525"/>
              <a:chExt cx="869950" cy="927100"/>
            </a:xfrm>
          </p:grpSpPr>
          <p:sp>
            <p:nvSpPr>
              <p:cNvPr id="1408" name="Freeform 175"/>
              <p:cNvSpPr>
                <a:spLocks/>
              </p:cNvSpPr>
              <p:nvPr/>
            </p:nvSpPr>
            <p:spPr bwMode="auto">
              <a:xfrm>
                <a:off x="3478213" y="4154488"/>
                <a:ext cx="757238" cy="187325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16" y="30"/>
                  </a:cxn>
                  <a:cxn ang="0">
                    <a:pos x="39" y="49"/>
                  </a:cxn>
                  <a:cxn ang="0">
                    <a:pos x="39" y="50"/>
                  </a:cxn>
                  <a:cxn ang="0">
                    <a:pos x="154" y="50"/>
                  </a:cxn>
                  <a:cxn ang="0">
                    <a:pos x="165" y="37"/>
                  </a:cxn>
                  <a:cxn ang="0">
                    <a:pos x="195" y="12"/>
                  </a:cxn>
                  <a:cxn ang="0">
                    <a:pos x="202" y="0"/>
                  </a:cxn>
                  <a:cxn ang="0">
                    <a:pos x="0" y="13"/>
                  </a:cxn>
                </a:cxnLst>
                <a:rect l="0" t="0" r="r" b="b"/>
                <a:pathLst>
                  <a:path w="202" h="50">
                    <a:moveTo>
                      <a:pt x="0" y="13"/>
                    </a:moveTo>
                    <a:cubicBezTo>
                      <a:pt x="4" y="19"/>
                      <a:pt x="11" y="27"/>
                      <a:pt x="16" y="30"/>
                    </a:cubicBezTo>
                    <a:cubicBezTo>
                      <a:pt x="25" y="35"/>
                      <a:pt x="35" y="45"/>
                      <a:pt x="39" y="49"/>
                    </a:cubicBezTo>
                    <a:cubicBezTo>
                      <a:pt x="39" y="49"/>
                      <a:pt x="38" y="49"/>
                      <a:pt x="39" y="50"/>
                    </a:cubicBezTo>
                    <a:cubicBezTo>
                      <a:pt x="154" y="50"/>
                      <a:pt x="154" y="50"/>
                      <a:pt x="154" y="50"/>
                    </a:cubicBezTo>
                    <a:cubicBezTo>
                      <a:pt x="156" y="47"/>
                      <a:pt x="161" y="40"/>
                      <a:pt x="165" y="37"/>
                    </a:cubicBezTo>
                    <a:cubicBezTo>
                      <a:pt x="172" y="33"/>
                      <a:pt x="190" y="18"/>
                      <a:pt x="195" y="12"/>
                    </a:cubicBezTo>
                    <a:cubicBezTo>
                      <a:pt x="198" y="8"/>
                      <a:pt x="201" y="4"/>
                      <a:pt x="202" y="0"/>
                    </a:cubicBezTo>
                    <a:cubicBezTo>
                      <a:pt x="139" y="13"/>
                      <a:pt x="37" y="13"/>
                      <a:pt x="0" y="13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50000"/>
                    </a:schemeClr>
                  </a:gs>
                  <a:gs pos="39000">
                    <a:schemeClr val="bg1">
                      <a:lumMod val="65000"/>
                    </a:schemeClr>
                  </a:gs>
                  <a:gs pos="100000">
                    <a:schemeClr val="tx1">
                      <a:lumMod val="75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9" name="Freeform 180"/>
              <p:cNvSpPr>
                <a:spLocks/>
              </p:cNvSpPr>
              <p:nvPr/>
            </p:nvSpPr>
            <p:spPr bwMode="auto">
              <a:xfrm>
                <a:off x="3448050" y="3716338"/>
                <a:ext cx="790575" cy="96838"/>
              </a:xfrm>
              <a:custGeom>
                <a:avLst/>
                <a:gdLst/>
                <a:ahLst/>
                <a:cxnLst>
                  <a:cxn ang="0">
                    <a:pos x="211" y="6"/>
                  </a:cxn>
                  <a:cxn ang="0">
                    <a:pos x="208" y="0"/>
                  </a:cxn>
                  <a:cxn ang="0">
                    <a:pos x="2" y="13"/>
                  </a:cxn>
                  <a:cxn ang="0">
                    <a:pos x="0" y="20"/>
                  </a:cxn>
                  <a:cxn ang="0">
                    <a:pos x="0" y="26"/>
                  </a:cxn>
                  <a:cxn ang="0">
                    <a:pos x="211" y="10"/>
                  </a:cxn>
                  <a:cxn ang="0">
                    <a:pos x="211" y="6"/>
                  </a:cxn>
                </a:cxnLst>
                <a:rect l="0" t="0" r="r" b="b"/>
                <a:pathLst>
                  <a:path w="211" h="26">
                    <a:moveTo>
                      <a:pt x="211" y="6"/>
                    </a:moveTo>
                    <a:cubicBezTo>
                      <a:pt x="211" y="6"/>
                      <a:pt x="210" y="4"/>
                      <a:pt x="208" y="0"/>
                    </a:cubicBezTo>
                    <a:cubicBezTo>
                      <a:pt x="141" y="13"/>
                      <a:pt x="32" y="13"/>
                      <a:pt x="2" y="13"/>
                    </a:cubicBezTo>
                    <a:cubicBezTo>
                      <a:pt x="2" y="16"/>
                      <a:pt x="1" y="18"/>
                      <a:pt x="0" y="20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38" y="25"/>
                      <a:pt x="163" y="20"/>
                      <a:pt x="211" y="10"/>
                    </a:cubicBezTo>
                    <a:lnTo>
                      <a:pt x="211" y="6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0" name="Freeform 181"/>
              <p:cNvSpPr>
                <a:spLocks/>
              </p:cNvSpPr>
              <p:nvPr/>
            </p:nvSpPr>
            <p:spPr bwMode="auto">
              <a:xfrm>
                <a:off x="3451225" y="3827463"/>
                <a:ext cx="787400" cy="101600"/>
              </a:xfrm>
              <a:custGeom>
                <a:avLst/>
                <a:gdLst/>
                <a:ahLst/>
                <a:cxnLst>
                  <a:cxn ang="0">
                    <a:pos x="210" y="6"/>
                  </a:cxn>
                  <a:cxn ang="0">
                    <a:pos x="206" y="0"/>
                  </a:cxn>
                  <a:cxn ang="0">
                    <a:pos x="2" y="12"/>
                  </a:cxn>
                  <a:cxn ang="0">
                    <a:pos x="0" y="21"/>
                  </a:cxn>
                  <a:cxn ang="0">
                    <a:pos x="0" y="27"/>
                  </a:cxn>
                  <a:cxn ang="0">
                    <a:pos x="210" y="12"/>
                  </a:cxn>
                  <a:cxn ang="0">
                    <a:pos x="210" y="6"/>
                  </a:cxn>
                </a:cxnLst>
                <a:rect l="0" t="0" r="r" b="b"/>
                <a:pathLst>
                  <a:path w="210" h="27">
                    <a:moveTo>
                      <a:pt x="210" y="6"/>
                    </a:moveTo>
                    <a:cubicBezTo>
                      <a:pt x="210" y="6"/>
                      <a:pt x="208" y="4"/>
                      <a:pt x="206" y="0"/>
                    </a:cubicBezTo>
                    <a:cubicBezTo>
                      <a:pt x="140" y="13"/>
                      <a:pt x="34" y="12"/>
                      <a:pt x="2" y="12"/>
                    </a:cubicBezTo>
                    <a:cubicBezTo>
                      <a:pt x="3" y="16"/>
                      <a:pt x="2" y="19"/>
                      <a:pt x="0" y="21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36" y="26"/>
                      <a:pt x="163" y="24"/>
                      <a:pt x="210" y="12"/>
                    </a:cubicBezTo>
                    <a:lnTo>
                      <a:pt x="210" y="6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1" name="Freeform 182"/>
              <p:cNvSpPr>
                <a:spLocks/>
              </p:cNvSpPr>
              <p:nvPr/>
            </p:nvSpPr>
            <p:spPr bwMode="auto">
              <a:xfrm>
                <a:off x="3451225" y="3948113"/>
                <a:ext cx="792163" cy="93663"/>
              </a:xfrm>
              <a:custGeom>
                <a:avLst/>
                <a:gdLst/>
                <a:ahLst/>
                <a:cxnLst>
                  <a:cxn ang="0">
                    <a:pos x="210" y="5"/>
                  </a:cxn>
                  <a:cxn ang="0">
                    <a:pos x="207" y="0"/>
                  </a:cxn>
                  <a:cxn ang="0">
                    <a:pos x="4" y="13"/>
                  </a:cxn>
                  <a:cxn ang="0">
                    <a:pos x="0" y="20"/>
                  </a:cxn>
                  <a:cxn ang="0">
                    <a:pos x="0" y="25"/>
                  </a:cxn>
                  <a:cxn ang="0">
                    <a:pos x="211" y="11"/>
                  </a:cxn>
                  <a:cxn ang="0">
                    <a:pos x="210" y="5"/>
                  </a:cxn>
                </a:cxnLst>
                <a:rect l="0" t="0" r="r" b="b"/>
                <a:pathLst>
                  <a:path w="211" h="25">
                    <a:moveTo>
                      <a:pt x="210" y="5"/>
                    </a:moveTo>
                    <a:cubicBezTo>
                      <a:pt x="210" y="5"/>
                      <a:pt x="209" y="3"/>
                      <a:pt x="207" y="0"/>
                    </a:cubicBezTo>
                    <a:cubicBezTo>
                      <a:pt x="143" y="13"/>
                      <a:pt x="38" y="12"/>
                      <a:pt x="4" y="13"/>
                    </a:cubicBezTo>
                    <a:cubicBezTo>
                      <a:pt x="3" y="16"/>
                      <a:pt x="3" y="18"/>
                      <a:pt x="0" y="20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36" y="25"/>
                      <a:pt x="163" y="22"/>
                      <a:pt x="211" y="11"/>
                    </a:cubicBezTo>
                    <a:lnTo>
                      <a:pt x="210" y="5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2" name="Freeform 183"/>
              <p:cNvSpPr>
                <a:spLocks/>
              </p:cNvSpPr>
              <p:nvPr/>
            </p:nvSpPr>
            <p:spPr bwMode="auto">
              <a:xfrm>
                <a:off x="3451225" y="4060825"/>
                <a:ext cx="792163" cy="107950"/>
              </a:xfrm>
              <a:custGeom>
                <a:avLst/>
                <a:gdLst/>
                <a:ahLst/>
                <a:cxnLst>
                  <a:cxn ang="0">
                    <a:pos x="211" y="7"/>
                  </a:cxn>
                  <a:cxn ang="0">
                    <a:pos x="208" y="0"/>
                  </a:cxn>
                  <a:cxn ang="0">
                    <a:pos x="4" y="13"/>
                  </a:cxn>
                  <a:cxn ang="0">
                    <a:pos x="0" y="21"/>
                  </a:cxn>
                  <a:cxn ang="0">
                    <a:pos x="2" y="29"/>
                  </a:cxn>
                  <a:cxn ang="0">
                    <a:pos x="211" y="13"/>
                  </a:cxn>
                  <a:cxn ang="0">
                    <a:pos x="211" y="7"/>
                  </a:cxn>
                </a:cxnLst>
                <a:rect l="0" t="0" r="r" b="b"/>
                <a:pathLst>
                  <a:path w="211" h="29">
                    <a:moveTo>
                      <a:pt x="211" y="7"/>
                    </a:moveTo>
                    <a:cubicBezTo>
                      <a:pt x="211" y="7"/>
                      <a:pt x="209" y="4"/>
                      <a:pt x="208" y="0"/>
                    </a:cubicBezTo>
                    <a:cubicBezTo>
                      <a:pt x="143" y="13"/>
                      <a:pt x="38" y="13"/>
                      <a:pt x="4" y="13"/>
                    </a:cubicBezTo>
                    <a:cubicBezTo>
                      <a:pt x="3" y="16"/>
                      <a:pt x="2" y="18"/>
                      <a:pt x="0" y="21"/>
                    </a:cubicBezTo>
                    <a:cubicBezTo>
                      <a:pt x="2" y="29"/>
                      <a:pt x="2" y="29"/>
                      <a:pt x="2" y="29"/>
                    </a:cubicBezTo>
                    <a:cubicBezTo>
                      <a:pt x="42" y="28"/>
                      <a:pt x="166" y="23"/>
                      <a:pt x="211" y="13"/>
                    </a:cubicBezTo>
                    <a:lnTo>
                      <a:pt x="211" y="7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3" name="Freeform 184"/>
              <p:cNvSpPr>
                <a:spLocks/>
              </p:cNvSpPr>
              <p:nvPr/>
            </p:nvSpPr>
            <p:spPr bwMode="auto">
              <a:xfrm>
                <a:off x="3459163" y="4110038"/>
                <a:ext cx="787400" cy="93663"/>
              </a:xfrm>
              <a:custGeom>
                <a:avLst/>
                <a:gdLst/>
                <a:ahLst/>
                <a:cxnLst>
                  <a:cxn ang="0">
                    <a:pos x="209" y="0"/>
                  </a:cxn>
                  <a:cxn ang="0">
                    <a:pos x="0" y="16"/>
                  </a:cxn>
                  <a:cxn ang="0">
                    <a:pos x="1" y="20"/>
                  </a:cxn>
                  <a:cxn ang="0">
                    <a:pos x="5" y="25"/>
                  </a:cxn>
                  <a:cxn ang="0">
                    <a:pos x="207" y="12"/>
                  </a:cxn>
                  <a:cxn ang="0">
                    <a:pos x="209" y="5"/>
                  </a:cxn>
                  <a:cxn ang="0">
                    <a:pos x="209" y="0"/>
                  </a:cxn>
                </a:cxnLst>
                <a:rect l="0" t="0" r="r" b="b"/>
                <a:pathLst>
                  <a:path w="210" h="25">
                    <a:moveTo>
                      <a:pt x="209" y="0"/>
                    </a:moveTo>
                    <a:cubicBezTo>
                      <a:pt x="164" y="10"/>
                      <a:pt x="40" y="15"/>
                      <a:pt x="0" y="16"/>
                    </a:cubicBezTo>
                    <a:cubicBezTo>
                      <a:pt x="1" y="20"/>
                      <a:pt x="1" y="20"/>
                      <a:pt x="1" y="20"/>
                    </a:cubicBezTo>
                    <a:cubicBezTo>
                      <a:pt x="1" y="20"/>
                      <a:pt x="2" y="22"/>
                      <a:pt x="5" y="25"/>
                    </a:cubicBezTo>
                    <a:cubicBezTo>
                      <a:pt x="42" y="25"/>
                      <a:pt x="144" y="25"/>
                      <a:pt x="207" y="12"/>
                    </a:cubicBezTo>
                    <a:cubicBezTo>
                      <a:pt x="209" y="10"/>
                      <a:pt x="210" y="7"/>
                      <a:pt x="209" y="5"/>
                    </a:cubicBezTo>
                    <a:lnTo>
                      <a:pt x="209" y="0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100000">
                    <a:schemeClr val="tx1">
                      <a:lumMod val="75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4" name="Freeform 185"/>
              <p:cNvSpPr>
                <a:spLocks/>
              </p:cNvSpPr>
              <p:nvPr/>
            </p:nvSpPr>
            <p:spPr bwMode="auto">
              <a:xfrm>
                <a:off x="3751263" y="4421188"/>
                <a:ext cx="173038" cy="22225"/>
              </a:xfrm>
              <a:custGeom>
                <a:avLst/>
                <a:gdLst/>
                <a:ahLst/>
                <a:cxnLst>
                  <a:cxn ang="0">
                    <a:pos x="44" y="4"/>
                  </a:cxn>
                  <a:cxn ang="0">
                    <a:pos x="46" y="0"/>
                  </a:cxn>
                  <a:cxn ang="0">
                    <a:pos x="0" y="0"/>
                  </a:cxn>
                  <a:cxn ang="0">
                    <a:pos x="2" y="4"/>
                  </a:cxn>
                  <a:cxn ang="0">
                    <a:pos x="44" y="4"/>
                  </a:cxn>
                </a:cxnLst>
                <a:rect l="0" t="0" r="r" b="b"/>
                <a:pathLst>
                  <a:path w="46" h="6">
                    <a:moveTo>
                      <a:pt x="44" y="4"/>
                    </a:moveTo>
                    <a:cubicBezTo>
                      <a:pt x="44" y="3"/>
                      <a:pt x="45" y="1"/>
                      <a:pt x="46" y="0"/>
                    </a:cubicBezTo>
                    <a:cubicBezTo>
                      <a:pt x="29" y="3"/>
                      <a:pt x="13" y="2"/>
                      <a:pt x="0" y="0"/>
                    </a:cubicBezTo>
                    <a:cubicBezTo>
                      <a:pt x="1" y="1"/>
                      <a:pt x="2" y="3"/>
                      <a:pt x="2" y="4"/>
                    </a:cubicBezTo>
                    <a:cubicBezTo>
                      <a:pt x="14" y="5"/>
                      <a:pt x="29" y="6"/>
                      <a:pt x="44" y="4"/>
                    </a:cubicBezTo>
                    <a:close/>
                  </a:path>
                </a:pathLst>
              </a:custGeom>
              <a:solidFill>
                <a:srgbClr val="80828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5" name="Freeform 186"/>
              <p:cNvSpPr>
                <a:spLocks/>
              </p:cNvSpPr>
              <p:nvPr/>
            </p:nvSpPr>
            <p:spPr bwMode="auto">
              <a:xfrm>
                <a:off x="3759200" y="4435475"/>
                <a:ext cx="157163" cy="57150"/>
              </a:xfrm>
              <a:custGeom>
                <a:avLst/>
                <a:gdLst/>
                <a:ahLst/>
                <a:cxnLst>
                  <a:cxn ang="0">
                    <a:pos x="42" y="0"/>
                  </a:cxn>
                  <a:cxn ang="0">
                    <a:pos x="0" y="0"/>
                  </a:cxn>
                  <a:cxn ang="0">
                    <a:pos x="0" y="3"/>
                  </a:cxn>
                  <a:cxn ang="0">
                    <a:pos x="42" y="3"/>
                  </a:cxn>
                  <a:cxn ang="0">
                    <a:pos x="42" y="0"/>
                  </a:cxn>
                </a:cxnLst>
                <a:rect l="0" t="0" r="r" b="b"/>
                <a:pathLst>
                  <a:path w="42" h="15">
                    <a:moveTo>
                      <a:pt x="42" y="0"/>
                    </a:moveTo>
                    <a:cubicBezTo>
                      <a:pt x="27" y="2"/>
                      <a:pt x="12" y="1"/>
                      <a:pt x="0" y="0"/>
                    </a:cubicBezTo>
                    <a:cubicBezTo>
                      <a:pt x="0" y="2"/>
                      <a:pt x="0" y="3"/>
                      <a:pt x="0" y="3"/>
                    </a:cubicBezTo>
                    <a:cubicBezTo>
                      <a:pt x="0" y="3"/>
                      <a:pt x="23" y="15"/>
                      <a:pt x="42" y="3"/>
                    </a:cubicBezTo>
                    <a:cubicBezTo>
                      <a:pt x="42" y="3"/>
                      <a:pt x="42" y="2"/>
                      <a:pt x="4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7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6" name="Freeform 187"/>
              <p:cNvSpPr>
                <a:spLocks/>
              </p:cNvSpPr>
              <p:nvPr/>
            </p:nvSpPr>
            <p:spPr bwMode="auto">
              <a:xfrm>
                <a:off x="3624263" y="4341813"/>
                <a:ext cx="431800" cy="904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4"/>
                  </a:cxn>
                  <a:cxn ang="0">
                    <a:pos x="33" y="20"/>
                  </a:cxn>
                  <a:cxn ang="0">
                    <a:pos x="34" y="21"/>
                  </a:cxn>
                  <a:cxn ang="0">
                    <a:pos x="80" y="21"/>
                  </a:cxn>
                  <a:cxn ang="0">
                    <a:pos x="82" y="20"/>
                  </a:cxn>
                  <a:cxn ang="0">
                    <a:pos x="114" y="2"/>
                  </a:cxn>
                  <a:cxn ang="0">
                    <a:pos x="115" y="0"/>
                  </a:cxn>
                  <a:cxn ang="0">
                    <a:pos x="0" y="0"/>
                  </a:cxn>
                </a:cxnLst>
                <a:rect l="0" t="0" r="r" b="b"/>
                <a:pathLst>
                  <a:path w="115" h="24">
                    <a:moveTo>
                      <a:pt x="0" y="0"/>
                    </a:moveTo>
                    <a:cubicBezTo>
                      <a:pt x="0" y="1"/>
                      <a:pt x="1" y="2"/>
                      <a:pt x="4" y="4"/>
                    </a:cubicBezTo>
                    <a:cubicBezTo>
                      <a:pt x="8" y="8"/>
                      <a:pt x="29" y="18"/>
                      <a:pt x="33" y="20"/>
                    </a:cubicBezTo>
                    <a:cubicBezTo>
                      <a:pt x="33" y="20"/>
                      <a:pt x="34" y="21"/>
                      <a:pt x="34" y="21"/>
                    </a:cubicBezTo>
                    <a:cubicBezTo>
                      <a:pt x="47" y="23"/>
                      <a:pt x="63" y="24"/>
                      <a:pt x="80" y="21"/>
                    </a:cubicBezTo>
                    <a:cubicBezTo>
                      <a:pt x="81" y="21"/>
                      <a:pt x="81" y="20"/>
                      <a:pt x="82" y="20"/>
                    </a:cubicBezTo>
                    <a:cubicBezTo>
                      <a:pt x="87" y="18"/>
                      <a:pt x="112" y="5"/>
                      <a:pt x="114" y="2"/>
                    </a:cubicBezTo>
                    <a:cubicBezTo>
                      <a:pt x="114" y="2"/>
                      <a:pt x="114" y="1"/>
                      <a:pt x="11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7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7" name="Freeform 188"/>
              <p:cNvSpPr>
                <a:spLocks/>
              </p:cNvSpPr>
              <p:nvPr/>
            </p:nvSpPr>
            <p:spPr bwMode="auto">
              <a:xfrm>
                <a:off x="3440113" y="3667125"/>
                <a:ext cx="803275" cy="96838"/>
              </a:xfrm>
              <a:custGeom>
                <a:avLst/>
                <a:gdLst/>
                <a:ahLst/>
                <a:cxnLst>
                  <a:cxn ang="0">
                    <a:pos x="4" y="26"/>
                  </a:cxn>
                  <a:cxn ang="0">
                    <a:pos x="210" y="13"/>
                  </a:cxn>
                  <a:cxn ang="0">
                    <a:pos x="213" y="0"/>
                  </a:cxn>
                  <a:cxn ang="0">
                    <a:pos x="214" y="0"/>
                  </a:cxn>
                  <a:cxn ang="0">
                    <a:pos x="0" y="11"/>
                  </a:cxn>
                  <a:cxn ang="0">
                    <a:pos x="2" y="14"/>
                  </a:cxn>
                  <a:cxn ang="0">
                    <a:pos x="4" y="26"/>
                  </a:cxn>
                </a:cxnLst>
                <a:rect l="0" t="0" r="r" b="b"/>
                <a:pathLst>
                  <a:path w="214" h="26">
                    <a:moveTo>
                      <a:pt x="4" y="26"/>
                    </a:moveTo>
                    <a:cubicBezTo>
                      <a:pt x="34" y="26"/>
                      <a:pt x="143" y="26"/>
                      <a:pt x="210" y="13"/>
                    </a:cubicBezTo>
                    <a:cubicBezTo>
                      <a:pt x="209" y="10"/>
                      <a:pt x="208" y="4"/>
                      <a:pt x="213" y="0"/>
                    </a:cubicBezTo>
                    <a:cubicBezTo>
                      <a:pt x="214" y="0"/>
                      <a:pt x="214" y="0"/>
                      <a:pt x="214" y="0"/>
                    </a:cubicBezTo>
                    <a:cubicBezTo>
                      <a:pt x="126" y="12"/>
                      <a:pt x="23" y="11"/>
                      <a:pt x="0" y="11"/>
                    </a:cubicBezTo>
                    <a:cubicBezTo>
                      <a:pt x="0" y="12"/>
                      <a:pt x="1" y="13"/>
                      <a:pt x="2" y="14"/>
                    </a:cubicBezTo>
                    <a:cubicBezTo>
                      <a:pt x="3" y="17"/>
                      <a:pt x="4" y="22"/>
                      <a:pt x="4" y="26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8" name="Freeform 189"/>
              <p:cNvSpPr>
                <a:spLocks/>
              </p:cNvSpPr>
              <p:nvPr/>
            </p:nvSpPr>
            <p:spPr bwMode="auto">
              <a:xfrm>
                <a:off x="3448050" y="3752850"/>
                <a:ext cx="790575" cy="123825"/>
              </a:xfrm>
              <a:custGeom>
                <a:avLst/>
                <a:gdLst/>
                <a:ahLst/>
                <a:cxnLst>
                  <a:cxn ang="0">
                    <a:pos x="207" y="20"/>
                  </a:cxn>
                  <a:cxn ang="0">
                    <a:pos x="210" y="6"/>
                  </a:cxn>
                  <a:cxn ang="0">
                    <a:pos x="211" y="0"/>
                  </a:cxn>
                  <a:cxn ang="0">
                    <a:pos x="0" y="16"/>
                  </a:cxn>
                  <a:cxn ang="0">
                    <a:pos x="0" y="21"/>
                  </a:cxn>
                  <a:cxn ang="0">
                    <a:pos x="3" y="32"/>
                  </a:cxn>
                  <a:cxn ang="0">
                    <a:pos x="207" y="20"/>
                  </a:cxn>
                </a:cxnLst>
                <a:rect l="0" t="0" r="r" b="b"/>
                <a:pathLst>
                  <a:path w="211" h="33">
                    <a:moveTo>
                      <a:pt x="207" y="20"/>
                    </a:moveTo>
                    <a:cubicBezTo>
                      <a:pt x="206" y="16"/>
                      <a:pt x="205" y="11"/>
                      <a:pt x="210" y="6"/>
                    </a:cubicBezTo>
                    <a:cubicBezTo>
                      <a:pt x="211" y="0"/>
                      <a:pt x="211" y="0"/>
                      <a:pt x="211" y="0"/>
                    </a:cubicBezTo>
                    <a:cubicBezTo>
                      <a:pt x="163" y="10"/>
                      <a:pt x="38" y="15"/>
                      <a:pt x="0" y="16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3" y="27"/>
                      <a:pt x="3" y="32"/>
                    </a:cubicBezTo>
                    <a:cubicBezTo>
                      <a:pt x="35" y="32"/>
                      <a:pt x="141" y="33"/>
                      <a:pt x="207" y="20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9" name="Freeform 190"/>
              <p:cNvSpPr>
                <a:spLocks/>
              </p:cNvSpPr>
              <p:nvPr/>
            </p:nvSpPr>
            <p:spPr bwMode="auto">
              <a:xfrm>
                <a:off x="3451225" y="3873500"/>
                <a:ext cx="787400" cy="123825"/>
              </a:xfrm>
              <a:custGeom>
                <a:avLst/>
                <a:gdLst/>
                <a:ahLst/>
                <a:cxnLst>
                  <a:cxn ang="0">
                    <a:pos x="4" y="33"/>
                  </a:cxn>
                  <a:cxn ang="0">
                    <a:pos x="207" y="20"/>
                  </a:cxn>
                  <a:cxn ang="0">
                    <a:pos x="210" y="5"/>
                  </a:cxn>
                  <a:cxn ang="0">
                    <a:pos x="210" y="0"/>
                  </a:cxn>
                  <a:cxn ang="0">
                    <a:pos x="0" y="15"/>
                  </a:cxn>
                  <a:cxn ang="0">
                    <a:pos x="0" y="20"/>
                  </a:cxn>
                  <a:cxn ang="0">
                    <a:pos x="4" y="33"/>
                  </a:cxn>
                </a:cxnLst>
                <a:rect l="0" t="0" r="r" b="b"/>
                <a:pathLst>
                  <a:path w="210" h="33">
                    <a:moveTo>
                      <a:pt x="4" y="33"/>
                    </a:moveTo>
                    <a:cubicBezTo>
                      <a:pt x="38" y="32"/>
                      <a:pt x="143" y="33"/>
                      <a:pt x="207" y="20"/>
                    </a:cubicBezTo>
                    <a:cubicBezTo>
                      <a:pt x="206" y="16"/>
                      <a:pt x="205" y="11"/>
                      <a:pt x="210" y="5"/>
                    </a:cubicBezTo>
                    <a:cubicBezTo>
                      <a:pt x="210" y="0"/>
                      <a:pt x="210" y="0"/>
                      <a:pt x="210" y="0"/>
                    </a:cubicBezTo>
                    <a:cubicBezTo>
                      <a:pt x="163" y="12"/>
                      <a:pt x="36" y="14"/>
                      <a:pt x="0" y="15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4" y="26"/>
                      <a:pt x="4" y="33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0" name="Freeform 191"/>
              <p:cNvSpPr>
                <a:spLocks/>
              </p:cNvSpPr>
              <p:nvPr/>
            </p:nvSpPr>
            <p:spPr bwMode="auto">
              <a:xfrm>
                <a:off x="3448050" y="3989388"/>
                <a:ext cx="795338" cy="120650"/>
              </a:xfrm>
              <a:custGeom>
                <a:avLst/>
                <a:gdLst/>
                <a:ahLst/>
                <a:cxnLst>
                  <a:cxn ang="0">
                    <a:pos x="5" y="32"/>
                  </a:cxn>
                  <a:cxn ang="0">
                    <a:pos x="209" y="19"/>
                  </a:cxn>
                  <a:cxn ang="0">
                    <a:pos x="212" y="4"/>
                  </a:cxn>
                  <a:cxn ang="0">
                    <a:pos x="212" y="0"/>
                  </a:cxn>
                  <a:cxn ang="0">
                    <a:pos x="1" y="14"/>
                  </a:cxn>
                  <a:cxn ang="0">
                    <a:pos x="0" y="20"/>
                  </a:cxn>
                  <a:cxn ang="0">
                    <a:pos x="5" y="32"/>
                  </a:cxn>
                </a:cxnLst>
                <a:rect l="0" t="0" r="r" b="b"/>
                <a:pathLst>
                  <a:path w="212" h="32">
                    <a:moveTo>
                      <a:pt x="5" y="32"/>
                    </a:moveTo>
                    <a:cubicBezTo>
                      <a:pt x="39" y="32"/>
                      <a:pt x="144" y="32"/>
                      <a:pt x="209" y="19"/>
                    </a:cubicBezTo>
                    <a:cubicBezTo>
                      <a:pt x="207" y="15"/>
                      <a:pt x="207" y="10"/>
                      <a:pt x="212" y="4"/>
                    </a:cubicBezTo>
                    <a:cubicBezTo>
                      <a:pt x="212" y="0"/>
                      <a:pt x="212" y="0"/>
                      <a:pt x="212" y="0"/>
                    </a:cubicBezTo>
                    <a:cubicBezTo>
                      <a:pt x="164" y="11"/>
                      <a:pt x="37" y="14"/>
                      <a:pt x="1" y="14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6" y="25"/>
                      <a:pt x="5" y="32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1" name="Freeform 192"/>
              <p:cNvSpPr>
                <a:spLocks/>
              </p:cNvSpPr>
              <p:nvPr/>
            </p:nvSpPr>
            <p:spPr bwMode="auto">
              <a:xfrm>
                <a:off x="3417888" y="3573463"/>
                <a:ext cx="847725" cy="138113"/>
              </a:xfrm>
              <a:custGeom>
                <a:avLst/>
                <a:gdLst/>
                <a:ahLst/>
                <a:cxnLst>
                  <a:cxn ang="0">
                    <a:pos x="226" y="3"/>
                  </a:cxn>
                  <a:cxn ang="0">
                    <a:pos x="226" y="0"/>
                  </a:cxn>
                  <a:cxn ang="0">
                    <a:pos x="0" y="2"/>
                  </a:cxn>
                  <a:cxn ang="0">
                    <a:pos x="2" y="29"/>
                  </a:cxn>
                  <a:cxn ang="0">
                    <a:pos x="6" y="36"/>
                  </a:cxn>
                  <a:cxn ang="0">
                    <a:pos x="220" y="25"/>
                  </a:cxn>
                  <a:cxn ang="0">
                    <a:pos x="223" y="20"/>
                  </a:cxn>
                  <a:cxn ang="0">
                    <a:pos x="226" y="3"/>
                  </a:cxn>
                </a:cxnLst>
                <a:rect l="0" t="0" r="r" b="b"/>
                <a:pathLst>
                  <a:path w="226" h="37">
                    <a:moveTo>
                      <a:pt x="226" y="3"/>
                    </a:moveTo>
                    <a:cubicBezTo>
                      <a:pt x="226" y="0"/>
                      <a:pt x="226" y="0"/>
                      <a:pt x="226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3" y="8"/>
                      <a:pt x="2" y="23"/>
                      <a:pt x="2" y="29"/>
                    </a:cubicBezTo>
                    <a:cubicBezTo>
                      <a:pt x="2" y="33"/>
                      <a:pt x="4" y="34"/>
                      <a:pt x="6" y="36"/>
                    </a:cubicBezTo>
                    <a:cubicBezTo>
                      <a:pt x="29" y="36"/>
                      <a:pt x="132" y="37"/>
                      <a:pt x="220" y="25"/>
                    </a:cubicBezTo>
                    <a:cubicBezTo>
                      <a:pt x="221" y="24"/>
                      <a:pt x="223" y="23"/>
                      <a:pt x="223" y="20"/>
                    </a:cubicBezTo>
                    <a:cubicBezTo>
                      <a:pt x="223" y="16"/>
                      <a:pt x="220" y="4"/>
                      <a:pt x="226" y="3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2" name="Freeform 193"/>
              <p:cNvSpPr>
                <a:spLocks/>
              </p:cNvSpPr>
              <p:nvPr/>
            </p:nvSpPr>
            <p:spPr bwMode="auto">
              <a:xfrm>
                <a:off x="3440113" y="3667125"/>
                <a:ext cx="803275" cy="52388"/>
              </a:xfrm>
              <a:custGeom>
                <a:avLst/>
                <a:gdLst/>
                <a:ahLst/>
                <a:cxnLst>
                  <a:cxn ang="0">
                    <a:pos x="211" y="3"/>
                  </a:cxn>
                  <a:cxn ang="0">
                    <a:pos x="213" y="0"/>
                  </a:cxn>
                  <a:cxn ang="0">
                    <a:pos x="214" y="0"/>
                  </a:cxn>
                  <a:cxn ang="0">
                    <a:pos x="0" y="11"/>
                  </a:cxn>
                  <a:cxn ang="0">
                    <a:pos x="1" y="13"/>
                  </a:cxn>
                  <a:cxn ang="0">
                    <a:pos x="211" y="3"/>
                  </a:cxn>
                </a:cxnLst>
                <a:rect l="0" t="0" r="r" b="b"/>
                <a:pathLst>
                  <a:path w="214" h="14">
                    <a:moveTo>
                      <a:pt x="211" y="3"/>
                    </a:moveTo>
                    <a:cubicBezTo>
                      <a:pt x="212" y="2"/>
                      <a:pt x="212" y="1"/>
                      <a:pt x="213" y="0"/>
                    </a:cubicBezTo>
                    <a:cubicBezTo>
                      <a:pt x="214" y="0"/>
                      <a:pt x="214" y="0"/>
                      <a:pt x="214" y="0"/>
                    </a:cubicBezTo>
                    <a:cubicBezTo>
                      <a:pt x="126" y="12"/>
                      <a:pt x="23" y="11"/>
                      <a:pt x="0" y="11"/>
                    </a:cubicBezTo>
                    <a:cubicBezTo>
                      <a:pt x="0" y="12"/>
                      <a:pt x="1" y="12"/>
                      <a:pt x="1" y="13"/>
                    </a:cubicBezTo>
                    <a:cubicBezTo>
                      <a:pt x="40" y="14"/>
                      <a:pt x="142" y="14"/>
                      <a:pt x="211" y="3"/>
                    </a:cubicBezTo>
                    <a:close/>
                  </a:path>
                </a:pathLst>
              </a:custGeom>
              <a:gradFill>
                <a:gsLst>
                  <a:gs pos="34000">
                    <a:schemeClr val="tx1">
                      <a:lumMod val="75000"/>
                    </a:schemeClr>
                  </a:gs>
                  <a:gs pos="49000">
                    <a:schemeClr val="bg1">
                      <a:lumMod val="75000"/>
                    </a:schemeClr>
                  </a:gs>
                  <a:gs pos="83000">
                    <a:schemeClr val="tx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3" name="Freeform 205"/>
              <p:cNvSpPr>
                <a:spLocks/>
              </p:cNvSpPr>
              <p:nvPr/>
            </p:nvSpPr>
            <p:spPr bwMode="auto">
              <a:xfrm>
                <a:off x="3406775" y="3565525"/>
                <a:ext cx="869950" cy="19050"/>
              </a:xfrm>
              <a:custGeom>
                <a:avLst/>
                <a:gdLst/>
                <a:ahLst/>
                <a:cxnLst>
                  <a:cxn ang="0">
                    <a:pos x="3" y="5"/>
                  </a:cxn>
                  <a:cxn ang="0">
                    <a:pos x="230" y="5"/>
                  </a:cxn>
                  <a:cxn ang="0">
                    <a:pos x="232" y="2"/>
                  </a:cxn>
                  <a:cxn ang="0">
                    <a:pos x="230" y="0"/>
                  </a:cxn>
                  <a:cxn ang="0">
                    <a:pos x="3" y="0"/>
                  </a:cxn>
                  <a:cxn ang="0">
                    <a:pos x="0" y="2"/>
                  </a:cxn>
                  <a:cxn ang="0">
                    <a:pos x="3" y="5"/>
                  </a:cxn>
                </a:cxnLst>
                <a:rect l="0" t="0" r="r" b="b"/>
                <a:pathLst>
                  <a:path w="232" h="5">
                    <a:moveTo>
                      <a:pt x="3" y="5"/>
                    </a:moveTo>
                    <a:cubicBezTo>
                      <a:pt x="230" y="5"/>
                      <a:pt x="230" y="5"/>
                      <a:pt x="230" y="5"/>
                    </a:cubicBezTo>
                    <a:cubicBezTo>
                      <a:pt x="231" y="5"/>
                      <a:pt x="232" y="4"/>
                      <a:pt x="232" y="2"/>
                    </a:cubicBezTo>
                    <a:cubicBezTo>
                      <a:pt x="232" y="1"/>
                      <a:pt x="231" y="0"/>
                      <a:pt x="230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1" y="5"/>
                      <a:pt x="3" y="5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4" name="Freeform 207"/>
              <p:cNvSpPr>
                <a:spLocks/>
              </p:cNvSpPr>
              <p:nvPr/>
            </p:nvSpPr>
            <p:spPr bwMode="auto">
              <a:xfrm>
                <a:off x="3613150" y="4341812"/>
                <a:ext cx="449263" cy="7938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118" y="2"/>
                  </a:cxn>
                  <a:cxn ang="0">
                    <a:pos x="120" y="0"/>
                  </a:cxn>
                  <a:cxn ang="0">
                    <a:pos x="0" y="0"/>
                  </a:cxn>
                  <a:cxn ang="0">
                    <a:pos x="3" y="2"/>
                  </a:cxn>
                </a:cxnLst>
                <a:rect l="0" t="0" r="r" b="b"/>
                <a:pathLst>
                  <a:path w="120" h="2">
                    <a:moveTo>
                      <a:pt x="3" y="2"/>
                    </a:moveTo>
                    <a:cubicBezTo>
                      <a:pt x="118" y="2"/>
                      <a:pt x="118" y="2"/>
                      <a:pt x="118" y="2"/>
                    </a:cubicBezTo>
                    <a:cubicBezTo>
                      <a:pt x="119" y="2"/>
                      <a:pt x="120" y="1"/>
                      <a:pt x="12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1" y="2"/>
                      <a:pt x="3" y="2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5" name="Freeform 208"/>
              <p:cNvSpPr>
                <a:spLocks/>
              </p:cNvSpPr>
              <p:nvPr/>
            </p:nvSpPr>
            <p:spPr bwMode="auto">
              <a:xfrm>
                <a:off x="3613150" y="4333875"/>
                <a:ext cx="449263" cy="7938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3" y="0"/>
                  </a:cxn>
                  <a:cxn ang="0">
                    <a:pos x="0" y="2"/>
                  </a:cxn>
                  <a:cxn ang="0">
                    <a:pos x="120" y="2"/>
                  </a:cxn>
                  <a:cxn ang="0">
                    <a:pos x="118" y="0"/>
                  </a:cxn>
                </a:cxnLst>
                <a:rect l="0" t="0" r="r" b="b"/>
                <a:pathLst>
                  <a:path w="120" h="2">
                    <a:moveTo>
                      <a:pt x="118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120" y="2"/>
                      <a:pt x="120" y="2"/>
                      <a:pt x="120" y="2"/>
                    </a:cubicBezTo>
                    <a:cubicBezTo>
                      <a:pt x="120" y="1"/>
                      <a:pt x="119" y="0"/>
                      <a:pt x="118" y="0"/>
                    </a:cubicBezTo>
                    <a:close/>
                  </a:path>
                </a:pathLst>
              </a:custGeom>
              <a:gradFill>
                <a:gsLst>
                  <a:gs pos="25000">
                    <a:srgbClr val="000000"/>
                  </a:gs>
                  <a:gs pos="39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6" name="Freeform 209"/>
              <p:cNvSpPr>
                <a:spLocks/>
              </p:cNvSpPr>
              <p:nvPr/>
            </p:nvSpPr>
            <p:spPr bwMode="auto">
              <a:xfrm>
                <a:off x="3429000" y="3730625"/>
                <a:ext cx="825500" cy="82550"/>
              </a:xfrm>
              <a:custGeom>
                <a:avLst/>
                <a:gdLst/>
                <a:ahLst/>
                <a:cxnLst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2"/>
                  </a:cxn>
                  <a:cxn ang="0">
                    <a:pos x="220" y="5"/>
                  </a:cxn>
                  <a:cxn ang="0">
                    <a:pos x="214" y="1"/>
                  </a:cxn>
                </a:cxnLst>
                <a:rect l="0" t="0" r="r" b="b"/>
                <a:pathLst>
                  <a:path w="220" h="22">
                    <a:moveTo>
                      <a:pt x="214" y="1"/>
                    </a:moveTo>
                    <a:cubicBezTo>
                      <a:pt x="149" y="14"/>
                      <a:pt x="30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32" y="21"/>
                      <a:pt x="175" y="16"/>
                      <a:pt x="220" y="5"/>
                    </a:cubicBezTo>
                    <a:cubicBezTo>
                      <a:pt x="220" y="2"/>
                      <a:pt x="217" y="0"/>
                      <a:pt x="214" y="1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7" name="Freeform 210"/>
              <p:cNvSpPr>
                <a:spLocks/>
              </p:cNvSpPr>
              <p:nvPr/>
            </p:nvSpPr>
            <p:spPr bwMode="auto">
              <a:xfrm>
                <a:off x="3429000" y="3749675"/>
                <a:ext cx="828675" cy="93663"/>
              </a:xfrm>
              <a:custGeom>
                <a:avLst/>
                <a:gdLst/>
                <a:ahLst/>
                <a:cxnLst>
                  <a:cxn ang="0">
                    <a:pos x="220" y="0"/>
                  </a:cxn>
                  <a:cxn ang="0">
                    <a:pos x="0" y="17"/>
                  </a:cxn>
                  <a:cxn ang="0">
                    <a:pos x="5" y="23"/>
                  </a:cxn>
                  <a:cxn ang="0">
                    <a:pos x="216" y="8"/>
                  </a:cxn>
                  <a:cxn ang="0">
                    <a:pos x="221" y="1"/>
                  </a:cxn>
                  <a:cxn ang="0">
                    <a:pos x="220" y="0"/>
                  </a:cxn>
                </a:cxnLst>
                <a:rect l="0" t="0" r="r" b="b"/>
                <a:pathLst>
                  <a:path w="221" h="25">
                    <a:moveTo>
                      <a:pt x="220" y="0"/>
                    </a:moveTo>
                    <a:cubicBezTo>
                      <a:pt x="175" y="11"/>
                      <a:pt x="32" y="16"/>
                      <a:pt x="0" y="17"/>
                    </a:cubicBezTo>
                    <a:cubicBezTo>
                      <a:pt x="0" y="20"/>
                      <a:pt x="2" y="23"/>
                      <a:pt x="5" y="23"/>
                    </a:cubicBezTo>
                    <a:cubicBezTo>
                      <a:pt x="30" y="25"/>
                      <a:pt x="150" y="21"/>
                      <a:pt x="216" y="8"/>
                    </a:cubicBezTo>
                    <a:cubicBezTo>
                      <a:pt x="219" y="7"/>
                      <a:pt x="221" y="4"/>
                      <a:pt x="221" y="1"/>
                    </a:cubicBezTo>
                    <a:lnTo>
                      <a:pt x="220" y="0"/>
                    </a:ln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8" name="Freeform 211"/>
              <p:cNvSpPr>
                <a:spLocks/>
              </p:cNvSpPr>
              <p:nvPr/>
            </p:nvSpPr>
            <p:spPr bwMode="auto">
              <a:xfrm>
                <a:off x="3425825" y="3868737"/>
                <a:ext cx="828675" cy="90488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5" y="22"/>
                  </a:cxn>
                  <a:cxn ang="0">
                    <a:pos x="216" y="7"/>
                  </a:cxn>
                  <a:cxn ang="0">
                    <a:pos x="221" y="0"/>
                  </a:cxn>
                  <a:cxn ang="0">
                    <a:pos x="0" y="16"/>
                  </a:cxn>
                </a:cxnLst>
                <a:rect l="0" t="0" r="r" b="b"/>
                <a:pathLst>
                  <a:path w="221" h="24">
                    <a:moveTo>
                      <a:pt x="0" y="16"/>
                    </a:moveTo>
                    <a:cubicBezTo>
                      <a:pt x="0" y="19"/>
                      <a:pt x="2" y="21"/>
                      <a:pt x="5" y="22"/>
                    </a:cubicBezTo>
                    <a:cubicBezTo>
                      <a:pt x="30" y="24"/>
                      <a:pt x="150" y="20"/>
                      <a:pt x="216" y="7"/>
                    </a:cubicBezTo>
                    <a:cubicBezTo>
                      <a:pt x="219" y="6"/>
                      <a:pt x="221" y="3"/>
                      <a:pt x="221" y="0"/>
                    </a:cubicBezTo>
                    <a:cubicBezTo>
                      <a:pt x="174" y="13"/>
                      <a:pt x="22" y="16"/>
                      <a:pt x="0" y="1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9" name="Freeform 212"/>
              <p:cNvSpPr>
                <a:spLocks/>
              </p:cNvSpPr>
              <p:nvPr/>
            </p:nvSpPr>
            <p:spPr bwMode="auto">
              <a:xfrm>
                <a:off x="3425825" y="3846512"/>
                <a:ext cx="828675" cy="82550"/>
              </a:xfrm>
              <a:custGeom>
                <a:avLst/>
                <a:gdLst/>
                <a:ahLst/>
                <a:cxnLst>
                  <a:cxn ang="0">
                    <a:pos x="221" y="6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2"/>
                  </a:cxn>
                  <a:cxn ang="0">
                    <a:pos x="221" y="6"/>
                  </a:cxn>
                </a:cxnLst>
                <a:rect l="0" t="0" r="r" b="b"/>
                <a:pathLst>
                  <a:path w="221" h="22">
                    <a:moveTo>
                      <a:pt x="221" y="6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4"/>
                      <a:pt x="31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22" y="22"/>
                      <a:pt x="174" y="19"/>
                      <a:pt x="221" y="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0" name="Freeform 213"/>
              <p:cNvSpPr>
                <a:spLocks/>
              </p:cNvSpPr>
              <p:nvPr/>
            </p:nvSpPr>
            <p:spPr bwMode="auto">
              <a:xfrm>
                <a:off x="3429000" y="3962400"/>
                <a:ext cx="828675" cy="79375"/>
              </a:xfrm>
              <a:custGeom>
                <a:avLst/>
                <a:gdLst/>
                <a:ahLst/>
                <a:cxnLst>
                  <a:cxn ang="0">
                    <a:pos x="221" y="6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221" y="6"/>
                  </a:cxn>
                </a:cxnLst>
                <a:rect l="0" t="0" r="r" b="b"/>
                <a:pathLst>
                  <a:path w="221" h="21">
                    <a:moveTo>
                      <a:pt x="221" y="6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4"/>
                      <a:pt x="30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25" y="21"/>
                      <a:pt x="174" y="19"/>
                      <a:pt x="221" y="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1" name="Freeform 214"/>
              <p:cNvSpPr>
                <a:spLocks/>
              </p:cNvSpPr>
              <p:nvPr/>
            </p:nvSpPr>
            <p:spPr bwMode="auto">
              <a:xfrm>
                <a:off x="3425825" y="3986212"/>
                <a:ext cx="831850" cy="88900"/>
              </a:xfrm>
              <a:custGeom>
                <a:avLst/>
                <a:gdLst/>
                <a:ahLst/>
                <a:cxnLst>
                  <a:cxn ang="0">
                    <a:pos x="1" y="15"/>
                  </a:cxn>
                  <a:cxn ang="0">
                    <a:pos x="1" y="15"/>
                  </a:cxn>
                  <a:cxn ang="0">
                    <a:pos x="6" y="22"/>
                  </a:cxn>
                  <a:cxn ang="0">
                    <a:pos x="217" y="7"/>
                  </a:cxn>
                  <a:cxn ang="0">
                    <a:pos x="222" y="0"/>
                  </a:cxn>
                  <a:cxn ang="0">
                    <a:pos x="1" y="15"/>
                  </a:cxn>
                </a:cxnLst>
                <a:rect l="0" t="0" r="r" b="b"/>
                <a:pathLst>
                  <a:path w="222" h="24"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0" y="18"/>
                      <a:pt x="3" y="21"/>
                      <a:pt x="6" y="22"/>
                    </a:cubicBezTo>
                    <a:cubicBezTo>
                      <a:pt x="31" y="24"/>
                      <a:pt x="151" y="19"/>
                      <a:pt x="217" y="7"/>
                    </a:cubicBezTo>
                    <a:cubicBezTo>
                      <a:pt x="220" y="6"/>
                      <a:pt x="222" y="3"/>
                      <a:pt x="222" y="0"/>
                    </a:cubicBezTo>
                    <a:cubicBezTo>
                      <a:pt x="175" y="13"/>
                      <a:pt x="26" y="15"/>
                      <a:pt x="1" y="15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2" name="Freeform 215"/>
              <p:cNvSpPr>
                <a:spLocks/>
              </p:cNvSpPr>
              <p:nvPr/>
            </p:nvSpPr>
            <p:spPr bwMode="auto">
              <a:xfrm>
                <a:off x="3429000" y="4105275"/>
                <a:ext cx="828675" cy="90488"/>
              </a:xfrm>
              <a:custGeom>
                <a:avLst/>
                <a:gdLst/>
                <a:ahLst/>
                <a:cxnLst>
                  <a:cxn ang="0">
                    <a:pos x="0" y="17"/>
                  </a:cxn>
                  <a:cxn ang="0">
                    <a:pos x="5" y="21"/>
                  </a:cxn>
                  <a:cxn ang="0">
                    <a:pos x="216" y="6"/>
                  </a:cxn>
                  <a:cxn ang="0">
                    <a:pos x="221" y="0"/>
                  </a:cxn>
                  <a:cxn ang="0">
                    <a:pos x="0" y="17"/>
                  </a:cxn>
                </a:cxnLst>
                <a:rect l="0" t="0" r="r" b="b"/>
                <a:pathLst>
                  <a:path w="221" h="24">
                    <a:moveTo>
                      <a:pt x="0" y="17"/>
                    </a:moveTo>
                    <a:cubicBezTo>
                      <a:pt x="0" y="19"/>
                      <a:pt x="2" y="21"/>
                      <a:pt x="5" y="21"/>
                    </a:cubicBezTo>
                    <a:cubicBezTo>
                      <a:pt x="30" y="24"/>
                      <a:pt x="150" y="19"/>
                      <a:pt x="216" y="6"/>
                    </a:cubicBezTo>
                    <a:cubicBezTo>
                      <a:pt x="219" y="6"/>
                      <a:pt x="221" y="3"/>
                      <a:pt x="221" y="0"/>
                    </a:cubicBezTo>
                    <a:cubicBezTo>
                      <a:pt x="175" y="12"/>
                      <a:pt x="28" y="16"/>
                      <a:pt x="0" y="17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3" name="Freeform 216"/>
              <p:cNvSpPr>
                <a:spLocks/>
              </p:cNvSpPr>
              <p:nvPr/>
            </p:nvSpPr>
            <p:spPr bwMode="auto">
              <a:xfrm>
                <a:off x="3429000" y="4083050"/>
                <a:ext cx="828675" cy="85725"/>
              </a:xfrm>
              <a:custGeom>
                <a:avLst/>
                <a:gdLst/>
                <a:ahLst/>
                <a:cxnLst>
                  <a:cxn ang="0">
                    <a:pos x="221" y="5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3"/>
                  </a:cxn>
                  <a:cxn ang="0">
                    <a:pos x="221" y="6"/>
                  </a:cxn>
                  <a:cxn ang="0">
                    <a:pos x="221" y="5"/>
                  </a:cxn>
                </a:cxnLst>
                <a:rect l="0" t="0" r="r" b="b"/>
                <a:pathLst>
                  <a:path w="221" h="23">
                    <a:moveTo>
                      <a:pt x="221" y="5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3"/>
                      <a:pt x="30" y="18"/>
                      <a:pt x="6" y="16"/>
                    </a:cubicBezTo>
                    <a:cubicBezTo>
                      <a:pt x="3" y="15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3"/>
                    </a:cubicBezTo>
                    <a:cubicBezTo>
                      <a:pt x="28" y="22"/>
                      <a:pt x="175" y="18"/>
                      <a:pt x="221" y="6"/>
                    </a:cubicBezTo>
                    <a:lnTo>
                      <a:pt x="221" y="5"/>
                    </a:ln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91" name="Group 228"/>
            <p:cNvGrpSpPr/>
            <p:nvPr/>
          </p:nvGrpSpPr>
          <p:grpSpPr>
            <a:xfrm>
              <a:off x="1552575" y="2133600"/>
              <a:ext cx="1758950" cy="2179638"/>
              <a:chOff x="2844801" y="2439988"/>
              <a:chExt cx="1758950" cy="2179638"/>
            </a:xfrm>
          </p:grpSpPr>
          <p:sp>
            <p:nvSpPr>
              <p:cNvPr id="1392" name="Freeform 176"/>
              <p:cNvSpPr>
                <a:spLocks/>
              </p:cNvSpPr>
              <p:nvPr/>
            </p:nvSpPr>
            <p:spPr bwMode="auto">
              <a:xfrm>
                <a:off x="2849563" y="2443163"/>
                <a:ext cx="1751013" cy="2101850"/>
              </a:xfrm>
              <a:custGeom>
                <a:avLst/>
                <a:gdLst/>
                <a:ahLst/>
                <a:cxnLst>
                  <a:cxn ang="0">
                    <a:pos x="233" y="0"/>
                  </a:cxn>
                  <a:cxn ang="0">
                    <a:pos x="0" y="233"/>
                  </a:cxn>
                  <a:cxn ang="0">
                    <a:pos x="26" y="342"/>
                  </a:cxn>
                  <a:cxn ang="0">
                    <a:pos x="51" y="391"/>
                  </a:cxn>
                  <a:cxn ang="0">
                    <a:pos x="82" y="453"/>
                  </a:cxn>
                  <a:cxn ang="0">
                    <a:pos x="93" y="518"/>
                  </a:cxn>
                  <a:cxn ang="0">
                    <a:pos x="374" y="512"/>
                  </a:cxn>
                  <a:cxn ang="0">
                    <a:pos x="385" y="453"/>
                  </a:cxn>
                  <a:cxn ang="0">
                    <a:pos x="415" y="391"/>
                  </a:cxn>
                  <a:cxn ang="0">
                    <a:pos x="441" y="341"/>
                  </a:cxn>
                  <a:cxn ang="0">
                    <a:pos x="467" y="233"/>
                  </a:cxn>
                  <a:cxn ang="0">
                    <a:pos x="233" y="0"/>
                  </a:cxn>
                </a:cxnLst>
                <a:rect l="0" t="0" r="r" b="b"/>
                <a:pathLst>
                  <a:path w="467" h="560">
                    <a:moveTo>
                      <a:pt x="233" y="0"/>
                    </a:moveTo>
                    <a:cubicBezTo>
                      <a:pt x="104" y="0"/>
                      <a:pt x="0" y="105"/>
                      <a:pt x="0" y="233"/>
                    </a:cubicBezTo>
                    <a:cubicBezTo>
                      <a:pt x="0" y="271"/>
                      <a:pt x="9" y="309"/>
                      <a:pt x="26" y="342"/>
                    </a:cubicBezTo>
                    <a:cubicBezTo>
                      <a:pt x="32" y="356"/>
                      <a:pt x="41" y="373"/>
                      <a:pt x="51" y="391"/>
                    </a:cubicBezTo>
                    <a:cubicBezTo>
                      <a:pt x="64" y="413"/>
                      <a:pt x="77" y="437"/>
                      <a:pt x="82" y="453"/>
                    </a:cubicBezTo>
                    <a:cubicBezTo>
                      <a:pt x="90" y="480"/>
                      <a:pt x="92" y="501"/>
                      <a:pt x="93" y="518"/>
                    </a:cubicBezTo>
                    <a:cubicBezTo>
                      <a:pt x="138" y="547"/>
                      <a:pt x="283" y="560"/>
                      <a:pt x="374" y="512"/>
                    </a:cubicBezTo>
                    <a:cubicBezTo>
                      <a:pt x="375" y="496"/>
                      <a:pt x="377" y="477"/>
                      <a:pt x="385" y="453"/>
                    </a:cubicBezTo>
                    <a:cubicBezTo>
                      <a:pt x="390" y="437"/>
                      <a:pt x="403" y="413"/>
                      <a:pt x="415" y="391"/>
                    </a:cubicBezTo>
                    <a:cubicBezTo>
                      <a:pt x="425" y="373"/>
                      <a:pt x="435" y="355"/>
                      <a:pt x="441" y="341"/>
                    </a:cubicBezTo>
                    <a:cubicBezTo>
                      <a:pt x="458" y="308"/>
                      <a:pt x="467" y="271"/>
                      <a:pt x="467" y="233"/>
                    </a:cubicBezTo>
                    <a:cubicBezTo>
                      <a:pt x="467" y="105"/>
                      <a:pt x="362" y="0"/>
                      <a:pt x="233" y="0"/>
                    </a:cubicBezTo>
                  </a:path>
                </a:pathLst>
              </a:custGeom>
              <a:gradFill flip="none" rotWithShape="1">
                <a:gsLst>
                  <a:gs pos="75000">
                    <a:srgbClr val="3A3A3A"/>
                  </a:gs>
                  <a:gs pos="42000">
                    <a:schemeClr val="bg1">
                      <a:lumMod val="65000"/>
                      <a:alpha val="73000"/>
                    </a:schemeClr>
                  </a:gs>
                  <a:gs pos="15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3" name="Freeform 177"/>
              <p:cNvSpPr>
                <a:spLocks noEditPoints="1"/>
              </p:cNvSpPr>
              <p:nvPr/>
            </p:nvSpPr>
            <p:spPr bwMode="auto">
              <a:xfrm>
                <a:off x="2844801" y="2439988"/>
                <a:ext cx="1758950" cy="2179638"/>
              </a:xfrm>
              <a:custGeom>
                <a:avLst/>
                <a:gdLst/>
                <a:ahLst/>
                <a:cxnLst>
                  <a:cxn ang="0">
                    <a:pos x="450" y="143"/>
                  </a:cxn>
                  <a:cxn ang="0">
                    <a:pos x="400" y="69"/>
                  </a:cxn>
                  <a:cxn ang="0">
                    <a:pos x="326" y="18"/>
                  </a:cxn>
                  <a:cxn ang="0">
                    <a:pos x="234" y="0"/>
                  </a:cxn>
                  <a:cxn ang="0">
                    <a:pos x="143" y="18"/>
                  </a:cxn>
                  <a:cxn ang="0">
                    <a:pos x="69" y="69"/>
                  </a:cxn>
                  <a:cxn ang="0">
                    <a:pos x="18" y="143"/>
                  </a:cxn>
                  <a:cxn ang="0">
                    <a:pos x="0" y="234"/>
                  </a:cxn>
                  <a:cxn ang="0">
                    <a:pos x="7" y="291"/>
                  </a:cxn>
                  <a:cxn ang="0">
                    <a:pos x="27" y="343"/>
                  </a:cxn>
                  <a:cxn ang="0">
                    <a:pos x="52" y="392"/>
                  </a:cxn>
                  <a:cxn ang="0">
                    <a:pos x="82" y="454"/>
                  </a:cxn>
                  <a:cxn ang="0">
                    <a:pos x="93" y="519"/>
                  </a:cxn>
                  <a:cxn ang="0">
                    <a:pos x="93" y="526"/>
                  </a:cxn>
                  <a:cxn ang="0">
                    <a:pos x="100" y="559"/>
                  </a:cxn>
                  <a:cxn ang="0">
                    <a:pos x="124" y="580"/>
                  </a:cxn>
                  <a:cxn ang="0">
                    <a:pos x="160" y="581"/>
                  </a:cxn>
                  <a:cxn ang="0">
                    <a:pos x="229" y="580"/>
                  </a:cxn>
                  <a:cxn ang="0">
                    <a:pos x="240" y="580"/>
                  </a:cxn>
                  <a:cxn ang="0">
                    <a:pos x="308" y="581"/>
                  </a:cxn>
                  <a:cxn ang="0">
                    <a:pos x="345" y="580"/>
                  </a:cxn>
                  <a:cxn ang="0">
                    <a:pos x="368" y="559"/>
                  </a:cxn>
                  <a:cxn ang="0">
                    <a:pos x="376" y="526"/>
                  </a:cxn>
                  <a:cxn ang="0">
                    <a:pos x="376" y="513"/>
                  </a:cxn>
                  <a:cxn ang="0">
                    <a:pos x="387" y="454"/>
                  </a:cxn>
                  <a:cxn ang="0">
                    <a:pos x="417" y="392"/>
                  </a:cxn>
                  <a:cxn ang="0">
                    <a:pos x="442" y="343"/>
                  </a:cxn>
                  <a:cxn ang="0">
                    <a:pos x="462" y="291"/>
                  </a:cxn>
                  <a:cxn ang="0">
                    <a:pos x="469" y="234"/>
                  </a:cxn>
                  <a:cxn ang="0">
                    <a:pos x="450" y="143"/>
                  </a:cxn>
                  <a:cxn ang="0">
                    <a:pos x="441" y="342"/>
                  </a:cxn>
                  <a:cxn ang="0">
                    <a:pos x="385" y="454"/>
                  </a:cxn>
                  <a:cxn ang="0">
                    <a:pos x="375" y="513"/>
                  </a:cxn>
                  <a:cxn ang="0">
                    <a:pos x="374" y="526"/>
                  </a:cxn>
                  <a:cxn ang="0">
                    <a:pos x="345" y="579"/>
                  </a:cxn>
                  <a:cxn ang="0">
                    <a:pos x="308" y="580"/>
                  </a:cxn>
                  <a:cxn ang="0">
                    <a:pos x="240" y="579"/>
                  </a:cxn>
                  <a:cxn ang="0">
                    <a:pos x="229" y="579"/>
                  </a:cxn>
                  <a:cxn ang="0">
                    <a:pos x="160" y="580"/>
                  </a:cxn>
                  <a:cxn ang="0">
                    <a:pos x="124" y="579"/>
                  </a:cxn>
                  <a:cxn ang="0">
                    <a:pos x="94" y="526"/>
                  </a:cxn>
                  <a:cxn ang="0">
                    <a:pos x="94" y="519"/>
                  </a:cxn>
                  <a:cxn ang="0">
                    <a:pos x="83" y="454"/>
                  </a:cxn>
                  <a:cxn ang="0">
                    <a:pos x="28" y="343"/>
                  </a:cxn>
                  <a:cxn ang="0">
                    <a:pos x="1" y="234"/>
                  </a:cxn>
                  <a:cxn ang="0">
                    <a:pos x="234" y="1"/>
                  </a:cxn>
                  <a:cxn ang="0">
                    <a:pos x="468" y="234"/>
                  </a:cxn>
                  <a:cxn ang="0">
                    <a:pos x="441" y="342"/>
                  </a:cxn>
                </a:cxnLst>
                <a:rect l="0" t="0" r="r" b="b"/>
                <a:pathLst>
                  <a:path w="469" h="581">
                    <a:moveTo>
                      <a:pt x="450" y="143"/>
                    </a:moveTo>
                    <a:cubicBezTo>
                      <a:pt x="438" y="115"/>
                      <a:pt x="422" y="90"/>
                      <a:pt x="400" y="69"/>
                    </a:cubicBezTo>
                    <a:cubicBezTo>
                      <a:pt x="379" y="47"/>
                      <a:pt x="353" y="30"/>
                      <a:pt x="326" y="18"/>
                    </a:cubicBezTo>
                    <a:cubicBezTo>
                      <a:pt x="297" y="6"/>
                      <a:pt x="266" y="0"/>
                      <a:pt x="234" y="0"/>
                    </a:cubicBezTo>
                    <a:cubicBezTo>
                      <a:pt x="203" y="0"/>
                      <a:pt x="172" y="6"/>
                      <a:pt x="143" y="18"/>
                    </a:cubicBezTo>
                    <a:cubicBezTo>
                      <a:pt x="115" y="30"/>
                      <a:pt x="90" y="47"/>
                      <a:pt x="69" y="69"/>
                    </a:cubicBezTo>
                    <a:cubicBezTo>
                      <a:pt x="47" y="90"/>
                      <a:pt x="30" y="115"/>
                      <a:pt x="18" y="143"/>
                    </a:cubicBezTo>
                    <a:cubicBezTo>
                      <a:pt x="6" y="172"/>
                      <a:pt x="0" y="203"/>
                      <a:pt x="0" y="234"/>
                    </a:cubicBezTo>
                    <a:cubicBezTo>
                      <a:pt x="0" y="254"/>
                      <a:pt x="2" y="273"/>
                      <a:pt x="7" y="291"/>
                    </a:cubicBezTo>
                    <a:cubicBezTo>
                      <a:pt x="11" y="309"/>
                      <a:pt x="18" y="327"/>
                      <a:pt x="27" y="343"/>
                    </a:cubicBezTo>
                    <a:cubicBezTo>
                      <a:pt x="32" y="357"/>
                      <a:pt x="42" y="374"/>
                      <a:pt x="52" y="392"/>
                    </a:cubicBezTo>
                    <a:cubicBezTo>
                      <a:pt x="64" y="415"/>
                      <a:pt x="77" y="438"/>
                      <a:pt x="82" y="454"/>
                    </a:cubicBezTo>
                    <a:cubicBezTo>
                      <a:pt x="91" y="481"/>
                      <a:pt x="93" y="502"/>
                      <a:pt x="93" y="519"/>
                    </a:cubicBezTo>
                    <a:cubicBezTo>
                      <a:pt x="93" y="521"/>
                      <a:pt x="93" y="523"/>
                      <a:pt x="93" y="526"/>
                    </a:cubicBezTo>
                    <a:cubicBezTo>
                      <a:pt x="93" y="534"/>
                      <a:pt x="95" y="547"/>
                      <a:pt x="100" y="559"/>
                    </a:cubicBezTo>
                    <a:cubicBezTo>
                      <a:pt x="105" y="568"/>
                      <a:pt x="112" y="579"/>
                      <a:pt x="124" y="580"/>
                    </a:cubicBezTo>
                    <a:cubicBezTo>
                      <a:pt x="130" y="580"/>
                      <a:pt x="142" y="581"/>
                      <a:pt x="160" y="581"/>
                    </a:cubicBezTo>
                    <a:cubicBezTo>
                      <a:pt x="191" y="581"/>
                      <a:pt x="228" y="580"/>
                      <a:pt x="229" y="580"/>
                    </a:cubicBezTo>
                    <a:cubicBezTo>
                      <a:pt x="240" y="580"/>
                      <a:pt x="240" y="580"/>
                      <a:pt x="240" y="580"/>
                    </a:cubicBezTo>
                    <a:cubicBezTo>
                      <a:pt x="240" y="580"/>
                      <a:pt x="278" y="581"/>
                      <a:pt x="308" y="581"/>
                    </a:cubicBezTo>
                    <a:cubicBezTo>
                      <a:pt x="327" y="581"/>
                      <a:pt x="339" y="580"/>
                      <a:pt x="345" y="580"/>
                    </a:cubicBezTo>
                    <a:cubicBezTo>
                      <a:pt x="357" y="579"/>
                      <a:pt x="364" y="568"/>
                      <a:pt x="368" y="559"/>
                    </a:cubicBezTo>
                    <a:cubicBezTo>
                      <a:pt x="374" y="547"/>
                      <a:pt x="376" y="534"/>
                      <a:pt x="376" y="526"/>
                    </a:cubicBezTo>
                    <a:cubicBezTo>
                      <a:pt x="376" y="522"/>
                      <a:pt x="376" y="517"/>
                      <a:pt x="376" y="513"/>
                    </a:cubicBezTo>
                    <a:cubicBezTo>
                      <a:pt x="377" y="497"/>
                      <a:pt x="379" y="478"/>
                      <a:pt x="387" y="454"/>
                    </a:cubicBezTo>
                    <a:cubicBezTo>
                      <a:pt x="392" y="438"/>
                      <a:pt x="404" y="415"/>
                      <a:pt x="417" y="392"/>
                    </a:cubicBezTo>
                    <a:cubicBezTo>
                      <a:pt x="427" y="374"/>
                      <a:pt x="437" y="357"/>
                      <a:pt x="442" y="343"/>
                    </a:cubicBezTo>
                    <a:cubicBezTo>
                      <a:pt x="451" y="326"/>
                      <a:pt x="457" y="309"/>
                      <a:pt x="462" y="291"/>
                    </a:cubicBezTo>
                    <a:cubicBezTo>
                      <a:pt x="466" y="273"/>
                      <a:pt x="469" y="254"/>
                      <a:pt x="469" y="234"/>
                    </a:cubicBezTo>
                    <a:cubicBezTo>
                      <a:pt x="469" y="203"/>
                      <a:pt x="463" y="172"/>
                      <a:pt x="450" y="143"/>
                    </a:cubicBezTo>
                    <a:moveTo>
                      <a:pt x="441" y="342"/>
                    </a:moveTo>
                    <a:cubicBezTo>
                      <a:pt x="428" y="374"/>
                      <a:pt x="395" y="424"/>
                      <a:pt x="385" y="454"/>
                    </a:cubicBezTo>
                    <a:cubicBezTo>
                      <a:pt x="378" y="477"/>
                      <a:pt x="375" y="497"/>
                      <a:pt x="375" y="513"/>
                    </a:cubicBezTo>
                    <a:cubicBezTo>
                      <a:pt x="375" y="518"/>
                      <a:pt x="374" y="522"/>
                      <a:pt x="374" y="526"/>
                    </a:cubicBezTo>
                    <a:cubicBezTo>
                      <a:pt x="374" y="544"/>
                      <a:pt x="365" y="577"/>
                      <a:pt x="345" y="579"/>
                    </a:cubicBezTo>
                    <a:cubicBezTo>
                      <a:pt x="338" y="579"/>
                      <a:pt x="324" y="580"/>
                      <a:pt x="308" y="580"/>
                    </a:cubicBezTo>
                    <a:cubicBezTo>
                      <a:pt x="277" y="580"/>
                      <a:pt x="240" y="579"/>
                      <a:pt x="240" y="579"/>
                    </a:cubicBezTo>
                    <a:cubicBezTo>
                      <a:pt x="229" y="579"/>
                      <a:pt x="229" y="579"/>
                      <a:pt x="229" y="579"/>
                    </a:cubicBezTo>
                    <a:cubicBezTo>
                      <a:pt x="229" y="579"/>
                      <a:pt x="191" y="580"/>
                      <a:pt x="160" y="580"/>
                    </a:cubicBezTo>
                    <a:cubicBezTo>
                      <a:pt x="145" y="580"/>
                      <a:pt x="131" y="579"/>
                      <a:pt x="124" y="579"/>
                    </a:cubicBezTo>
                    <a:cubicBezTo>
                      <a:pt x="104" y="577"/>
                      <a:pt x="94" y="544"/>
                      <a:pt x="94" y="526"/>
                    </a:cubicBezTo>
                    <a:cubicBezTo>
                      <a:pt x="94" y="524"/>
                      <a:pt x="94" y="522"/>
                      <a:pt x="94" y="519"/>
                    </a:cubicBezTo>
                    <a:cubicBezTo>
                      <a:pt x="94" y="502"/>
                      <a:pt x="92" y="480"/>
                      <a:pt x="83" y="454"/>
                    </a:cubicBezTo>
                    <a:cubicBezTo>
                      <a:pt x="74" y="424"/>
                      <a:pt x="41" y="374"/>
                      <a:pt x="28" y="343"/>
                    </a:cubicBezTo>
                    <a:cubicBezTo>
                      <a:pt x="11" y="310"/>
                      <a:pt x="1" y="274"/>
                      <a:pt x="1" y="234"/>
                    </a:cubicBezTo>
                    <a:cubicBezTo>
                      <a:pt x="1" y="106"/>
                      <a:pt x="106" y="1"/>
                      <a:pt x="234" y="1"/>
                    </a:cubicBezTo>
                    <a:cubicBezTo>
                      <a:pt x="363" y="1"/>
                      <a:pt x="468" y="106"/>
                      <a:pt x="468" y="234"/>
                    </a:cubicBezTo>
                    <a:cubicBezTo>
                      <a:pt x="468" y="273"/>
                      <a:pt x="458" y="310"/>
                      <a:pt x="441" y="342"/>
                    </a:cubicBezTo>
                  </a:path>
                </a:pathLst>
              </a:custGeom>
              <a:solidFill>
                <a:schemeClr val="tx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4" name="Rectangle 178"/>
              <p:cNvSpPr>
                <a:spLocks noChangeArrowheads="1"/>
              </p:cNvSpPr>
              <p:nvPr/>
            </p:nvSpPr>
            <p:spPr bwMode="auto">
              <a:xfrm>
                <a:off x="3692526" y="3532188"/>
                <a:ext cx="52388" cy="33655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5" name="Freeform 194"/>
              <p:cNvSpPr>
                <a:spLocks/>
              </p:cNvSpPr>
              <p:nvPr/>
            </p:nvSpPr>
            <p:spPr bwMode="auto">
              <a:xfrm>
                <a:off x="3513138" y="3838576"/>
                <a:ext cx="407988" cy="304800"/>
              </a:xfrm>
              <a:custGeom>
                <a:avLst/>
                <a:gdLst/>
                <a:ahLst/>
                <a:cxnLst>
                  <a:cxn ang="0">
                    <a:pos x="12" y="81"/>
                  </a:cxn>
                  <a:cxn ang="0">
                    <a:pos x="39" y="71"/>
                  </a:cxn>
                  <a:cxn ang="0">
                    <a:pos x="39" y="69"/>
                  </a:cxn>
                  <a:cxn ang="0">
                    <a:pos x="55" y="53"/>
                  </a:cxn>
                  <a:cxn ang="0">
                    <a:pos x="70" y="69"/>
                  </a:cxn>
                  <a:cxn ang="0">
                    <a:pos x="70" y="70"/>
                  </a:cxn>
                  <a:cxn ang="0">
                    <a:pos x="97" y="79"/>
                  </a:cxn>
                  <a:cxn ang="0">
                    <a:pos x="103" y="52"/>
                  </a:cxn>
                  <a:cxn ang="0">
                    <a:pos x="101" y="20"/>
                  </a:cxn>
                  <a:cxn ang="0">
                    <a:pos x="59" y="2"/>
                  </a:cxn>
                  <a:cxn ang="0">
                    <a:pos x="57" y="0"/>
                  </a:cxn>
                  <a:cxn ang="0">
                    <a:pos x="57" y="0"/>
                  </a:cxn>
                  <a:cxn ang="0">
                    <a:pos x="55" y="0"/>
                  </a:cxn>
                  <a:cxn ang="0">
                    <a:pos x="52" y="0"/>
                  </a:cxn>
                  <a:cxn ang="0">
                    <a:pos x="52" y="0"/>
                  </a:cxn>
                  <a:cxn ang="0">
                    <a:pos x="50" y="2"/>
                  </a:cxn>
                  <a:cxn ang="0">
                    <a:pos x="9" y="20"/>
                  </a:cxn>
                  <a:cxn ang="0">
                    <a:pos x="6" y="52"/>
                  </a:cxn>
                  <a:cxn ang="0">
                    <a:pos x="12" y="81"/>
                  </a:cxn>
                </a:cxnLst>
                <a:rect l="0" t="0" r="r" b="b"/>
                <a:pathLst>
                  <a:path w="109" h="81">
                    <a:moveTo>
                      <a:pt x="12" y="81"/>
                    </a:moveTo>
                    <a:cubicBezTo>
                      <a:pt x="20" y="76"/>
                      <a:pt x="30" y="73"/>
                      <a:pt x="39" y="71"/>
                    </a:cubicBezTo>
                    <a:cubicBezTo>
                      <a:pt x="39" y="70"/>
                      <a:pt x="39" y="70"/>
                      <a:pt x="39" y="69"/>
                    </a:cubicBezTo>
                    <a:cubicBezTo>
                      <a:pt x="39" y="60"/>
                      <a:pt x="46" y="53"/>
                      <a:pt x="55" y="53"/>
                    </a:cubicBezTo>
                    <a:cubicBezTo>
                      <a:pt x="63" y="53"/>
                      <a:pt x="70" y="60"/>
                      <a:pt x="70" y="69"/>
                    </a:cubicBezTo>
                    <a:cubicBezTo>
                      <a:pt x="70" y="69"/>
                      <a:pt x="70" y="70"/>
                      <a:pt x="70" y="70"/>
                    </a:cubicBezTo>
                    <a:cubicBezTo>
                      <a:pt x="80" y="72"/>
                      <a:pt x="89" y="75"/>
                      <a:pt x="97" y="79"/>
                    </a:cubicBezTo>
                    <a:cubicBezTo>
                      <a:pt x="98" y="70"/>
                      <a:pt x="100" y="59"/>
                      <a:pt x="103" y="52"/>
                    </a:cubicBezTo>
                    <a:cubicBezTo>
                      <a:pt x="109" y="37"/>
                      <a:pt x="108" y="25"/>
                      <a:pt x="101" y="20"/>
                    </a:cubicBezTo>
                    <a:cubicBezTo>
                      <a:pt x="93" y="14"/>
                      <a:pt x="59" y="2"/>
                      <a:pt x="59" y="2"/>
                    </a:cubicBezTo>
                    <a:cubicBezTo>
                      <a:pt x="59" y="1"/>
                      <a:pt x="58" y="1"/>
                      <a:pt x="57" y="0"/>
                    </a:cubicBezTo>
                    <a:cubicBezTo>
                      <a:pt x="57" y="0"/>
                      <a:pt x="57" y="0"/>
                      <a:pt x="57" y="0"/>
                    </a:cubicBezTo>
                    <a:cubicBezTo>
                      <a:pt x="57" y="0"/>
                      <a:pt x="56" y="0"/>
                      <a:pt x="55" y="0"/>
                    </a:cubicBezTo>
                    <a:cubicBezTo>
                      <a:pt x="53" y="0"/>
                      <a:pt x="52" y="0"/>
                      <a:pt x="52" y="0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51" y="1"/>
                      <a:pt x="51" y="1"/>
                      <a:pt x="50" y="2"/>
                    </a:cubicBezTo>
                    <a:cubicBezTo>
                      <a:pt x="50" y="2"/>
                      <a:pt x="16" y="14"/>
                      <a:pt x="9" y="20"/>
                    </a:cubicBezTo>
                    <a:cubicBezTo>
                      <a:pt x="2" y="25"/>
                      <a:pt x="0" y="37"/>
                      <a:pt x="6" y="52"/>
                    </a:cubicBezTo>
                    <a:cubicBezTo>
                      <a:pt x="9" y="60"/>
                      <a:pt x="12" y="71"/>
                      <a:pt x="12" y="81"/>
                    </a:cubicBezTo>
                    <a:close/>
                  </a:path>
                </a:pathLst>
              </a:custGeom>
              <a:gradFill>
                <a:gsLst>
                  <a:gs pos="75000">
                    <a:schemeClr val="bg1">
                      <a:lumMod val="50000"/>
                    </a:schemeClr>
                  </a:gs>
                  <a:gs pos="51000">
                    <a:schemeClr val="bg1">
                      <a:lumMod val="50000"/>
                      <a:tint val="44500"/>
                      <a:satMod val="160000"/>
                    </a:schemeClr>
                  </a:gs>
                  <a:gs pos="37000">
                    <a:schemeClr val="bg1">
                      <a:lumMod val="9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6" name="Freeform 195"/>
              <p:cNvSpPr>
                <a:spLocks/>
              </p:cNvSpPr>
              <p:nvPr/>
            </p:nvSpPr>
            <p:spPr bwMode="auto">
              <a:xfrm>
                <a:off x="3519488" y="4102101"/>
                <a:ext cx="393700" cy="509588"/>
              </a:xfrm>
              <a:custGeom>
                <a:avLst/>
                <a:gdLst/>
                <a:ahLst/>
                <a:cxnLst>
                  <a:cxn ang="0">
                    <a:pos x="99" y="35"/>
                  </a:cxn>
                  <a:cxn ang="0">
                    <a:pos x="95" y="9"/>
                  </a:cxn>
                  <a:cxn ang="0">
                    <a:pos x="68" y="0"/>
                  </a:cxn>
                  <a:cxn ang="0">
                    <a:pos x="53" y="15"/>
                  </a:cxn>
                  <a:cxn ang="0">
                    <a:pos x="37" y="1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7" y="35"/>
                  </a:cxn>
                  <a:cxn ang="0">
                    <a:pos x="4" y="136"/>
                  </a:cxn>
                  <a:cxn ang="0">
                    <a:pos x="101" y="136"/>
                  </a:cxn>
                  <a:cxn ang="0">
                    <a:pos x="99" y="35"/>
                  </a:cxn>
                </a:cxnLst>
                <a:rect l="0" t="0" r="r" b="b"/>
                <a:pathLst>
                  <a:path w="105" h="136">
                    <a:moveTo>
                      <a:pt x="99" y="35"/>
                    </a:moveTo>
                    <a:cubicBezTo>
                      <a:pt x="95" y="30"/>
                      <a:pt x="94" y="20"/>
                      <a:pt x="95" y="9"/>
                    </a:cubicBezTo>
                    <a:cubicBezTo>
                      <a:pt x="87" y="5"/>
                      <a:pt x="78" y="2"/>
                      <a:pt x="68" y="0"/>
                    </a:cubicBezTo>
                    <a:cubicBezTo>
                      <a:pt x="68" y="8"/>
                      <a:pt x="61" y="15"/>
                      <a:pt x="53" y="15"/>
                    </a:cubicBezTo>
                    <a:cubicBezTo>
                      <a:pt x="45" y="15"/>
                      <a:pt x="38" y="9"/>
                      <a:pt x="37" y="1"/>
                    </a:cubicBezTo>
                    <a:cubicBezTo>
                      <a:pt x="28" y="3"/>
                      <a:pt x="18" y="6"/>
                      <a:pt x="10" y="11"/>
                    </a:cubicBezTo>
                    <a:cubicBezTo>
                      <a:pt x="10" y="11"/>
                      <a:pt x="10" y="11"/>
                      <a:pt x="10" y="11"/>
                    </a:cubicBezTo>
                    <a:cubicBezTo>
                      <a:pt x="11" y="21"/>
                      <a:pt x="10" y="30"/>
                      <a:pt x="7" y="35"/>
                    </a:cubicBezTo>
                    <a:cubicBezTo>
                      <a:pt x="0" y="44"/>
                      <a:pt x="4" y="129"/>
                      <a:pt x="4" y="136"/>
                    </a:cubicBezTo>
                    <a:cubicBezTo>
                      <a:pt x="101" y="136"/>
                      <a:pt x="101" y="136"/>
                      <a:pt x="101" y="136"/>
                    </a:cubicBezTo>
                    <a:cubicBezTo>
                      <a:pt x="101" y="129"/>
                      <a:pt x="105" y="44"/>
                      <a:pt x="99" y="35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7" name="Freeform 196"/>
              <p:cNvSpPr>
                <a:spLocks noEditPoints="1"/>
              </p:cNvSpPr>
              <p:nvPr/>
            </p:nvSpPr>
            <p:spPr bwMode="auto">
              <a:xfrm>
                <a:off x="3543301" y="3043238"/>
                <a:ext cx="85725" cy="454025"/>
              </a:xfrm>
              <a:custGeom>
                <a:avLst/>
                <a:gdLst/>
                <a:ahLst/>
                <a:cxnLst>
                  <a:cxn ang="0">
                    <a:pos x="23" y="120"/>
                  </a:cxn>
                  <a:cxn ang="0">
                    <a:pos x="3" y="23"/>
                  </a:cxn>
                  <a:cxn ang="0">
                    <a:pos x="13" y="11"/>
                  </a:cxn>
                  <a:cxn ang="0">
                    <a:pos x="10" y="4"/>
                  </a:cxn>
                  <a:cxn ang="0">
                    <a:pos x="6" y="4"/>
                  </a:cxn>
                  <a:cxn ang="0">
                    <a:pos x="2" y="1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8" y="61"/>
                  </a:cxn>
                  <a:cxn ang="0">
                    <a:pos x="15" y="102"/>
                  </a:cxn>
                  <a:cxn ang="0">
                    <a:pos x="23" y="121"/>
                  </a:cxn>
                  <a:cxn ang="0">
                    <a:pos x="23" y="121"/>
                  </a:cxn>
                  <a:cxn ang="0">
                    <a:pos x="23" y="120"/>
                  </a:cxn>
                  <a:cxn ang="0">
                    <a:pos x="2" y="14"/>
                  </a:cxn>
                  <a:cxn ang="0">
                    <a:pos x="6" y="4"/>
                  </a:cxn>
                  <a:cxn ang="0">
                    <a:pos x="10" y="5"/>
                  </a:cxn>
                  <a:cxn ang="0">
                    <a:pos x="13" y="11"/>
                  </a:cxn>
                  <a:cxn ang="0">
                    <a:pos x="3" y="22"/>
                  </a:cxn>
                  <a:cxn ang="0">
                    <a:pos x="2" y="14"/>
                  </a:cxn>
                </a:cxnLst>
                <a:rect l="0" t="0" r="r" b="b"/>
                <a:pathLst>
                  <a:path w="23" h="121">
                    <a:moveTo>
                      <a:pt x="23" y="120"/>
                    </a:moveTo>
                    <a:cubicBezTo>
                      <a:pt x="17" y="121"/>
                      <a:pt x="9" y="66"/>
                      <a:pt x="3" y="23"/>
                    </a:cubicBezTo>
                    <a:cubicBezTo>
                      <a:pt x="7" y="22"/>
                      <a:pt x="12" y="16"/>
                      <a:pt x="13" y="11"/>
                    </a:cubicBezTo>
                    <a:cubicBezTo>
                      <a:pt x="14" y="9"/>
                      <a:pt x="13" y="6"/>
                      <a:pt x="10" y="4"/>
                    </a:cubicBezTo>
                    <a:cubicBezTo>
                      <a:pt x="8" y="3"/>
                      <a:pt x="7" y="3"/>
                      <a:pt x="6" y="4"/>
                    </a:cubicBezTo>
                    <a:cubicBezTo>
                      <a:pt x="3" y="5"/>
                      <a:pt x="2" y="9"/>
                      <a:pt x="2" y="12"/>
                    </a:cubicBezTo>
                    <a:cubicBezTo>
                      <a:pt x="1" y="8"/>
                      <a:pt x="1" y="4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31"/>
                      <a:pt x="8" y="61"/>
                    </a:cubicBezTo>
                    <a:cubicBezTo>
                      <a:pt x="11" y="78"/>
                      <a:pt x="13" y="92"/>
                      <a:pt x="15" y="102"/>
                    </a:cubicBezTo>
                    <a:cubicBezTo>
                      <a:pt x="18" y="115"/>
                      <a:pt x="21" y="121"/>
                      <a:pt x="23" y="121"/>
                    </a:cubicBezTo>
                    <a:cubicBezTo>
                      <a:pt x="23" y="121"/>
                      <a:pt x="23" y="121"/>
                      <a:pt x="23" y="121"/>
                    </a:cubicBezTo>
                    <a:lnTo>
                      <a:pt x="23" y="120"/>
                    </a:lnTo>
                    <a:close/>
                    <a:moveTo>
                      <a:pt x="2" y="14"/>
                    </a:moveTo>
                    <a:cubicBezTo>
                      <a:pt x="2" y="14"/>
                      <a:pt x="3" y="6"/>
                      <a:pt x="6" y="4"/>
                    </a:cubicBezTo>
                    <a:cubicBezTo>
                      <a:pt x="7" y="4"/>
                      <a:pt x="8" y="4"/>
                      <a:pt x="10" y="5"/>
                    </a:cubicBezTo>
                    <a:cubicBezTo>
                      <a:pt x="12" y="6"/>
                      <a:pt x="13" y="9"/>
                      <a:pt x="13" y="11"/>
                    </a:cubicBezTo>
                    <a:cubicBezTo>
                      <a:pt x="12" y="16"/>
                      <a:pt x="7" y="21"/>
                      <a:pt x="3" y="22"/>
                    </a:cubicBezTo>
                    <a:cubicBezTo>
                      <a:pt x="3" y="19"/>
                      <a:pt x="2" y="17"/>
                      <a:pt x="2" y="14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8" name="Freeform 197"/>
              <p:cNvSpPr>
                <a:spLocks noEditPoints="1"/>
              </p:cNvSpPr>
              <p:nvPr/>
            </p:nvSpPr>
            <p:spPr bwMode="auto">
              <a:xfrm>
                <a:off x="3794126" y="3043238"/>
                <a:ext cx="90488" cy="454025"/>
              </a:xfrm>
              <a:custGeom>
                <a:avLst/>
                <a:gdLst/>
                <a:ahLst/>
                <a:cxnLst>
                  <a:cxn ang="0">
                    <a:pos x="0" y="121"/>
                  </a:cxn>
                  <a:cxn ang="0">
                    <a:pos x="0" y="121"/>
                  </a:cxn>
                  <a:cxn ang="0">
                    <a:pos x="8" y="102"/>
                  </a:cxn>
                  <a:cxn ang="0">
                    <a:pos x="16" y="61"/>
                  </a:cxn>
                  <a:cxn ang="0">
                    <a:pos x="24" y="0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22" y="12"/>
                  </a:cxn>
                  <a:cxn ang="0">
                    <a:pos x="18" y="4"/>
                  </a:cxn>
                  <a:cxn ang="0">
                    <a:pos x="14" y="4"/>
                  </a:cxn>
                  <a:cxn ang="0">
                    <a:pos x="10" y="11"/>
                  </a:cxn>
                  <a:cxn ang="0">
                    <a:pos x="21" y="23"/>
                  </a:cxn>
                  <a:cxn ang="0">
                    <a:pos x="0" y="120"/>
                  </a:cxn>
                  <a:cxn ang="0">
                    <a:pos x="0" y="121"/>
                  </a:cxn>
                  <a:cxn ang="0">
                    <a:pos x="22" y="14"/>
                  </a:cxn>
                  <a:cxn ang="0">
                    <a:pos x="21" y="22"/>
                  </a:cxn>
                  <a:cxn ang="0">
                    <a:pos x="11" y="11"/>
                  </a:cxn>
                  <a:cxn ang="0">
                    <a:pos x="14" y="5"/>
                  </a:cxn>
                  <a:cxn ang="0">
                    <a:pos x="18" y="4"/>
                  </a:cxn>
                  <a:cxn ang="0">
                    <a:pos x="22" y="14"/>
                  </a:cxn>
                </a:cxnLst>
                <a:rect l="0" t="0" r="r" b="b"/>
                <a:pathLst>
                  <a:path w="24" h="121">
                    <a:moveTo>
                      <a:pt x="0" y="121"/>
                    </a:moveTo>
                    <a:cubicBezTo>
                      <a:pt x="0" y="121"/>
                      <a:pt x="0" y="121"/>
                      <a:pt x="0" y="121"/>
                    </a:cubicBezTo>
                    <a:cubicBezTo>
                      <a:pt x="3" y="121"/>
                      <a:pt x="5" y="115"/>
                      <a:pt x="8" y="102"/>
                    </a:cubicBezTo>
                    <a:cubicBezTo>
                      <a:pt x="11" y="92"/>
                      <a:pt x="13" y="78"/>
                      <a:pt x="16" y="61"/>
                    </a:cubicBezTo>
                    <a:cubicBezTo>
                      <a:pt x="20" y="31"/>
                      <a:pt x="24" y="0"/>
                      <a:pt x="24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3" y="4"/>
                      <a:pt x="22" y="8"/>
                      <a:pt x="22" y="12"/>
                    </a:cubicBezTo>
                    <a:cubicBezTo>
                      <a:pt x="22" y="9"/>
                      <a:pt x="21" y="5"/>
                      <a:pt x="18" y="4"/>
                    </a:cubicBezTo>
                    <a:cubicBezTo>
                      <a:pt x="17" y="3"/>
                      <a:pt x="15" y="3"/>
                      <a:pt x="14" y="4"/>
                    </a:cubicBezTo>
                    <a:cubicBezTo>
                      <a:pt x="11" y="6"/>
                      <a:pt x="10" y="9"/>
                      <a:pt x="10" y="11"/>
                    </a:cubicBezTo>
                    <a:cubicBezTo>
                      <a:pt x="11" y="16"/>
                      <a:pt x="17" y="22"/>
                      <a:pt x="21" y="23"/>
                    </a:cubicBezTo>
                    <a:cubicBezTo>
                      <a:pt x="15" y="66"/>
                      <a:pt x="7" y="121"/>
                      <a:pt x="0" y="120"/>
                    </a:cubicBezTo>
                    <a:lnTo>
                      <a:pt x="0" y="121"/>
                    </a:lnTo>
                    <a:close/>
                    <a:moveTo>
                      <a:pt x="22" y="14"/>
                    </a:moveTo>
                    <a:cubicBezTo>
                      <a:pt x="21" y="17"/>
                      <a:pt x="21" y="19"/>
                      <a:pt x="21" y="22"/>
                    </a:cubicBezTo>
                    <a:cubicBezTo>
                      <a:pt x="17" y="21"/>
                      <a:pt x="12" y="16"/>
                      <a:pt x="11" y="11"/>
                    </a:cubicBezTo>
                    <a:cubicBezTo>
                      <a:pt x="11" y="9"/>
                      <a:pt x="12" y="6"/>
                      <a:pt x="14" y="5"/>
                    </a:cubicBezTo>
                    <a:cubicBezTo>
                      <a:pt x="16" y="4"/>
                      <a:pt x="17" y="4"/>
                      <a:pt x="18" y="4"/>
                    </a:cubicBezTo>
                    <a:cubicBezTo>
                      <a:pt x="21" y="6"/>
                      <a:pt x="22" y="14"/>
                      <a:pt x="22" y="14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9" name="Freeform 198"/>
              <p:cNvSpPr>
                <a:spLocks/>
              </p:cNvSpPr>
              <p:nvPr/>
            </p:nvSpPr>
            <p:spPr bwMode="auto">
              <a:xfrm>
                <a:off x="3328988" y="3100388"/>
                <a:ext cx="773113" cy="63500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25" y="5"/>
                  </a:cxn>
                  <a:cxn ang="0">
                    <a:pos x="68" y="2"/>
                  </a:cxn>
                  <a:cxn ang="0">
                    <a:pos x="68" y="2"/>
                  </a:cxn>
                  <a:cxn ang="0">
                    <a:pos x="93" y="8"/>
                  </a:cxn>
                  <a:cxn ang="0">
                    <a:pos x="139" y="4"/>
                  </a:cxn>
                  <a:cxn ang="0">
                    <a:pos x="138" y="4"/>
                  </a:cxn>
                  <a:cxn ang="0">
                    <a:pos x="160" y="9"/>
                  </a:cxn>
                  <a:cxn ang="0">
                    <a:pos x="206" y="2"/>
                  </a:cxn>
                  <a:cxn ang="0">
                    <a:pos x="206" y="2"/>
                  </a:cxn>
                  <a:cxn ang="0">
                    <a:pos x="139" y="3"/>
                  </a:cxn>
                  <a:cxn ang="0">
                    <a:pos x="139" y="3"/>
                  </a:cxn>
                  <a:cxn ang="0">
                    <a:pos x="138" y="3"/>
                  </a:cxn>
                  <a:cxn ang="0">
                    <a:pos x="68" y="1"/>
                  </a:cxn>
                  <a:cxn ang="0">
                    <a:pos x="68" y="1"/>
                  </a:cxn>
                  <a:cxn ang="0">
                    <a:pos x="68" y="1"/>
                  </a:cxn>
                  <a:cxn ang="0">
                    <a:pos x="0" y="0"/>
                  </a:cxn>
                  <a:cxn ang="0">
                    <a:pos x="0" y="1"/>
                  </a:cxn>
                </a:cxnLst>
                <a:rect l="0" t="0" r="r" b="b"/>
                <a:pathLst>
                  <a:path w="206" h="17">
                    <a:moveTo>
                      <a:pt x="0" y="1"/>
                    </a:moveTo>
                    <a:cubicBezTo>
                      <a:pt x="0" y="1"/>
                      <a:pt x="11" y="4"/>
                      <a:pt x="25" y="5"/>
                    </a:cubicBezTo>
                    <a:cubicBezTo>
                      <a:pt x="39" y="7"/>
                      <a:pt x="57" y="7"/>
                      <a:pt x="68" y="2"/>
                    </a:cubicBezTo>
                    <a:cubicBezTo>
                      <a:pt x="68" y="2"/>
                      <a:pt x="68" y="2"/>
                      <a:pt x="68" y="2"/>
                    </a:cubicBezTo>
                    <a:cubicBezTo>
                      <a:pt x="68" y="2"/>
                      <a:pt x="79" y="5"/>
                      <a:pt x="93" y="8"/>
                    </a:cubicBezTo>
                    <a:cubicBezTo>
                      <a:pt x="105" y="10"/>
                      <a:pt x="124" y="11"/>
                      <a:pt x="139" y="4"/>
                    </a:cubicBezTo>
                    <a:cubicBezTo>
                      <a:pt x="138" y="4"/>
                      <a:pt x="138" y="4"/>
                      <a:pt x="138" y="4"/>
                    </a:cubicBezTo>
                    <a:cubicBezTo>
                      <a:pt x="138" y="4"/>
                      <a:pt x="147" y="8"/>
                      <a:pt x="160" y="9"/>
                    </a:cubicBezTo>
                    <a:cubicBezTo>
                      <a:pt x="172" y="11"/>
                      <a:pt x="189" y="11"/>
                      <a:pt x="206" y="2"/>
                    </a:cubicBezTo>
                    <a:cubicBezTo>
                      <a:pt x="206" y="2"/>
                      <a:pt x="206" y="2"/>
                      <a:pt x="206" y="2"/>
                    </a:cubicBezTo>
                    <a:cubicBezTo>
                      <a:pt x="174" y="17"/>
                      <a:pt x="139" y="4"/>
                      <a:pt x="139" y="3"/>
                    </a:cubicBezTo>
                    <a:cubicBezTo>
                      <a:pt x="139" y="3"/>
                      <a:pt x="139" y="3"/>
                      <a:pt x="139" y="3"/>
                    </a:cubicBezTo>
                    <a:cubicBezTo>
                      <a:pt x="138" y="3"/>
                      <a:pt x="138" y="3"/>
                      <a:pt x="138" y="3"/>
                    </a:cubicBezTo>
                    <a:cubicBezTo>
                      <a:pt x="110" y="16"/>
                      <a:pt x="69" y="1"/>
                      <a:pt x="68" y="1"/>
                    </a:cubicBezTo>
                    <a:cubicBezTo>
                      <a:pt x="68" y="1"/>
                      <a:pt x="68" y="1"/>
                      <a:pt x="68" y="1"/>
                    </a:cubicBezTo>
                    <a:cubicBezTo>
                      <a:pt x="68" y="1"/>
                      <a:pt x="68" y="1"/>
                      <a:pt x="68" y="1"/>
                    </a:cubicBezTo>
                    <a:cubicBezTo>
                      <a:pt x="46" y="12"/>
                      <a:pt x="0" y="1"/>
                      <a:pt x="0" y="0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0404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0" name="Freeform 199"/>
              <p:cNvSpPr>
                <a:spLocks/>
              </p:cNvSpPr>
              <p:nvPr/>
            </p:nvSpPr>
            <p:spPr bwMode="auto">
              <a:xfrm>
                <a:off x="3989388" y="2500313"/>
                <a:ext cx="584200" cy="10842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7" y="22"/>
                  </a:cxn>
                  <a:cxn ang="0">
                    <a:pos x="132" y="115"/>
                  </a:cxn>
                  <a:cxn ang="0">
                    <a:pos x="152" y="239"/>
                  </a:cxn>
                  <a:cxn ang="0">
                    <a:pos x="140" y="289"/>
                  </a:cxn>
                  <a:cxn ang="0">
                    <a:pos x="147" y="238"/>
                  </a:cxn>
                  <a:cxn ang="0">
                    <a:pos x="123" y="119"/>
                  </a:cxn>
                  <a:cxn ang="0">
                    <a:pos x="45" y="26"/>
                  </a:cxn>
                  <a:cxn ang="0">
                    <a:pos x="0" y="0"/>
                  </a:cxn>
                </a:cxnLst>
                <a:rect l="0" t="0" r="r" b="b"/>
                <a:pathLst>
                  <a:path w="156" h="289">
                    <a:moveTo>
                      <a:pt x="0" y="0"/>
                    </a:moveTo>
                    <a:cubicBezTo>
                      <a:pt x="0" y="1"/>
                      <a:pt x="20" y="5"/>
                      <a:pt x="47" y="22"/>
                    </a:cubicBezTo>
                    <a:cubicBezTo>
                      <a:pt x="75" y="39"/>
                      <a:pt x="110" y="69"/>
                      <a:pt x="132" y="115"/>
                    </a:cubicBezTo>
                    <a:cubicBezTo>
                      <a:pt x="154" y="160"/>
                      <a:pt x="156" y="207"/>
                      <a:pt x="152" y="239"/>
                    </a:cubicBezTo>
                    <a:cubicBezTo>
                      <a:pt x="148" y="271"/>
                      <a:pt x="139" y="289"/>
                      <a:pt x="140" y="289"/>
                    </a:cubicBezTo>
                    <a:cubicBezTo>
                      <a:pt x="139" y="289"/>
                      <a:pt x="146" y="270"/>
                      <a:pt x="147" y="238"/>
                    </a:cubicBezTo>
                    <a:cubicBezTo>
                      <a:pt x="149" y="207"/>
                      <a:pt x="144" y="162"/>
                      <a:pt x="123" y="119"/>
                    </a:cubicBezTo>
                    <a:cubicBezTo>
                      <a:pt x="102" y="76"/>
                      <a:pt x="70" y="44"/>
                      <a:pt x="45" y="26"/>
                    </a:cubicBezTo>
                    <a:cubicBezTo>
                      <a:pt x="19" y="8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1" name="Freeform 200"/>
              <p:cNvSpPr>
                <a:spLocks/>
              </p:cNvSpPr>
              <p:nvPr/>
            </p:nvSpPr>
            <p:spPr bwMode="auto">
              <a:xfrm>
                <a:off x="4184651" y="4379913"/>
                <a:ext cx="36513" cy="141288"/>
              </a:xfrm>
              <a:custGeom>
                <a:avLst/>
                <a:gdLst/>
                <a:ahLst/>
                <a:cxnLst>
                  <a:cxn ang="0">
                    <a:pos x="2" y="18"/>
                  </a:cxn>
                  <a:cxn ang="0">
                    <a:pos x="0" y="38"/>
                  </a:cxn>
                  <a:cxn ang="0">
                    <a:pos x="7" y="18"/>
                  </a:cxn>
                  <a:cxn ang="0">
                    <a:pos x="10" y="0"/>
                  </a:cxn>
                  <a:cxn ang="0">
                    <a:pos x="2" y="4"/>
                  </a:cxn>
                  <a:cxn ang="0">
                    <a:pos x="2" y="18"/>
                  </a:cxn>
                </a:cxnLst>
                <a:rect l="0" t="0" r="r" b="b"/>
                <a:pathLst>
                  <a:path w="10" h="38">
                    <a:moveTo>
                      <a:pt x="2" y="18"/>
                    </a:moveTo>
                    <a:cubicBezTo>
                      <a:pt x="2" y="30"/>
                      <a:pt x="0" y="38"/>
                      <a:pt x="0" y="38"/>
                    </a:cubicBezTo>
                    <a:cubicBezTo>
                      <a:pt x="0" y="38"/>
                      <a:pt x="4" y="31"/>
                      <a:pt x="7" y="18"/>
                    </a:cubicBezTo>
                    <a:cubicBezTo>
                      <a:pt x="8" y="13"/>
                      <a:pt x="9" y="7"/>
                      <a:pt x="10" y="0"/>
                    </a:cubicBezTo>
                    <a:cubicBezTo>
                      <a:pt x="7" y="2"/>
                      <a:pt x="5" y="3"/>
                      <a:pt x="2" y="4"/>
                    </a:cubicBezTo>
                    <a:cubicBezTo>
                      <a:pt x="2" y="9"/>
                      <a:pt x="2" y="14"/>
                      <a:pt x="2" y="18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2" name="Freeform 201"/>
              <p:cNvSpPr>
                <a:spLocks/>
              </p:cNvSpPr>
              <p:nvPr/>
            </p:nvSpPr>
            <p:spPr bwMode="auto">
              <a:xfrm>
                <a:off x="4187826" y="4011613"/>
                <a:ext cx="115888" cy="382588"/>
              </a:xfrm>
              <a:custGeom>
                <a:avLst/>
                <a:gdLst/>
                <a:ahLst/>
                <a:cxnLst>
                  <a:cxn ang="0">
                    <a:pos x="31" y="1"/>
                  </a:cxn>
                  <a:cxn ang="0">
                    <a:pos x="3" y="66"/>
                  </a:cxn>
                  <a:cxn ang="0">
                    <a:pos x="1" y="102"/>
                  </a:cxn>
                  <a:cxn ang="0">
                    <a:pos x="9" y="98"/>
                  </a:cxn>
                  <a:cxn ang="0">
                    <a:pos x="13" y="67"/>
                  </a:cxn>
                  <a:cxn ang="0">
                    <a:pos x="31" y="1"/>
                  </a:cxn>
                </a:cxnLst>
                <a:rect l="0" t="0" r="r" b="b"/>
                <a:pathLst>
                  <a:path w="31" h="102">
                    <a:moveTo>
                      <a:pt x="31" y="1"/>
                    </a:moveTo>
                    <a:cubicBezTo>
                      <a:pt x="31" y="0"/>
                      <a:pt x="9" y="26"/>
                      <a:pt x="3" y="66"/>
                    </a:cubicBezTo>
                    <a:cubicBezTo>
                      <a:pt x="0" y="79"/>
                      <a:pt x="1" y="91"/>
                      <a:pt x="1" y="102"/>
                    </a:cubicBezTo>
                    <a:cubicBezTo>
                      <a:pt x="4" y="101"/>
                      <a:pt x="6" y="100"/>
                      <a:pt x="9" y="98"/>
                    </a:cubicBezTo>
                    <a:cubicBezTo>
                      <a:pt x="10" y="89"/>
                      <a:pt x="10" y="79"/>
                      <a:pt x="13" y="67"/>
                    </a:cubicBezTo>
                    <a:cubicBezTo>
                      <a:pt x="18" y="30"/>
                      <a:pt x="31" y="1"/>
                      <a:pt x="31" y="1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3" name="Freeform 202"/>
              <p:cNvSpPr>
                <a:spLocks noEditPoints="1"/>
              </p:cNvSpPr>
              <p:nvPr/>
            </p:nvSpPr>
            <p:spPr bwMode="auto">
              <a:xfrm>
                <a:off x="4011613" y="2563813"/>
                <a:ext cx="442913" cy="949325"/>
              </a:xfrm>
              <a:custGeom>
                <a:avLst/>
                <a:gdLst/>
                <a:ahLst/>
                <a:cxnLst>
                  <a:cxn ang="0">
                    <a:pos x="92" y="113"/>
                  </a:cxn>
                  <a:cxn ang="0">
                    <a:pos x="111" y="154"/>
                  </a:cxn>
                  <a:cxn ang="0">
                    <a:pos x="95" y="108"/>
                  </a:cxn>
                  <a:cxn ang="0">
                    <a:pos x="92" y="113"/>
                  </a:cxn>
                  <a:cxn ang="0">
                    <a:pos x="1" y="3"/>
                  </a:cxn>
                  <a:cxn ang="0">
                    <a:pos x="1" y="13"/>
                  </a:cxn>
                  <a:cxn ang="0">
                    <a:pos x="91" y="109"/>
                  </a:cxn>
                  <a:cxn ang="0">
                    <a:pos x="93" y="105"/>
                  </a:cxn>
                  <a:cxn ang="0">
                    <a:pos x="7" y="2"/>
                  </a:cxn>
                  <a:cxn ang="0">
                    <a:pos x="1" y="3"/>
                  </a:cxn>
                  <a:cxn ang="0">
                    <a:pos x="90" y="117"/>
                  </a:cxn>
                  <a:cxn ang="0">
                    <a:pos x="69" y="143"/>
                  </a:cxn>
                  <a:cxn ang="0">
                    <a:pos x="75" y="212"/>
                  </a:cxn>
                  <a:cxn ang="0">
                    <a:pos x="77" y="220"/>
                  </a:cxn>
                  <a:cxn ang="0">
                    <a:pos x="107" y="251"/>
                  </a:cxn>
                  <a:cxn ang="0">
                    <a:pos x="113" y="250"/>
                  </a:cxn>
                  <a:cxn ang="0">
                    <a:pos x="117" y="191"/>
                  </a:cxn>
                  <a:cxn ang="0">
                    <a:pos x="90" y="117"/>
                  </a:cxn>
                  <a:cxn ang="0">
                    <a:pos x="2" y="20"/>
                  </a:cxn>
                  <a:cxn ang="0">
                    <a:pos x="2" y="27"/>
                  </a:cxn>
                  <a:cxn ang="0">
                    <a:pos x="7" y="36"/>
                  </a:cxn>
                  <a:cxn ang="0">
                    <a:pos x="66" y="133"/>
                  </a:cxn>
                  <a:cxn ang="0">
                    <a:pos x="87" y="111"/>
                  </a:cxn>
                  <a:cxn ang="0">
                    <a:pos x="2" y="20"/>
                  </a:cxn>
                </a:cxnLst>
                <a:rect l="0" t="0" r="r" b="b"/>
                <a:pathLst>
                  <a:path w="118" h="253">
                    <a:moveTo>
                      <a:pt x="92" y="113"/>
                    </a:moveTo>
                    <a:cubicBezTo>
                      <a:pt x="100" y="128"/>
                      <a:pt x="106" y="142"/>
                      <a:pt x="111" y="154"/>
                    </a:cubicBezTo>
                    <a:cubicBezTo>
                      <a:pt x="107" y="139"/>
                      <a:pt x="102" y="124"/>
                      <a:pt x="95" y="108"/>
                    </a:cubicBezTo>
                    <a:cubicBezTo>
                      <a:pt x="94" y="110"/>
                      <a:pt x="93" y="111"/>
                      <a:pt x="92" y="113"/>
                    </a:cubicBezTo>
                    <a:close/>
                    <a:moveTo>
                      <a:pt x="1" y="3"/>
                    </a:moveTo>
                    <a:cubicBezTo>
                      <a:pt x="1" y="7"/>
                      <a:pt x="1" y="10"/>
                      <a:pt x="1" y="13"/>
                    </a:cubicBezTo>
                    <a:cubicBezTo>
                      <a:pt x="44" y="38"/>
                      <a:pt x="72" y="76"/>
                      <a:pt x="91" y="109"/>
                    </a:cubicBezTo>
                    <a:cubicBezTo>
                      <a:pt x="91" y="107"/>
                      <a:pt x="92" y="106"/>
                      <a:pt x="93" y="105"/>
                    </a:cubicBezTo>
                    <a:cubicBezTo>
                      <a:pt x="75" y="68"/>
                      <a:pt x="46" y="33"/>
                      <a:pt x="7" y="2"/>
                    </a:cubicBezTo>
                    <a:cubicBezTo>
                      <a:pt x="3" y="0"/>
                      <a:pt x="0" y="0"/>
                      <a:pt x="1" y="3"/>
                    </a:cubicBezTo>
                    <a:close/>
                    <a:moveTo>
                      <a:pt x="90" y="117"/>
                    </a:moveTo>
                    <a:cubicBezTo>
                      <a:pt x="85" y="126"/>
                      <a:pt x="78" y="134"/>
                      <a:pt x="69" y="143"/>
                    </a:cubicBezTo>
                    <a:cubicBezTo>
                      <a:pt x="75" y="166"/>
                      <a:pt x="77" y="189"/>
                      <a:pt x="75" y="212"/>
                    </a:cubicBezTo>
                    <a:cubicBezTo>
                      <a:pt x="74" y="214"/>
                      <a:pt x="75" y="218"/>
                      <a:pt x="77" y="220"/>
                    </a:cubicBezTo>
                    <a:cubicBezTo>
                      <a:pt x="88" y="229"/>
                      <a:pt x="98" y="240"/>
                      <a:pt x="107" y="251"/>
                    </a:cubicBezTo>
                    <a:cubicBezTo>
                      <a:pt x="109" y="253"/>
                      <a:pt x="111" y="253"/>
                      <a:pt x="113" y="250"/>
                    </a:cubicBezTo>
                    <a:cubicBezTo>
                      <a:pt x="117" y="231"/>
                      <a:pt x="118" y="211"/>
                      <a:pt x="117" y="191"/>
                    </a:cubicBezTo>
                    <a:cubicBezTo>
                      <a:pt x="114" y="179"/>
                      <a:pt x="107" y="150"/>
                      <a:pt x="90" y="117"/>
                    </a:cubicBezTo>
                    <a:close/>
                    <a:moveTo>
                      <a:pt x="2" y="20"/>
                    </a:moveTo>
                    <a:cubicBezTo>
                      <a:pt x="2" y="22"/>
                      <a:pt x="2" y="25"/>
                      <a:pt x="2" y="27"/>
                    </a:cubicBezTo>
                    <a:cubicBezTo>
                      <a:pt x="2" y="30"/>
                      <a:pt x="4" y="34"/>
                      <a:pt x="7" y="36"/>
                    </a:cubicBezTo>
                    <a:cubicBezTo>
                      <a:pt x="36" y="67"/>
                      <a:pt x="56" y="100"/>
                      <a:pt x="66" y="133"/>
                    </a:cubicBezTo>
                    <a:cubicBezTo>
                      <a:pt x="75" y="126"/>
                      <a:pt x="82" y="119"/>
                      <a:pt x="87" y="111"/>
                    </a:cubicBezTo>
                    <a:cubicBezTo>
                      <a:pt x="70" y="79"/>
                      <a:pt x="43" y="44"/>
                      <a:pt x="2" y="2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4" name="Freeform 203"/>
              <p:cNvSpPr>
                <a:spLocks/>
              </p:cNvSpPr>
              <p:nvPr/>
            </p:nvSpPr>
            <p:spPr bwMode="auto">
              <a:xfrm>
                <a:off x="3325813" y="3097213"/>
                <a:ext cx="273050" cy="1514475"/>
              </a:xfrm>
              <a:custGeom>
                <a:avLst/>
                <a:gdLst/>
                <a:ahLst/>
                <a:cxnLst>
                  <a:cxn ang="0">
                    <a:pos x="9" y="23"/>
                  </a:cxn>
                  <a:cxn ang="0">
                    <a:pos x="3" y="6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10" y="22"/>
                  </a:cxn>
                  <a:cxn ang="0">
                    <a:pos x="56" y="171"/>
                  </a:cxn>
                  <a:cxn ang="0">
                    <a:pos x="63" y="212"/>
                  </a:cxn>
                  <a:cxn ang="0">
                    <a:pos x="68" y="253"/>
                  </a:cxn>
                  <a:cxn ang="0">
                    <a:pos x="71" y="268"/>
                  </a:cxn>
                  <a:cxn ang="0">
                    <a:pos x="69" y="282"/>
                  </a:cxn>
                  <a:cxn ang="0">
                    <a:pos x="67" y="300"/>
                  </a:cxn>
                  <a:cxn ang="0">
                    <a:pos x="67" y="404"/>
                  </a:cxn>
                  <a:cxn ang="0">
                    <a:pos x="69" y="404"/>
                  </a:cxn>
                  <a:cxn ang="0">
                    <a:pos x="69" y="300"/>
                  </a:cxn>
                  <a:cxn ang="0">
                    <a:pos x="71" y="283"/>
                  </a:cxn>
                  <a:cxn ang="0">
                    <a:pos x="73" y="268"/>
                  </a:cxn>
                  <a:cxn ang="0">
                    <a:pos x="70" y="252"/>
                  </a:cxn>
                  <a:cxn ang="0">
                    <a:pos x="66" y="212"/>
                  </a:cxn>
                  <a:cxn ang="0">
                    <a:pos x="59" y="170"/>
                  </a:cxn>
                  <a:cxn ang="0">
                    <a:pos x="12" y="22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1" y="7"/>
                  </a:cxn>
                  <a:cxn ang="0">
                    <a:pos x="7" y="23"/>
                  </a:cxn>
                  <a:cxn ang="0">
                    <a:pos x="9" y="23"/>
                  </a:cxn>
                </a:cxnLst>
                <a:rect l="0" t="0" r="r" b="b"/>
                <a:pathLst>
                  <a:path w="73" h="404">
                    <a:moveTo>
                      <a:pt x="9" y="23"/>
                    </a:moveTo>
                    <a:cubicBezTo>
                      <a:pt x="9" y="23"/>
                      <a:pt x="5" y="10"/>
                      <a:pt x="3" y="6"/>
                    </a:cubicBezTo>
                    <a:cubicBezTo>
                      <a:pt x="3" y="4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2"/>
                      <a:pt x="4" y="4"/>
                      <a:pt x="10" y="22"/>
                    </a:cubicBezTo>
                    <a:cubicBezTo>
                      <a:pt x="21" y="61"/>
                      <a:pt x="56" y="169"/>
                      <a:pt x="56" y="171"/>
                    </a:cubicBezTo>
                    <a:cubicBezTo>
                      <a:pt x="56" y="171"/>
                      <a:pt x="65" y="197"/>
                      <a:pt x="63" y="212"/>
                    </a:cubicBezTo>
                    <a:cubicBezTo>
                      <a:pt x="62" y="224"/>
                      <a:pt x="65" y="240"/>
                      <a:pt x="68" y="253"/>
                    </a:cubicBezTo>
                    <a:cubicBezTo>
                      <a:pt x="69" y="259"/>
                      <a:pt x="70" y="264"/>
                      <a:pt x="71" y="268"/>
                    </a:cubicBezTo>
                    <a:cubicBezTo>
                      <a:pt x="71" y="273"/>
                      <a:pt x="70" y="277"/>
                      <a:pt x="69" y="282"/>
                    </a:cubicBezTo>
                    <a:cubicBezTo>
                      <a:pt x="68" y="287"/>
                      <a:pt x="67" y="292"/>
                      <a:pt x="67" y="300"/>
                    </a:cubicBezTo>
                    <a:cubicBezTo>
                      <a:pt x="67" y="404"/>
                      <a:pt x="67" y="404"/>
                      <a:pt x="67" y="404"/>
                    </a:cubicBezTo>
                    <a:cubicBezTo>
                      <a:pt x="69" y="404"/>
                      <a:pt x="69" y="404"/>
                      <a:pt x="69" y="404"/>
                    </a:cubicBezTo>
                    <a:cubicBezTo>
                      <a:pt x="69" y="300"/>
                      <a:pt x="69" y="300"/>
                      <a:pt x="69" y="300"/>
                    </a:cubicBezTo>
                    <a:cubicBezTo>
                      <a:pt x="69" y="293"/>
                      <a:pt x="70" y="287"/>
                      <a:pt x="71" y="283"/>
                    </a:cubicBezTo>
                    <a:cubicBezTo>
                      <a:pt x="72" y="278"/>
                      <a:pt x="73" y="273"/>
                      <a:pt x="73" y="268"/>
                    </a:cubicBezTo>
                    <a:cubicBezTo>
                      <a:pt x="73" y="264"/>
                      <a:pt x="71" y="258"/>
                      <a:pt x="70" y="252"/>
                    </a:cubicBezTo>
                    <a:cubicBezTo>
                      <a:pt x="68" y="240"/>
                      <a:pt x="64" y="224"/>
                      <a:pt x="66" y="212"/>
                    </a:cubicBezTo>
                    <a:cubicBezTo>
                      <a:pt x="68" y="197"/>
                      <a:pt x="59" y="171"/>
                      <a:pt x="59" y="170"/>
                    </a:cubicBezTo>
                    <a:cubicBezTo>
                      <a:pt x="58" y="169"/>
                      <a:pt x="23" y="60"/>
                      <a:pt x="12" y="22"/>
                    </a:cubicBezTo>
                    <a:cubicBezTo>
                      <a:pt x="6" y="0"/>
                      <a:pt x="4" y="0"/>
                      <a:pt x="3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0" y="2"/>
                      <a:pt x="1" y="5"/>
                      <a:pt x="1" y="7"/>
                    </a:cubicBezTo>
                    <a:cubicBezTo>
                      <a:pt x="3" y="11"/>
                      <a:pt x="7" y="23"/>
                      <a:pt x="7" y="23"/>
                    </a:cubicBezTo>
                    <a:lnTo>
                      <a:pt x="9" y="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5" name="Freeform 204"/>
              <p:cNvSpPr>
                <a:spLocks/>
              </p:cNvSpPr>
              <p:nvPr/>
            </p:nvSpPr>
            <p:spPr bwMode="auto">
              <a:xfrm>
                <a:off x="3838576" y="3092451"/>
                <a:ext cx="277813" cy="1519238"/>
              </a:xfrm>
              <a:custGeom>
                <a:avLst/>
                <a:gdLst/>
                <a:ahLst/>
                <a:cxnLst>
                  <a:cxn ang="0">
                    <a:pos x="67" y="24"/>
                  </a:cxn>
                  <a:cxn ang="0">
                    <a:pos x="67" y="24"/>
                  </a:cxn>
                  <a:cxn ang="0">
                    <a:pos x="72" y="7"/>
                  </a:cxn>
                  <a:cxn ang="0">
                    <a:pos x="72" y="1"/>
                  </a:cxn>
                  <a:cxn ang="0">
                    <a:pos x="71" y="1"/>
                  </a:cxn>
                  <a:cxn ang="0">
                    <a:pos x="62" y="23"/>
                  </a:cxn>
                  <a:cxn ang="0">
                    <a:pos x="15" y="171"/>
                  </a:cxn>
                  <a:cxn ang="0">
                    <a:pos x="8" y="213"/>
                  </a:cxn>
                  <a:cxn ang="0">
                    <a:pos x="3" y="253"/>
                  </a:cxn>
                  <a:cxn ang="0">
                    <a:pos x="1" y="269"/>
                  </a:cxn>
                  <a:cxn ang="0">
                    <a:pos x="2" y="284"/>
                  </a:cxn>
                  <a:cxn ang="0">
                    <a:pos x="5" y="301"/>
                  </a:cxn>
                  <a:cxn ang="0">
                    <a:pos x="5" y="405"/>
                  </a:cxn>
                  <a:cxn ang="0">
                    <a:pos x="7" y="405"/>
                  </a:cxn>
                  <a:cxn ang="0">
                    <a:pos x="7" y="301"/>
                  </a:cxn>
                  <a:cxn ang="0">
                    <a:pos x="5" y="283"/>
                  </a:cxn>
                  <a:cxn ang="0">
                    <a:pos x="3" y="269"/>
                  </a:cxn>
                  <a:cxn ang="0">
                    <a:pos x="6" y="254"/>
                  </a:cxn>
                  <a:cxn ang="0">
                    <a:pos x="10" y="213"/>
                  </a:cxn>
                  <a:cxn ang="0">
                    <a:pos x="17" y="172"/>
                  </a:cxn>
                  <a:cxn ang="0">
                    <a:pos x="64" y="23"/>
                  </a:cxn>
                  <a:cxn ang="0">
                    <a:pos x="72" y="3"/>
                  </a:cxn>
                  <a:cxn ang="0">
                    <a:pos x="71" y="3"/>
                  </a:cxn>
                  <a:cxn ang="0">
                    <a:pos x="71" y="3"/>
                  </a:cxn>
                  <a:cxn ang="0">
                    <a:pos x="70" y="7"/>
                  </a:cxn>
                  <a:cxn ang="0">
                    <a:pos x="65" y="23"/>
                  </a:cxn>
                  <a:cxn ang="0">
                    <a:pos x="67" y="24"/>
                  </a:cxn>
                </a:cxnLst>
                <a:rect l="0" t="0" r="r" b="b"/>
                <a:pathLst>
                  <a:path w="74" h="405">
                    <a:moveTo>
                      <a:pt x="67" y="24"/>
                    </a:moveTo>
                    <a:cubicBezTo>
                      <a:pt x="67" y="24"/>
                      <a:pt x="67" y="24"/>
                      <a:pt x="67" y="24"/>
                    </a:cubicBezTo>
                    <a:cubicBezTo>
                      <a:pt x="67" y="24"/>
                      <a:pt x="71" y="12"/>
                      <a:pt x="72" y="7"/>
                    </a:cubicBezTo>
                    <a:cubicBezTo>
                      <a:pt x="73" y="6"/>
                      <a:pt x="74" y="2"/>
                      <a:pt x="72" y="1"/>
                    </a:cubicBezTo>
                    <a:cubicBezTo>
                      <a:pt x="72" y="1"/>
                      <a:pt x="72" y="0"/>
                      <a:pt x="71" y="1"/>
                    </a:cubicBezTo>
                    <a:cubicBezTo>
                      <a:pt x="70" y="1"/>
                      <a:pt x="68" y="1"/>
                      <a:pt x="62" y="23"/>
                    </a:cubicBezTo>
                    <a:cubicBezTo>
                      <a:pt x="50" y="61"/>
                      <a:pt x="15" y="170"/>
                      <a:pt x="15" y="171"/>
                    </a:cubicBezTo>
                    <a:cubicBezTo>
                      <a:pt x="15" y="172"/>
                      <a:pt x="6" y="198"/>
                      <a:pt x="8" y="213"/>
                    </a:cubicBezTo>
                    <a:cubicBezTo>
                      <a:pt x="9" y="225"/>
                      <a:pt x="6" y="241"/>
                      <a:pt x="3" y="253"/>
                    </a:cubicBezTo>
                    <a:cubicBezTo>
                      <a:pt x="2" y="259"/>
                      <a:pt x="1" y="265"/>
                      <a:pt x="1" y="269"/>
                    </a:cubicBezTo>
                    <a:cubicBezTo>
                      <a:pt x="0" y="274"/>
                      <a:pt x="1" y="279"/>
                      <a:pt x="2" y="284"/>
                    </a:cubicBezTo>
                    <a:cubicBezTo>
                      <a:pt x="3" y="288"/>
                      <a:pt x="5" y="294"/>
                      <a:pt x="5" y="301"/>
                    </a:cubicBezTo>
                    <a:cubicBezTo>
                      <a:pt x="5" y="405"/>
                      <a:pt x="5" y="405"/>
                      <a:pt x="5" y="405"/>
                    </a:cubicBezTo>
                    <a:cubicBezTo>
                      <a:pt x="7" y="405"/>
                      <a:pt x="7" y="405"/>
                      <a:pt x="7" y="405"/>
                    </a:cubicBezTo>
                    <a:cubicBezTo>
                      <a:pt x="7" y="301"/>
                      <a:pt x="7" y="301"/>
                      <a:pt x="7" y="301"/>
                    </a:cubicBezTo>
                    <a:cubicBezTo>
                      <a:pt x="7" y="293"/>
                      <a:pt x="6" y="288"/>
                      <a:pt x="5" y="283"/>
                    </a:cubicBezTo>
                    <a:cubicBezTo>
                      <a:pt x="4" y="278"/>
                      <a:pt x="3" y="274"/>
                      <a:pt x="3" y="269"/>
                    </a:cubicBezTo>
                    <a:cubicBezTo>
                      <a:pt x="3" y="265"/>
                      <a:pt x="4" y="260"/>
                      <a:pt x="6" y="254"/>
                    </a:cubicBezTo>
                    <a:cubicBezTo>
                      <a:pt x="8" y="241"/>
                      <a:pt x="12" y="225"/>
                      <a:pt x="10" y="213"/>
                    </a:cubicBezTo>
                    <a:cubicBezTo>
                      <a:pt x="8" y="198"/>
                      <a:pt x="17" y="172"/>
                      <a:pt x="17" y="172"/>
                    </a:cubicBezTo>
                    <a:cubicBezTo>
                      <a:pt x="18" y="170"/>
                      <a:pt x="53" y="62"/>
                      <a:pt x="64" y="23"/>
                    </a:cubicBezTo>
                    <a:cubicBezTo>
                      <a:pt x="69" y="5"/>
                      <a:pt x="71" y="3"/>
                      <a:pt x="72" y="3"/>
                    </a:cubicBezTo>
                    <a:cubicBezTo>
                      <a:pt x="71" y="3"/>
                      <a:pt x="71" y="3"/>
                      <a:pt x="71" y="3"/>
                    </a:cubicBezTo>
                    <a:cubicBezTo>
                      <a:pt x="71" y="3"/>
                      <a:pt x="71" y="3"/>
                      <a:pt x="71" y="3"/>
                    </a:cubicBezTo>
                    <a:cubicBezTo>
                      <a:pt x="71" y="3"/>
                      <a:pt x="71" y="5"/>
                      <a:pt x="70" y="7"/>
                    </a:cubicBezTo>
                    <a:cubicBezTo>
                      <a:pt x="69" y="11"/>
                      <a:pt x="65" y="23"/>
                      <a:pt x="65" y="23"/>
                    </a:cubicBezTo>
                    <a:lnTo>
                      <a:pt x="67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6" name="Freeform 217"/>
              <p:cNvSpPr>
                <a:spLocks/>
              </p:cNvSpPr>
              <p:nvPr/>
            </p:nvSpPr>
            <p:spPr bwMode="auto">
              <a:xfrm>
                <a:off x="3595688" y="3490913"/>
                <a:ext cx="239713" cy="52388"/>
              </a:xfrm>
              <a:custGeom>
                <a:avLst/>
                <a:gdLst/>
                <a:ahLst/>
                <a:cxnLst>
                  <a:cxn ang="0">
                    <a:pos x="11" y="1"/>
                  </a:cxn>
                  <a:cxn ang="0">
                    <a:pos x="53" y="1"/>
                  </a:cxn>
                  <a:cxn ang="0">
                    <a:pos x="53" y="13"/>
                  </a:cxn>
                  <a:cxn ang="0">
                    <a:pos x="17" y="14"/>
                  </a:cxn>
                  <a:cxn ang="0">
                    <a:pos x="11" y="1"/>
                  </a:cxn>
                </a:cxnLst>
                <a:rect l="0" t="0" r="r" b="b"/>
                <a:pathLst>
                  <a:path w="64" h="14">
                    <a:moveTo>
                      <a:pt x="11" y="1"/>
                    </a:moveTo>
                    <a:cubicBezTo>
                      <a:pt x="23" y="0"/>
                      <a:pt x="47" y="0"/>
                      <a:pt x="53" y="1"/>
                    </a:cubicBezTo>
                    <a:cubicBezTo>
                      <a:pt x="64" y="1"/>
                      <a:pt x="62" y="12"/>
                      <a:pt x="53" y="13"/>
                    </a:cubicBezTo>
                    <a:cubicBezTo>
                      <a:pt x="39" y="14"/>
                      <a:pt x="25" y="14"/>
                      <a:pt x="17" y="14"/>
                    </a:cubicBezTo>
                    <a:cubicBezTo>
                      <a:pt x="0" y="14"/>
                      <a:pt x="1" y="2"/>
                      <a:pt x="11" y="1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7" name="Freeform 179"/>
              <p:cNvSpPr>
                <a:spLocks/>
              </p:cNvSpPr>
              <p:nvPr/>
            </p:nvSpPr>
            <p:spPr bwMode="auto">
              <a:xfrm>
                <a:off x="3197226" y="4364038"/>
                <a:ext cx="1054100" cy="255588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13"/>
                  </a:cxn>
                  <a:cxn ang="0">
                    <a:pos x="30" y="66"/>
                  </a:cxn>
                  <a:cxn ang="0">
                    <a:pos x="135" y="66"/>
                  </a:cxn>
                  <a:cxn ang="0">
                    <a:pos x="135" y="66"/>
                  </a:cxn>
                  <a:cxn ang="0">
                    <a:pos x="146" y="66"/>
                  </a:cxn>
                  <a:cxn ang="0">
                    <a:pos x="251" y="66"/>
                  </a:cxn>
                  <a:cxn ang="0">
                    <a:pos x="281" y="13"/>
                  </a:cxn>
                  <a:cxn ang="0">
                    <a:pos x="281" y="0"/>
                  </a:cxn>
                  <a:cxn ang="0">
                    <a:pos x="0" y="6"/>
                  </a:cxn>
                </a:cxnLst>
                <a:rect l="0" t="0" r="r" b="b"/>
                <a:pathLst>
                  <a:path w="281" h="68">
                    <a:moveTo>
                      <a:pt x="0" y="6"/>
                    </a:moveTo>
                    <a:cubicBezTo>
                      <a:pt x="0" y="8"/>
                      <a:pt x="0" y="11"/>
                      <a:pt x="0" y="13"/>
                    </a:cubicBezTo>
                    <a:cubicBezTo>
                      <a:pt x="0" y="31"/>
                      <a:pt x="9" y="65"/>
                      <a:pt x="30" y="66"/>
                    </a:cubicBezTo>
                    <a:cubicBezTo>
                      <a:pt x="47" y="68"/>
                      <a:pt x="134" y="67"/>
                      <a:pt x="135" y="66"/>
                    </a:cubicBezTo>
                    <a:cubicBezTo>
                      <a:pt x="135" y="66"/>
                      <a:pt x="135" y="66"/>
                      <a:pt x="135" y="66"/>
                    </a:cubicBezTo>
                    <a:cubicBezTo>
                      <a:pt x="146" y="66"/>
                      <a:pt x="146" y="66"/>
                      <a:pt x="146" y="66"/>
                    </a:cubicBezTo>
                    <a:cubicBezTo>
                      <a:pt x="147" y="66"/>
                      <a:pt x="231" y="68"/>
                      <a:pt x="251" y="66"/>
                    </a:cubicBezTo>
                    <a:cubicBezTo>
                      <a:pt x="272" y="65"/>
                      <a:pt x="281" y="31"/>
                      <a:pt x="281" y="13"/>
                    </a:cubicBezTo>
                    <a:cubicBezTo>
                      <a:pt x="281" y="9"/>
                      <a:pt x="281" y="5"/>
                      <a:pt x="281" y="0"/>
                    </a:cubicBezTo>
                    <a:cubicBezTo>
                      <a:pt x="190" y="48"/>
                      <a:pt x="45" y="35"/>
                      <a:pt x="0" y="6"/>
                    </a:cubicBezTo>
                    <a:close/>
                  </a:path>
                </a:pathLst>
              </a:custGeom>
              <a:solidFill>
                <a:srgbClr val="4D4D4D">
                  <a:alpha val="78000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34" name="Group 316"/>
          <p:cNvGrpSpPr/>
          <p:nvPr/>
        </p:nvGrpSpPr>
        <p:grpSpPr>
          <a:xfrm>
            <a:off x="1013893" y="3717925"/>
            <a:ext cx="1376882" cy="2425700"/>
            <a:chOff x="1552575" y="2133600"/>
            <a:chExt cx="1758950" cy="3098800"/>
          </a:xfrm>
          <a:effectLst>
            <a:reflection blurRad="6350" stA="52000" endA="300" endPos="35000" dir="5400000" sy="-100000" algn="bl" rotWithShape="0"/>
          </a:effectLst>
        </p:grpSpPr>
        <p:grpSp>
          <p:nvGrpSpPr>
            <p:cNvPr id="1435" name="Group 227"/>
            <p:cNvGrpSpPr/>
            <p:nvPr/>
          </p:nvGrpSpPr>
          <p:grpSpPr>
            <a:xfrm>
              <a:off x="1995487" y="4305300"/>
              <a:ext cx="869950" cy="927100"/>
              <a:chOff x="3406775" y="3565525"/>
              <a:chExt cx="869950" cy="927100"/>
            </a:xfrm>
          </p:grpSpPr>
          <p:sp>
            <p:nvSpPr>
              <p:cNvPr id="1453" name="Freeform 175"/>
              <p:cNvSpPr>
                <a:spLocks/>
              </p:cNvSpPr>
              <p:nvPr/>
            </p:nvSpPr>
            <p:spPr bwMode="auto">
              <a:xfrm>
                <a:off x="3478213" y="4154488"/>
                <a:ext cx="757238" cy="187325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16" y="30"/>
                  </a:cxn>
                  <a:cxn ang="0">
                    <a:pos x="39" y="49"/>
                  </a:cxn>
                  <a:cxn ang="0">
                    <a:pos x="39" y="50"/>
                  </a:cxn>
                  <a:cxn ang="0">
                    <a:pos x="154" y="50"/>
                  </a:cxn>
                  <a:cxn ang="0">
                    <a:pos x="165" y="37"/>
                  </a:cxn>
                  <a:cxn ang="0">
                    <a:pos x="195" y="12"/>
                  </a:cxn>
                  <a:cxn ang="0">
                    <a:pos x="202" y="0"/>
                  </a:cxn>
                  <a:cxn ang="0">
                    <a:pos x="0" y="13"/>
                  </a:cxn>
                </a:cxnLst>
                <a:rect l="0" t="0" r="r" b="b"/>
                <a:pathLst>
                  <a:path w="202" h="50">
                    <a:moveTo>
                      <a:pt x="0" y="13"/>
                    </a:moveTo>
                    <a:cubicBezTo>
                      <a:pt x="4" y="19"/>
                      <a:pt x="11" y="27"/>
                      <a:pt x="16" y="30"/>
                    </a:cubicBezTo>
                    <a:cubicBezTo>
                      <a:pt x="25" y="35"/>
                      <a:pt x="35" y="45"/>
                      <a:pt x="39" y="49"/>
                    </a:cubicBezTo>
                    <a:cubicBezTo>
                      <a:pt x="39" y="49"/>
                      <a:pt x="38" y="49"/>
                      <a:pt x="39" y="50"/>
                    </a:cubicBezTo>
                    <a:cubicBezTo>
                      <a:pt x="154" y="50"/>
                      <a:pt x="154" y="50"/>
                      <a:pt x="154" y="50"/>
                    </a:cubicBezTo>
                    <a:cubicBezTo>
                      <a:pt x="156" y="47"/>
                      <a:pt x="161" y="40"/>
                      <a:pt x="165" y="37"/>
                    </a:cubicBezTo>
                    <a:cubicBezTo>
                      <a:pt x="172" y="33"/>
                      <a:pt x="190" y="18"/>
                      <a:pt x="195" y="12"/>
                    </a:cubicBezTo>
                    <a:cubicBezTo>
                      <a:pt x="198" y="8"/>
                      <a:pt x="201" y="4"/>
                      <a:pt x="202" y="0"/>
                    </a:cubicBezTo>
                    <a:cubicBezTo>
                      <a:pt x="139" y="13"/>
                      <a:pt x="37" y="13"/>
                      <a:pt x="0" y="13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50000"/>
                    </a:schemeClr>
                  </a:gs>
                  <a:gs pos="39000">
                    <a:schemeClr val="bg1">
                      <a:lumMod val="65000"/>
                    </a:schemeClr>
                  </a:gs>
                  <a:gs pos="100000">
                    <a:schemeClr val="tx1">
                      <a:lumMod val="75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4" name="Freeform 180"/>
              <p:cNvSpPr>
                <a:spLocks/>
              </p:cNvSpPr>
              <p:nvPr/>
            </p:nvSpPr>
            <p:spPr bwMode="auto">
              <a:xfrm>
                <a:off x="3448050" y="3716338"/>
                <a:ext cx="790575" cy="96838"/>
              </a:xfrm>
              <a:custGeom>
                <a:avLst/>
                <a:gdLst/>
                <a:ahLst/>
                <a:cxnLst>
                  <a:cxn ang="0">
                    <a:pos x="211" y="6"/>
                  </a:cxn>
                  <a:cxn ang="0">
                    <a:pos x="208" y="0"/>
                  </a:cxn>
                  <a:cxn ang="0">
                    <a:pos x="2" y="13"/>
                  </a:cxn>
                  <a:cxn ang="0">
                    <a:pos x="0" y="20"/>
                  </a:cxn>
                  <a:cxn ang="0">
                    <a:pos x="0" y="26"/>
                  </a:cxn>
                  <a:cxn ang="0">
                    <a:pos x="211" y="10"/>
                  </a:cxn>
                  <a:cxn ang="0">
                    <a:pos x="211" y="6"/>
                  </a:cxn>
                </a:cxnLst>
                <a:rect l="0" t="0" r="r" b="b"/>
                <a:pathLst>
                  <a:path w="211" h="26">
                    <a:moveTo>
                      <a:pt x="211" y="6"/>
                    </a:moveTo>
                    <a:cubicBezTo>
                      <a:pt x="211" y="6"/>
                      <a:pt x="210" y="4"/>
                      <a:pt x="208" y="0"/>
                    </a:cubicBezTo>
                    <a:cubicBezTo>
                      <a:pt x="141" y="13"/>
                      <a:pt x="32" y="13"/>
                      <a:pt x="2" y="13"/>
                    </a:cubicBezTo>
                    <a:cubicBezTo>
                      <a:pt x="2" y="16"/>
                      <a:pt x="1" y="18"/>
                      <a:pt x="0" y="20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38" y="25"/>
                      <a:pt x="163" y="20"/>
                      <a:pt x="211" y="10"/>
                    </a:cubicBezTo>
                    <a:lnTo>
                      <a:pt x="211" y="6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5" name="Freeform 181"/>
              <p:cNvSpPr>
                <a:spLocks/>
              </p:cNvSpPr>
              <p:nvPr/>
            </p:nvSpPr>
            <p:spPr bwMode="auto">
              <a:xfrm>
                <a:off x="3451225" y="3827463"/>
                <a:ext cx="787400" cy="101600"/>
              </a:xfrm>
              <a:custGeom>
                <a:avLst/>
                <a:gdLst/>
                <a:ahLst/>
                <a:cxnLst>
                  <a:cxn ang="0">
                    <a:pos x="210" y="6"/>
                  </a:cxn>
                  <a:cxn ang="0">
                    <a:pos x="206" y="0"/>
                  </a:cxn>
                  <a:cxn ang="0">
                    <a:pos x="2" y="12"/>
                  </a:cxn>
                  <a:cxn ang="0">
                    <a:pos x="0" y="21"/>
                  </a:cxn>
                  <a:cxn ang="0">
                    <a:pos x="0" y="27"/>
                  </a:cxn>
                  <a:cxn ang="0">
                    <a:pos x="210" y="12"/>
                  </a:cxn>
                  <a:cxn ang="0">
                    <a:pos x="210" y="6"/>
                  </a:cxn>
                </a:cxnLst>
                <a:rect l="0" t="0" r="r" b="b"/>
                <a:pathLst>
                  <a:path w="210" h="27">
                    <a:moveTo>
                      <a:pt x="210" y="6"/>
                    </a:moveTo>
                    <a:cubicBezTo>
                      <a:pt x="210" y="6"/>
                      <a:pt x="208" y="4"/>
                      <a:pt x="206" y="0"/>
                    </a:cubicBezTo>
                    <a:cubicBezTo>
                      <a:pt x="140" y="13"/>
                      <a:pt x="34" y="12"/>
                      <a:pt x="2" y="12"/>
                    </a:cubicBezTo>
                    <a:cubicBezTo>
                      <a:pt x="3" y="16"/>
                      <a:pt x="2" y="19"/>
                      <a:pt x="0" y="21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36" y="26"/>
                      <a:pt x="163" y="24"/>
                      <a:pt x="210" y="12"/>
                    </a:cubicBezTo>
                    <a:lnTo>
                      <a:pt x="210" y="6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6" name="Freeform 182"/>
              <p:cNvSpPr>
                <a:spLocks/>
              </p:cNvSpPr>
              <p:nvPr/>
            </p:nvSpPr>
            <p:spPr bwMode="auto">
              <a:xfrm>
                <a:off x="3451225" y="3948113"/>
                <a:ext cx="792163" cy="93663"/>
              </a:xfrm>
              <a:custGeom>
                <a:avLst/>
                <a:gdLst/>
                <a:ahLst/>
                <a:cxnLst>
                  <a:cxn ang="0">
                    <a:pos x="210" y="5"/>
                  </a:cxn>
                  <a:cxn ang="0">
                    <a:pos x="207" y="0"/>
                  </a:cxn>
                  <a:cxn ang="0">
                    <a:pos x="4" y="13"/>
                  </a:cxn>
                  <a:cxn ang="0">
                    <a:pos x="0" y="20"/>
                  </a:cxn>
                  <a:cxn ang="0">
                    <a:pos x="0" y="25"/>
                  </a:cxn>
                  <a:cxn ang="0">
                    <a:pos x="211" y="11"/>
                  </a:cxn>
                  <a:cxn ang="0">
                    <a:pos x="210" y="5"/>
                  </a:cxn>
                </a:cxnLst>
                <a:rect l="0" t="0" r="r" b="b"/>
                <a:pathLst>
                  <a:path w="211" h="25">
                    <a:moveTo>
                      <a:pt x="210" y="5"/>
                    </a:moveTo>
                    <a:cubicBezTo>
                      <a:pt x="210" y="5"/>
                      <a:pt x="209" y="3"/>
                      <a:pt x="207" y="0"/>
                    </a:cubicBezTo>
                    <a:cubicBezTo>
                      <a:pt x="143" y="13"/>
                      <a:pt x="38" y="12"/>
                      <a:pt x="4" y="13"/>
                    </a:cubicBezTo>
                    <a:cubicBezTo>
                      <a:pt x="3" y="16"/>
                      <a:pt x="3" y="18"/>
                      <a:pt x="0" y="20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36" y="25"/>
                      <a:pt x="163" y="22"/>
                      <a:pt x="211" y="11"/>
                    </a:cubicBezTo>
                    <a:lnTo>
                      <a:pt x="210" y="5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7" name="Freeform 183"/>
              <p:cNvSpPr>
                <a:spLocks/>
              </p:cNvSpPr>
              <p:nvPr/>
            </p:nvSpPr>
            <p:spPr bwMode="auto">
              <a:xfrm>
                <a:off x="3451225" y="4060825"/>
                <a:ext cx="792163" cy="107950"/>
              </a:xfrm>
              <a:custGeom>
                <a:avLst/>
                <a:gdLst/>
                <a:ahLst/>
                <a:cxnLst>
                  <a:cxn ang="0">
                    <a:pos x="211" y="7"/>
                  </a:cxn>
                  <a:cxn ang="0">
                    <a:pos x="208" y="0"/>
                  </a:cxn>
                  <a:cxn ang="0">
                    <a:pos x="4" y="13"/>
                  </a:cxn>
                  <a:cxn ang="0">
                    <a:pos x="0" y="21"/>
                  </a:cxn>
                  <a:cxn ang="0">
                    <a:pos x="2" y="29"/>
                  </a:cxn>
                  <a:cxn ang="0">
                    <a:pos x="211" y="13"/>
                  </a:cxn>
                  <a:cxn ang="0">
                    <a:pos x="211" y="7"/>
                  </a:cxn>
                </a:cxnLst>
                <a:rect l="0" t="0" r="r" b="b"/>
                <a:pathLst>
                  <a:path w="211" h="29">
                    <a:moveTo>
                      <a:pt x="211" y="7"/>
                    </a:moveTo>
                    <a:cubicBezTo>
                      <a:pt x="211" y="7"/>
                      <a:pt x="209" y="4"/>
                      <a:pt x="208" y="0"/>
                    </a:cubicBezTo>
                    <a:cubicBezTo>
                      <a:pt x="143" y="13"/>
                      <a:pt x="38" y="13"/>
                      <a:pt x="4" y="13"/>
                    </a:cubicBezTo>
                    <a:cubicBezTo>
                      <a:pt x="3" y="16"/>
                      <a:pt x="2" y="18"/>
                      <a:pt x="0" y="21"/>
                    </a:cubicBezTo>
                    <a:cubicBezTo>
                      <a:pt x="2" y="29"/>
                      <a:pt x="2" y="29"/>
                      <a:pt x="2" y="29"/>
                    </a:cubicBezTo>
                    <a:cubicBezTo>
                      <a:pt x="42" y="28"/>
                      <a:pt x="166" y="23"/>
                      <a:pt x="211" y="13"/>
                    </a:cubicBezTo>
                    <a:lnTo>
                      <a:pt x="211" y="7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8" name="Freeform 184"/>
              <p:cNvSpPr>
                <a:spLocks/>
              </p:cNvSpPr>
              <p:nvPr/>
            </p:nvSpPr>
            <p:spPr bwMode="auto">
              <a:xfrm>
                <a:off x="3459163" y="4110038"/>
                <a:ext cx="787400" cy="93663"/>
              </a:xfrm>
              <a:custGeom>
                <a:avLst/>
                <a:gdLst/>
                <a:ahLst/>
                <a:cxnLst>
                  <a:cxn ang="0">
                    <a:pos x="209" y="0"/>
                  </a:cxn>
                  <a:cxn ang="0">
                    <a:pos x="0" y="16"/>
                  </a:cxn>
                  <a:cxn ang="0">
                    <a:pos x="1" y="20"/>
                  </a:cxn>
                  <a:cxn ang="0">
                    <a:pos x="5" y="25"/>
                  </a:cxn>
                  <a:cxn ang="0">
                    <a:pos x="207" y="12"/>
                  </a:cxn>
                  <a:cxn ang="0">
                    <a:pos x="209" y="5"/>
                  </a:cxn>
                  <a:cxn ang="0">
                    <a:pos x="209" y="0"/>
                  </a:cxn>
                </a:cxnLst>
                <a:rect l="0" t="0" r="r" b="b"/>
                <a:pathLst>
                  <a:path w="210" h="25">
                    <a:moveTo>
                      <a:pt x="209" y="0"/>
                    </a:moveTo>
                    <a:cubicBezTo>
                      <a:pt x="164" y="10"/>
                      <a:pt x="40" y="15"/>
                      <a:pt x="0" y="16"/>
                    </a:cubicBezTo>
                    <a:cubicBezTo>
                      <a:pt x="1" y="20"/>
                      <a:pt x="1" y="20"/>
                      <a:pt x="1" y="20"/>
                    </a:cubicBezTo>
                    <a:cubicBezTo>
                      <a:pt x="1" y="20"/>
                      <a:pt x="2" y="22"/>
                      <a:pt x="5" y="25"/>
                    </a:cubicBezTo>
                    <a:cubicBezTo>
                      <a:pt x="42" y="25"/>
                      <a:pt x="144" y="25"/>
                      <a:pt x="207" y="12"/>
                    </a:cubicBezTo>
                    <a:cubicBezTo>
                      <a:pt x="209" y="10"/>
                      <a:pt x="210" y="7"/>
                      <a:pt x="209" y="5"/>
                    </a:cubicBezTo>
                    <a:lnTo>
                      <a:pt x="209" y="0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100000">
                    <a:schemeClr val="tx1">
                      <a:lumMod val="75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9" name="Freeform 185"/>
              <p:cNvSpPr>
                <a:spLocks/>
              </p:cNvSpPr>
              <p:nvPr/>
            </p:nvSpPr>
            <p:spPr bwMode="auto">
              <a:xfrm>
                <a:off x="3751263" y="4421188"/>
                <a:ext cx="173038" cy="22225"/>
              </a:xfrm>
              <a:custGeom>
                <a:avLst/>
                <a:gdLst/>
                <a:ahLst/>
                <a:cxnLst>
                  <a:cxn ang="0">
                    <a:pos x="44" y="4"/>
                  </a:cxn>
                  <a:cxn ang="0">
                    <a:pos x="46" y="0"/>
                  </a:cxn>
                  <a:cxn ang="0">
                    <a:pos x="0" y="0"/>
                  </a:cxn>
                  <a:cxn ang="0">
                    <a:pos x="2" y="4"/>
                  </a:cxn>
                  <a:cxn ang="0">
                    <a:pos x="44" y="4"/>
                  </a:cxn>
                </a:cxnLst>
                <a:rect l="0" t="0" r="r" b="b"/>
                <a:pathLst>
                  <a:path w="46" h="6">
                    <a:moveTo>
                      <a:pt x="44" y="4"/>
                    </a:moveTo>
                    <a:cubicBezTo>
                      <a:pt x="44" y="3"/>
                      <a:pt x="45" y="1"/>
                      <a:pt x="46" y="0"/>
                    </a:cubicBezTo>
                    <a:cubicBezTo>
                      <a:pt x="29" y="3"/>
                      <a:pt x="13" y="2"/>
                      <a:pt x="0" y="0"/>
                    </a:cubicBezTo>
                    <a:cubicBezTo>
                      <a:pt x="1" y="1"/>
                      <a:pt x="2" y="3"/>
                      <a:pt x="2" y="4"/>
                    </a:cubicBezTo>
                    <a:cubicBezTo>
                      <a:pt x="14" y="5"/>
                      <a:pt x="29" y="6"/>
                      <a:pt x="44" y="4"/>
                    </a:cubicBezTo>
                    <a:close/>
                  </a:path>
                </a:pathLst>
              </a:custGeom>
              <a:solidFill>
                <a:srgbClr val="80828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0" name="Freeform 186"/>
              <p:cNvSpPr>
                <a:spLocks/>
              </p:cNvSpPr>
              <p:nvPr/>
            </p:nvSpPr>
            <p:spPr bwMode="auto">
              <a:xfrm>
                <a:off x="3759200" y="4435475"/>
                <a:ext cx="157163" cy="57150"/>
              </a:xfrm>
              <a:custGeom>
                <a:avLst/>
                <a:gdLst/>
                <a:ahLst/>
                <a:cxnLst>
                  <a:cxn ang="0">
                    <a:pos x="42" y="0"/>
                  </a:cxn>
                  <a:cxn ang="0">
                    <a:pos x="0" y="0"/>
                  </a:cxn>
                  <a:cxn ang="0">
                    <a:pos x="0" y="3"/>
                  </a:cxn>
                  <a:cxn ang="0">
                    <a:pos x="42" y="3"/>
                  </a:cxn>
                  <a:cxn ang="0">
                    <a:pos x="42" y="0"/>
                  </a:cxn>
                </a:cxnLst>
                <a:rect l="0" t="0" r="r" b="b"/>
                <a:pathLst>
                  <a:path w="42" h="15">
                    <a:moveTo>
                      <a:pt x="42" y="0"/>
                    </a:moveTo>
                    <a:cubicBezTo>
                      <a:pt x="27" y="2"/>
                      <a:pt x="12" y="1"/>
                      <a:pt x="0" y="0"/>
                    </a:cubicBezTo>
                    <a:cubicBezTo>
                      <a:pt x="0" y="2"/>
                      <a:pt x="0" y="3"/>
                      <a:pt x="0" y="3"/>
                    </a:cubicBezTo>
                    <a:cubicBezTo>
                      <a:pt x="0" y="3"/>
                      <a:pt x="23" y="15"/>
                      <a:pt x="42" y="3"/>
                    </a:cubicBezTo>
                    <a:cubicBezTo>
                      <a:pt x="42" y="3"/>
                      <a:pt x="42" y="2"/>
                      <a:pt x="4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7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1" name="Freeform 187"/>
              <p:cNvSpPr>
                <a:spLocks/>
              </p:cNvSpPr>
              <p:nvPr/>
            </p:nvSpPr>
            <p:spPr bwMode="auto">
              <a:xfrm>
                <a:off x="3624263" y="4341813"/>
                <a:ext cx="431800" cy="904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4"/>
                  </a:cxn>
                  <a:cxn ang="0">
                    <a:pos x="33" y="20"/>
                  </a:cxn>
                  <a:cxn ang="0">
                    <a:pos x="34" y="21"/>
                  </a:cxn>
                  <a:cxn ang="0">
                    <a:pos x="80" y="21"/>
                  </a:cxn>
                  <a:cxn ang="0">
                    <a:pos x="82" y="20"/>
                  </a:cxn>
                  <a:cxn ang="0">
                    <a:pos x="114" y="2"/>
                  </a:cxn>
                  <a:cxn ang="0">
                    <a:pos x="115" y="0"/>
                  </a:cxn>
                  <a:cxn ang="0">
                    <a:pos x="0" y="0"/>
                  </a:cxn>
                </a:cxnLst>
                <a:rect l="0" t="0" r="r" b="b"/>
                <a:pathLst>
                  <a:path w="115" h="24">
                    <a:moveTo>
                      <a:pt x="0" y="0"/>
                    </a:moveTo>
                    <a:cubicBezTo>
                      <a:pt x="0" y="1"/>
                      <a:pt x="1" y="2"/>
                      <a:pt x="4" y="4"/>
                    </a:cubicBezTo>
                    <a:cubicBezTo>
                      <a:pt x="8" y="8"/>
                      <a:pt x="29" y="18"/>
                      <a:pt x="33" y="20"/>
                    </a:cubicBezTo>
                    <a:cubicBezTo>
                      <a:pt x="33" y="20"/>
                      <a:pt x="34" y="21"/>
                      <a:pt x="34" y="21"/>
                    </a:cubicBezTo>
                    <a:cubicBezTo>
                      <a:pt x="47" y="23"/>
                      <a:pt x="63" y="24"/>
                      <a:pt x="80" y="21"/>
                    </a:cubicBezTo>
                    <a:cubicBezTo>
                      <a:pt x="81" y="21"/>
                      <a:pt x="81" y="20"/>
                      <a:pt x="82" y="20"/>
                    </a:cubicBezTo>
                    <a:cubicBezTo>
                      <a:pt x="87" y="18"/>
                      <a:pt x="112" y="5"/>
                      <a:pt x="114" y="2"/>
                    </a:cubicBezTo>
                    <a:cubicBezTo>
                      <a:pt x="114" y="2"/>
                      <a:pt x="114" y="1"/>
                      <a:pt x="11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7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2" name="Freeform 188"/>
              <p:cNvSpPr>
                <a:spLocks/>
              </p:cNvSpPr>
              <p:nvPr/>
            </p:nvSpPr>
            <p:spPr bwMode="auto">
              <a:xfrm>
                <a:off x="3440113" y="3667125"/>
                <a:ext cx="803275" cy="96838"/>
              </a:xfrm>
              <a:custGeom>
                <a:avLst/>
                <a:gdLst/>
                <a:ahLst/>
                <a:cxnLst>
                  <a:cxn ang="0">
                    <a:pos x="4" y="26"/>
                  </a:cxn>
                  <a:cxn ang="0">
                    <a:pos x="210" y="13"/>
                  </a:cxn>
                  <a:cxn ang="0">
                    <a:pos x="213" y="0"/>
                  </a:cxn>
                  <a:cxn ang="0">
                    <a:pos x="214" y="0"/>
                  </a:cxn>
                  <a:cxn ang="0">
                    <a:pos x="0" y="11"/>
                  </a:cxn>
                  <a:cxn ang="0">
                    <a:pos x="2" y="14"/>
                  </a:cxn>
                  <a:cxn ang="0">
                    <a:pos x="4" y="26"/>
                  </a:cxn>
                </a:cxnLst>
                <a:rect l="0" t="0" r="r" b="b"/>
                <a:pathLst>
                  <a:path w="214" h="26">
                    <a:moveTo>
                      <a:pt x="4" y="26"/>
                    </a:moveTo>
                    <a:cubicBezTo>
                      <a:pt x="34" y="26"/>
                      <a:pt x="143" y="26"/>
                      <a:pt x="210" y="13"/>
                    </a:cubicBezTo>
                    <a:cubicBezTo>
                      <a:pt x="209" y="10"/>
                      <a:pt x="208" y="4"/>
                      <a:pt x="213" y="0"/>
                    </a:cubicBezTo>
                    <a:cubicBezTo>
                      <a:pt x="214" y="0"/>
                      <a:pt x="214" y="0"/>
                      <a:pt x="214" y="0"/>
                    </a:cubicBezTo>
                    <a:cubicBezTo>
                      <a:pt x="126" y="12"/>
                      <a:pt x="23" y="11"/>
                      <a:pt x="0" y="11"/>
                    </a:cubicBezTo>
                    <a:cubicBezTo>
                      <a:pt x="0" y="12"/>
                      <a:pt x="1" y="13"/>
                      <a:pt x="2" y="14"/>
                    </a:cubicBezTo>
                    <a:cubicBezTo>
                      <a:pt x="3" y="17"/>
                      <a:pt x="4" y="22"/>
                      <a:pt x="4" y="26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3" name="Freeform 189"/>
              <p:cNvSpPr>
                <a:spLocks/>
              </p:cNvSpPr>
              <p:nvPr/>
            </p:nvSpPr>
            <p:spPr bwMode="auto">
              <a:xfrm>
                <a:off x="3448050" y="3752850"/>
                <a:ext cx="790575" cy="123825"/>
              </a:xfrm>
              <a:custGeom>
                <a:avLst/>
                <a:gdLst/>
                <a:ahLst/>
                <a:cxnLst>
                  <a:cxn ang="0">
                    <a:pos x="207" y="20"/>
                  </a:cxn>
                  <a:cxn ang="0">
                    <a:pos x="210" y="6"/>
                  </a:cxn>
                  <a:cxn ang="0">
                    <a:pos x="211" y="0"/>
                  </a:cxn>
                  <a:cxn ang="0">
                    <a:pos x="0" y="16"/>
                  </a:cxn>
                  <a:cxn ang="0">
                    <a:pos x="0" y="21"/>
                  </a:cxn>
                  <a:cxn ang="0">
                    <a:pos x="3" y="32"/>
                  </a:cxn>
                  <a:cxn ang="0">
                    <a:pos x="207" y="20"/>
                  </a:cxn>
                </a:cxnLst>
                <a:rect l="0" t="0" r="r" b="b"/>
                <a:pathLst>
                  <a:path w="211" h="33">
                    <a:moveTo>
                      <a:pt x="207" y="20"/>
                    </a:moveTo>
                    <a:cubicBezTo>
                      <a:pt x="206" y="16"/>
                      <a:pt x="205" y="11"/>
                      <a:pt x="210" y="6"/>
                    </a:cubicBezTo>
                    <a:cubicBezTo>
                      <a:pt x="211" y="0"/>
                      <a:pt x="211" y="0"/>
                      <a:pt x="211" y="0"/>
                    </a:cubicBezTo>
                    <a:cubicBezTo>
                      <a:pt x="163" y="10"/>
                      <a:pt x="38" y="15"/>
                      <a:pt x="0" y="16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3" y="27"/>
                      <a:pt x="3" y="32"/>
                    </a:cubicBezTo>
                    <a:cubicBezTo>
                      <a:pt x="35" y="32"/>
                      <a:pt x="141" y="33"/>
                      <a:pt x="207" y="20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4" name="Freeform 190"/>
              <p:cNvSpPr>
                <a:spLocks/>
              </p:cNvSpPr>
              <p:nvPr/>
            </p:nvSpPr>
            <p:spPr bwMode="auto">
              <a:xfrm>
                <a:off x="3451225" y="3873500"/>
                <a:ext cx="787400" cy="123825"/>
              </a:xfrm>
              <a:custGeom>
                <a:avLst/>
                <a:gdLst/>
                <a:ahLst/>
                <a:cxnLst>
                  <a:cxn ang="0">
                    <a:pos x="4" y="33"/>
                  </a:cxn>
                  <a:cxn ang="0">
                    <a:pos x="207" y="20"/>
                  </a:cxn>
                  <a:cxn ang="0">
                    <a:pos x="210" y="5"/>
                  </a:cxn>
                  <a:cxn ang="0">
                    <a:pos x="210" y="0"/>
                  </a:cxn>
                  <a:cxn ang="0">
                    <a:pos x="0" y="15"/>
                  </a:cxn>
                  <a:cxn ang="0">
                    <a:pos x="0" y="20"/>
                  </a:cxn>
                  <a:cxn ang="0">
                    <a:pos x="4" y="33"/>
                  </a:cxn>
                </a:cxnLst>
                <a:rect l="0" t="0" r="r" b="b"/>
                <a:pathLst>
                  <a:path w="210" h="33">
                    <a:moveTo>
                      <a:pt x="4" y="33"/>
                    </a:moveTo>
                    <a:cubicBezTo>
                      <a:pt x="38" y="32"/>
                      <a:pt x="143" y="33"/>
                      <a:pt x="207" y="20"/>
                    </a:cubicBezTo>
                    <a:cubicBezTo>
                      <a:pt x="206" y="16"/>
                      <a:pt x="205" y="11"/>
                      <a:pt x="210" y="5"/>
                    </a:cubicBezTo>
                    <a:cubicBezTo>
                      <a:pt x="210" y="0"/>
                      <a:pt x="210" y="0"/>
                      <a:pt x="210" y="0"/>
                    </a:cubicBezTo>
                    <a:cubicBezTo>
                      <a:pt x="163" y="12"/>
                      <a:pt x="36" y="14"/>
                      <a:pt x="0" y="15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4" y="26"/>
                      <a:pt x="4" y="33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5" name="Freeform 191"/>
              <p:cNvSpPr>
                <a:spLocks/>
              </p:cNvSpPr>
              <p:nvPr/>
            </p:nvSpPr>
            <p:spPr bwMode="auto">
              <a:xfrm>
                <a:off x="3448050" y="3989388"/>
                <a:ext cx="795338" cy="120650"/>
              </a:xfrm>
              <a:custGeom>
                <a:avLst/>
                <a:gdLst/>
                <a:ahLst/>
                <a:cxnLst>
                  <a:cxn ang="0">
                    <a:pos x="5" y="32"/>
                  </a:cxn>
                  <a:cxn ang="0">
                    <a:pos x="209" y="19"/>
                  </a:cxn>
                  <a:cxn ang="0">
                    <a:pos x="212" y="4"/>
                  </a:cxn>
                  <a:cxn ang="0">
                    <a:pos x="212" y="0"/>
                  </a:cxn>
                  <a:cxn ang="0">
                    <a:pos x="1" y="14"/>
                  </a:cxn>
                  <a:cxn ang="0">
                    <a:pos x="0" y="20"/>
                  </a:cxn>
                  <a:cxn ang="0">
                    <a:pos x="5" y="32"/>
                  </a:cxn>
                </a:cxnLst>
                <a:rect l="0" t="0" r="r" b="b"/>
                <a:pathLst>
                  <a:path w="212" h="32">
                    <a:moveTo>
                      <a:pt x="5" y="32"/>
                    </a:moveTo>
                    <a:cubicBezTo>
                      <a:pt x="39" y="32"/>
                      <a:pt x="144" y="32"/>
                      <a:pt x="209" y="19"/>
                    </a:cubicBezTo>
                    <a:cubicBezTo>
                      <a:pt x="207" y="15"/>
                      <a:pt x="207" y="10"/>
                      <a:pt x="212" y="4"/>
                    </a:cubicBezTo>
                    <a:cubicBezTo>
                      <a:pt x="212" y="0"/>
                      <a:pt x="212" y="0"/>
                      <a:pt x="212" y="0"/>
                    </a:cubicBezTo>
                    <a:cubicBezTo>
                      <a:pt x="164" y="11"/>
                      <a:pt x="37" y="14"/>
                      <a:pt x="1" y="14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6" y="25"/>
                      <a:pt x="5" y="32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6" name="Freeform 192"/>
              <p:cNvSpPr>
                <a:spLocks/>
              </p:cNvSpPr>
              <p:nvPr/>
            </p:nvSpPr>
            <p:spPr bwMode="auto">
              <a:xfrm>
                <a:off x="3417888" y="3573463"/>
                <a:ext cx="847725" cy="138113"/>
              </a:xfrm>
              <a:custGeom>
                <a:avLst/>
                <a:gdLst/>
                <a:ahLst/>
                <a:cxnLst>
                  <a:cxn ang="0">
                    <a:pos x="226" y="3"/>
                  </a:cxn>
                  <a:cxn ang="0">
                    <a:pos x="226" y="0"/>
                  </a:cxn>
                  <a:cxn ang="0">
                    <a:pos x="0" y="2"/>
                  </a:cxn>
                  <a:cxn ang="0">
                    <a:pos x="2" y="29"/>
                  </a:cxn>
                  <a:cxn ang="0">
                    <a:pos x="6" y="36"/>
                  </a:cxn>
                  <a:cxn ang="0">
                    <a:pos x="220" y="25"/>
                  </a:cxn>
                  <a:cxn ang="0">
                    <a:pos x="223" y="20"/>
                  </a:cxn>
                  <a:cxn ang="0">
                    <a:pos x="226" y="3"/>
                  </a:cxn>
                </a:cxnLst>
                <a:rect l="0" t="0" r="r" b="b"/>
                <a:pathLst>
                  <a:path w="226" h="37">
                    <a:moveTo>
                      <a:pt x="226" y="3"/>
                    </a:moveTo>
                    <a:cubicBezTo>
                      <a:pt x="226" y="0"/>
                      <a:pt x="226" y="0"/>
                      <a:pt x="226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3" y="8"/>
                      <a:pt x="2" y="23"/>
                      <a:pt x="2" y="29"/>
                    </a:cubicBezTo>
                    <a:cubicBezTo>
                      <a:pt x="2" y="33"/>
                      <a:pt x="4" y="34"/>
                      <a:pt x="6" y="36"/>
                    </a:cubicBezTo>
                    <a:cubicBezTo>
                      <a:pt x="29" y="36"/>
                      <a:pt x="132" y="37"/>
                      <a:pt x="220" y="25"/>
                    </a:cubicBezTo>
                    <a:cubicBezTo>
                      <a:pt x="221" y="24"/>
                      <a:pt x="223" y="23"/>
                      <a:pt x="223" y="20"/>
                    </a:cubicBezTo>
                    <a:cubicBezTo>
                      <a:pt x="223" y="16"/>
                      <a:pt x="220" y="4"/>
                      <a:pt x="226" y="3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7" name="Freeform 193"/>
              <p:cNvSpPr>
                <a:spLocks/>
              </p:cNvSpPr>
              <p:nvPr/>
            </p:nvSpPr>
            <p:spPr bwMode="auto">
              <a:xfrm>
                <a:off x="3440113" y="3667125"/>
                <a:ext cx="803275" cy="52388"/>
              </a:xfrm>
              <a:custGeom>
                <a:avLst/>
                <a:gdLst/>
                <a:ahLst/>
                <a:cxnLst>
                  <a:cxn ang="0">
                    <a:pos x="211" y="3"/>
                  </a:cxn>
                  <a:cxn ang="0">
                    <a:pos x="213" y="0"/>
                  </a:cxn>
                  <a:cxn ang="0">
                    <a:pos x="214" y="0"/>
                  </a:cxn>
                  <a:cxn ang="0">
                    <a:pos x="0" y="11"/>
                  </a:cxn>
                  <a:cxn ang="0">
                    <a:pos x="1" y="13"/>
                  </a:cxn>
                  <a:cxn ang="0">
                    <a:pos x="211" y="3"/>
                  </a:cxn>
                </a:cxnLst>
                <a:rect l="0" t="0" r="r" b="b"/>
                <a:pathLst>
                  <a:path w="214" h="14">
                    <a:moveTo>
                      <a:pt x="211" y="3"/>
                    </a:moveTo>
                    <a:cubicBezTo>
                      <a:pt x="212" y="2"/>
                      <a:pt x="212" y="1"/>
                      <a:pt x="213" y="0"/>
                    </a:cubicBezTo>
                    <a:cubicBezTo>
                      <a:pt x="214" y="0"/>
                      <a:pt x="214" y="0"/>
                      <a:pt x="214" y="0"/>
                    </a:cubicBezTo>
                    <a:cubicBezTo>
                      <a:pt x="126" y="12"/>
                      <a:pt x="23" y="11"/>
                      <a:pt x="0" y="11"/>
                    </a:cubicBezTo>
                    <a:cubicBezTo>
                      <a:pt x="0" y="12"/>
                      <a:pt x="1" y="12"/>
                      <a:pt x="1" y="13"/>
                    </a:cubicBezTo>
                    <a:cubicBezTo>
                      <a:pt x="40" y="14"/>
                      <a:pt x="142" y="14"/>
                      <a:pt x="211" y="3"/>
                    </a:cubicBezTo>
                    <a:close/>
                  </a:path>
                </a:pathLst>
              </a:custGeom>
              <a:gradFill>
                <a:gsLst>
                  <a:gs pos="34000">
                    <a:schemeClr val="tx1">
                      <a:lumMod val="75000"/>
                    </a:schemeClr>
                  </a:gs>
                  <a:gs pos="49000">
                    <a:schemeClr val="bg1">
                      <a:lumMod val="75000"/>
                    </a:schemeClr>
                  </a:gs>
                  <a:gs pos="83000">
                    <a:schemeClr val="tx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8" name="Freeform 205"/>
              <p:cNvSpPr>
                <a:spLocks/>
              </p:cNvSpPr>
              <p:nvPr/>
            </p:nvSpPr>
            <p:spPr bwMode="auto">
              <a:xfrm>
                <a:off x="3406775" y="3565525"/>
                <a:ext cx="869950" cy="19050"/>
              </a:xfrm>
              <a:custGeom>
                <a:avLst/>
                <a:gdLst/>
                <a:ahLst/>
                <a:cxnLst>
                  <a:cxn ang="0">
                    <a:pos x="3" y="5"/>
                  </a:cxn>
                  <a:cxn ang="0">
                    <a:pos x="230" y="5"/>
                  </a:cxn>
                  <a:cxn ang="0">
                    <a:pos x="232" y="2"/>
                  </a:cxn>
                  <a:cxn ang="0">
                    <a:pos x="230" y="0"/>
                  </a:cxn>
                  <a:cxn ang="0">
                    <a:pos x="3" y="0"/>
                  </a:cxn>
                  <a:cxn ang="0">
                    <a:pos x="0" y="2"/>
                  </a:cxn>
                  <a:cxn ang="0">
                    <a:pos x="3" y="5"/>
                  </a:cxn>
                </a:cxnLst>
                <a:rect l="0" t="0" r="r" b="b"/>
                <a:pathLst>
                  <a:path w="232" h="5">
                    <a:moveTo>
                      <a:pt x="3" y="5"/>
                    </a:moveTo>
                    <a:cubicBezTo>
                      <a:pt x="230" y="5"/>
                      <a:pt x="230" y="5"/>
                      <a:pt x="230" y="5"/>
                    </a:cubicBezTo>
                    <a:cubicBezTo>
                      <a:pt x="231" y="5"/>
                      <a:pt x="232" y="4"/>
                      <a:pt x="232" y="2"/>
                    </a:cubicBezTo>
                    <a:cubicBezTo>
                      <a:pt x="232" y="1"/>
                      <a:pt x="231" y="0"/>
                      <a:pt x="230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1" y="5"/>
                      <a:pt x="3" y="5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9" name="Freeform 207"/>
              <p:cNvSpPr>
                <a:spLocks/>
              </p:cNvSpPr>
              <p:nvPr/>
            </p:nvSpPr>
            <p:spPr bwMode="auto">
              <a:xfrm>
                <a:off x="3613150" y="4341812"/>
                <a:ext cx="449263" cy="7938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118" y="2"/>
                  </a:cxn>
                  <a:cxn ang="0">
                    <a:pos x="120" y="0"/>
                  </a:cxn>
                  <a:cxn ang="0">
                    <a:pos x="0" y="0"/>
                  </a:cxn>
                  <a:cxn ang="0">
                    <a:pos x="3" y="2"/>
                  </a:cxn>
                </a:cxnLst>
                <a:rect l="0" t="0" r="r" b="b"/>
                <a:pathLst>
                  <a:path w="120" h="2">
                    <a:moveTo>
                      <a:pt x="3" y="2"/>
                    </a:moveTo>
                    <a:cubicBezTo>
                      <a:pt x="118" y="2"/>
                      <a:pt x="118" y="2"/>
                      <a:pt x="118" y="2"/>
                    </a:cubicBezTo>
                    <a:cubicBezTo>
                      <a:pt x="119" y="2"/>
                      <a:pt x="120" y="1"/>
                      <a:pt x="12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1" y="2"/>
                      <a:pt x="3" y="2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0" name="Freeform 208"/>
              <p:cNvSpPr>
                <a:spLocks/>
              </p:cNvSpPr>
              <p:nvPr/>
            </p:nvSpPr>
            <p:spPr bwMode="auto">
              <a:xfrm>
                <a:off x="3613150" y="4333875"/>
                <a:ext cx="449263" cy="7938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3" y="0"/>
                  </a:cxn>
                  <a:cxn ang="0">
                    <a:pos x="0" y="2"/>
                  </a:cxn>
                  <a:cxn ang="0">
                    <a:pos x="120" y="2"/>
                  </a:cxn>
                  <a:cxn ang="0">
                    <a:pos x="118" y="0"/>
                  </a:cxn>
                </a:cxnLst>
                <a:rect l="0" t="0" r="r" b="b"/>
                <a:pathLst>
                  <a:path w="120" h="2">
                    <a:moveTo>
                      <a:pt x="118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120" y="2"/>
                      <a:pt x="120" y="2"/>
                      <a:pt x="120" y="2"/>
                    </a:cubicBezTo>
                    <a:cubicBezTo>
                      <a:pt x="120" y="1"/>
                      <a:pt x="119" y="0"/>
                      <a:pt x="118" y="0"/>
                    </a:cubicBezTo>
                    <a:close/>
                  </a:path>
                </a:pathLst>
              </a:custGeom>
              <a:gradFill>
                <a:gsLst>
                  <a:gs pos="25000">
                    <a:srgbClr val="000000"/>
                  </a:gs>
                  <a:gs pos="39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1" name="Freeform 209"/>
              <p:cNvSpPr>
                <a:spLocks/>
              </p:cNvSpPr>
              <p:nvPr/>
            </p:nvSpPr>
            <p:spPr bwMode="auto">
              <a:xfrm>
                <a:off x="3429000" y="3730625"/>
                <a:ext cx="825500" cy="82550"/>
              </a:xfrm>
              <a:custGeom>
                <a:avLst/>
                <a:gdLst/>
                <a:ahLst/>
                <a:cxnLst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2"/>
                  </a:cxn>
                  <a:cxn ang="0">
                    <a:pos x="220" y="5"/>
                  </a:cxn>
                  <a:cxn ang="0">
                    <a:pos x="214" y="1"/>
                  </a:cxn>
                </a:cxnLst>
                <a:rect l="0" t="0" r="r" b="b"/>
                <a:pathLst>
                  <a:path w="220" h="22">
                    <a:moveTo>
                      <a:pt x="214" y="1"/>
                    </a:moveTo>
                    <a:cubicBezTo>
                      <a:pt x="149" y="14"/>
                      <a:pt x="30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32" y="21"/>
                      <a:pt x="175" y="16"/>
                      <a:pt x="220" y="5"/>
                    </a:cubicBezTo>
                    <a:cubicBezTo>
                      <a:pt x="220" y="2"/>
                      <a:pt x="217" y="0"/>
                      <a:pt x="214" y="1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2" name="Freeform 210"/>
              <p:cNvSpPr>
                <a:spLocks/>
              </p:cNvSpPr>
              <p:nvPr/>
            </p:nvSpPr>
            <p:spPr bwMode="auto">
              <a:xfrm>
                <a:off x="3429000" y="3749675"/>
                <a:ext cx="828675" cy="93663"/>
              </a:xfrm>
              <a:custGeom>
                <a:avLst/>
                <a:gdLst/>
                <a:ahLst/>
                <a:cxnLst>
                  <a:cxn ang="0">
                    <a:pos x="220" y="0"/>
                  </a:cxn>
                  <a:cxn ang="0">
                    <a:pos x="0" y="17"/>
                  </a:cxn>
                  <a:cxn ang="0">
                    <a:pos x="5" y="23"/>
                  </a:cxn>
                  <a:cxn ang="0">
                    <a:pos x="216" y="8"/>
                  </a:cxn>
                  <a:cxn ang="0">
                    <a:pos x="221" y="1"/>
                  </a:cxn>
                  <a:cxn ang="0">
                    <a:pos x="220" y="0"/>
                  </a:cxn>
                </a:cxnLst>
                <a:rect l="0" t="0" r="r" b="b"/>
                <a:pathLst>
                  <a:path w="221" h="25">
                    <a:moveTo>
                      <a:pt x="220" y="0"/>
                    </a:moveTo>
                    <a:cubicBezTo>
                      <a:pt x="175" y="11"/>
                      <a:pt x="32" y="16"/>
                      <a:pt x="0" y="17"/>
                    </a:cubicBezTo>
                    <a:cubicBezTo>
                      <a:pt x="0" y="20"/>
                      <a:pt x="2" y="23"/>
                      <a:pt x="5" y="23"/>
                    </a:cubicBezTo>
                    <a:cubicBezTo>
                      <a:pt x="30" y="25"/>
                      <a:pt x="150" y="21"/>
                      <a:pt x="216" y="8"/>
                    </a:cubicBezTo>
                    <a:cubicBezTo>
                      <a:pt x="219" y="7"/>
                      <a:pt x="221" y="4"/>
                      <a:pt x="221" y="1"/>
                    </a:cubicBezTo>
                    <a:lnTo>
                      <a:pt x="220" y="0"/>
                    </a:ln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3" name="Freeform 211"/>
              <p:cNvSpPr>
                <a:spLocks/>
              </p:cNvSpPr>
              <p:nvPr/>
            </p:nvSpPr>
            <p:spPr bwMode="auto">
              <a:xfrm>
                <a:off x="3425825" y="3868737"/>
                <a:ext cx="828675" cy="90488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5" y="22"/>
                  </a:cxn>
                  <a:cxn ang="0">
                    <a:pos x="216" y="7"/>
                  </a:cxn>
                  <a:cxn ang="0">
                    <a:pos x="221" y="0"/>
                  </a:cxn>
                  <a:cxn ang="0">
                    <a:pos x="0" y="16"/>
                  </a:cxn>
                </a:cxnLst>
                <a:rect l="0" t="0" r="r" b="b"/>
                <a:pathLst>
                  <a:path w="221" h="24">
                    <a:moveTo>
                      <a:pt x="0" y="16"/>
                    </a:moveTo>
                    <a:cubicBezTo>
                      <a:pt x="0" y="19"/>
                      <a:pt x="2" y="21"/>
                      <a:pt x="5" y="22"/>
                    </a:cubicBezTo>
                    <a:cubicBezTo>
                      <a:pt x="30" y="24"/>
                      <a:pt x="150" y="20"/>
                      <a:pt x="216" y="7"/>
                    </a:cubicBezTo>
                    <a:cubicBezTo>
                      <a:pt x="219" y="6"/>
                      <a:pt x="221" y="3"/>
                      <a:pt x="221" y="0"/>
                    </a:cubicBezTo>
                    <a:cubicBezTo>
                      <a:pt x="174" y="13"/>
                      <a:pt x="22" y="16"/>
                      <a:pt x="0" y="1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4" name="Freeform 212"/>
              <p:cNvSpPr>
                <a:spLocks/>
              </p:cNvSpPr>
              <p:nvPr/>
            </p:nvSpPr>
            <p:spPr bwMode="auto">
              <a:xfrm>
                <a:off x="3425825" y="3846512"/>
                <a:ext cx="828675" cy="82550"/>
              </a:xfrm>
              <a:custGeom>
                <a:avLst/>
                <a:gdLst/>
                <a:ahLst/>
                <a:cxnLst>
                  <a:cxn ang="0">
                    <a:pos x="221" y="6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2"/>
                  </a:cxn>
                  <a:cxn ang="0">
                    <a:pos x="221" y="6"/>
                  </a:cxn>
                </a:cxnLst>
                <a:rect l="0" t="0" r="r" b="b"/>
                <a:pathLst>
                  <a:path w="221" h="22">
                    <a:moveTo>
                      <a:pt x="221" y="6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4"/>
                      <a:pt x="31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22" y="22"/>
                      <a:pt x="174" y="19"/>
                      <a:pt x="221" y="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5" name="Freeform 213"/>
              <p:cNvSpPr>
                <a:spLocks/>
              </p:cNvSpPr>
              <p:nvPr/>
            </p:nvSpPr>
            <p:spPr bwMode="auto">
              <a:xfrm>
                <a:off x="3429000" y="3962400"/>
                <a:ext cx="828675" cy="79375"/>
              </a:xfrm>
              <a:custGeom>
                <a:avLst/>
                <a:gdLst/>
                <a:ahLst/>
                <a:cxnLst>
                  <a:cxn ang="0">
                    <a:pos x="221" y="6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221" y="6"/>
                  </a:cxn>
                </a:cxnLst>
                <a:rect l="0" t="0" r="r" b="b"/>
                <a:pathLst>
                  <a:path w="221" h="21">
                    <a:moveTo>
                      <a:pt x="221" y="6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4"/>
                      <a:pt x="30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25" y="21"/>
                      <a:pt x="174" y="19"/>
                      <a:pt x="221" y="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6" name="Freeform 214"/>
              <p:cNvSpPr>
                <a:spLocks/>
              </p:cNvSpPr>
              <p:nvPr/>
            </p:nvSpPr>
            <p:spPr bwMode="auto">
              <a:xfrm>
                <a:off x="3425825" y="3986212"/>
                <a:ext cx="831850" cy="88900"/>
              </a:xfrm>
              <a:custGeom>
                <a:avLst/>
                <a:gdLst/>
                <a:ahLst/>
                <a:cxnLst>
                  <a:cxn ang="0">
                    <a:pos x="1" y="15"/>
                  </a:cxn>
                  <a:cxn ang="0">
                    <a:pos x="1" y="15"/>
                  </a:cxn>
                  <a:cxn ang="0">
                    <a:pos x="6" y="22"/>
                  </a:cxn>
                  <a:cxn ang="0">
                    <a:pos x="217" y="7"/>
                  </a:cxn>
                  <a:cxn ang="0">
                    <a:pos x="222" y="0"/>
                  </a:cxn>
                  <a:cxn ang="0">
                    <a:pos x="1" y="15"/>
                  </a:cxn>
                </a:cxnLst>
                <a:rect l="0" t="0" r="r" b="b"/>
                <a:pathLst>
                  <a:path w="222" h="24"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0" y="18"/>
                      <a:pt x="3" y="21"/>
                      <a:pt x="6" y="22"/>
                    </a:cubicBezTo>
                    <a:cubicBezTo>
                      <a:pt x="31" y="24"/>
                      <a:pt x="151" y="19"/>
                      <a:pt x="217" y="7"/>
                    </a:cubicBezTo>
                    <a:cubicBezTo>
                      <a:pt x="220" y="6"/>
                      <a:pt x="222" y="3"/>
                      <a:pt x="222" y="0"/>
                    </a:cubicBezTo>
                    <a:cubicBezTo>
                      <a:pt x="175" y="13"/>
                      <a:pt x="26" y="15"/>
                      <a:pt x="1" y="15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7" name="Freeform 215"/>
              <p:cNvSpPr>
                <a:spLocks/>
              </p:cNvSpPr>
              <p:nvPr/>
            </p:nvSpPr>
            <p:spPr bwMode="auto">
              <a:xfrm>
                <a:off x="3429000" y="4105275"/>
                <a:ext cx="828675" cy="90488"/>
              </a:xfrm>
              <a:custGeom>
                <a:avLst/>
                <a:gdLst/>
                <a:ahLst/>
                <a:cxnLst>
                  <a:cxn ang="0">
                    <a:pos x="0" y="17"/>
                  </a:cxn>
                  <a:cxn ang="0">
                    <a:pos x="5" y="21"/>
                  </a:cxn>
                  <a:cxn ang="0">
                    <a:pos x="216" y="6"/>
                  </a:cxn>
                  <a:cxn ang="0">
                    <a:pos x="221" y="0"/>
                  </a:cxn>
                  <a:cxn ang="0">
                    <a:pos x="0" y="17"/>
                  </a:cxn>
                </a:cxnLst>
                <a:rect l="0" t="0" r="r" b="b"/>
                <a:pathLst>
                  <a:path w="221" h="24">
                    <a:moveTo>
                      <a:pt x="0" y="17"/>
                    </a:moveTo>
                    <a:cubicBezTo>
                      <a:pt x="0" y="19"/>
                      <a:pt x="2" y="21"/>
                      <a:pt x="5" y="21"/>
                    </a:cubicBezTo>
                    <a:cubicBezTo>
                      <a:pt x="30" y="24"/>
                      <a:pt x="150" y="19"/>
                      <a:pt x="216" y="6"/>
                    </a:cubicBezTo>
                    <a:cubicBezTo>
                      <a:pt x="219" y="6"/>
                      <a:pt x="221" y="3"/>
                      <a:pt x="221" y="0"/>
                    </a:cubicBezTo>
                    <a:cubicBezTo>
                      <a:pt x="175" y="12"/>
                      <a:pt x="28" y="16"/>
                      <a:pt x="0" y="17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8" name="Freeform 216"/>
              <p:cNvSpPr>
                <a:spLocks/>
              </p:cNvSpPr>
              <p:nvPr/>
            </p:nvSpPr>
            <p:spPr bwMode="auto">
              <a:xfrm>
                <a:off x="3429000" y="4083050"/>
                <a:ext cx="828675" cy="85725"/>
              </a:xfrm>
              <a:custGeom>
                <a:avLst/>
                <a:gdLst/>
                <a:ahLst/>
                <a:cxnLst>
                  <a:cxn ang="0">
                    <a:pos x="221" y="5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3"/>
                  </a:cxn>
                  <a:cxn ang="0">
                    <a:pos x="221" y="6"/>
                  </a:cxn>
                  <a:cxn ang="0">
                    <a:pos x="221" y="5"/>
                  </a:cxn>
                </a:cxnLst>
                <a:rect l="0" t="0" r="r" b="b"/>
                <a:pathLst>
                  <a:path w="221" h="23">
                    <a:moveTo>
                      <a:pt x="221" y="5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3"/>
                      <a:pt x="30" y="18"/>
                      <a:pt x="6" y="16"/>
                    </a:cubicBezTo>
                    <a:cubicBezTo>
                      <a:pt x="3" y="15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3"/>
                    </a:cubicBezTo>
                    <a:cubicBezTo>
                      <a:pt x="28" y="22"/>
                      <a:pt x="175" y="18"/>
                      <a:pt x="221" y="6"/>
                    </a:cubicBezTo>
                    <a:lnTo>
                      <a:pt x="221" y="5"/>
                    </a:ln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436" name="Group 228"/>
            <p:cNvGrpSpPr/>
            <p:nvPr/>
          </p:nvGrpSpPr>
          <p:grpSpPr>
            <a:xfrm>
              <a:off x="1552575" y="2133600"/>
              <a:ext cx="1758950" cy="2179638"/>
              <a:chOff x="2844801" y="2439988"/>
              <a:chExt cx="1758950" cy="2179638"/>
            </a:xfrm>
          </p:grpSpPr>
          <p:sp>
            <p:nvSpPr>
              <p:cNvPr id="1437" name="Freeform 176"/>
              <p:cNvSpPr>
                <a:spLocks/>
              </p:cNvSpPr>
              <p:nvPr/>
            </p:nvSpPr>
            <p:spPr bwMode="auto">
              <a:xfrm>
                <a:off x="2849563" y="2443163"/>
                <a:ext cx="1751013" cy="2101850"/>
              </a:xfrm>
              <a:custGeom>
                <a:avLst/>
                <a:gdLst/>
                <a:ahLst/>
                <a:cxnLst>
                  <a:cxn ang="0">
                    <a:pos x="233" y="0"/>
                  </a:cxn>
                  <a:cxn ang="0">
                    <a:pos x="0" y="233"/>
                  </a:cxn>
                  <a:cxn ang="0">
                    <a:pos x="26" y="342"/>
                  </a:cxn>
                  <a:cxn ang="0">
                    <a:pos x="51" y="391"/>
                  </a:cxn>
                  <a:cxn ang="0">
                    <a:pos x="82" y="453"/>
                  </a:cxn>
                  <a:cxn ang="0">
                    <a:pos x="93" y="518"/>
                  </a:cxn>
                  <a:cxn ang="0">
                    <a:pos x="374" y="512"/>
                  </a:cxn>
                  <a:cxn ang="0">
                    <a:pos x="385" y="453"/>
                  </a:cxn>
                  <a:cxn ang="0">
                    <a:pos x="415" y="391"/>
                  </a:cxn>
                  <a:cxn ang="0">
                    <a:pos x="441" y="341"/>
                  </a:cxn>
                  <a:cxn ang="0">
                    <a:pos x="467" y="233"/>
                  </a:cxn>
                  <a:cxn ang="0">
                    <a:pos x="233" y="0"/>
                  </a:cxn>
                </a:cxnLst>
                <a:rect l="0" t="0" r="r" b="b"/>
                <a:pathLst>
                  <a:path w="467" h="560">
                    <a:moveTo>
                      <a:pt x="233" y="0"/>
                    </a:moveTo>
                    <a:cubicBezTo>
                      <a:pt x="104" y="0"/>
                      <a:pt x="0" y="105"/>
                      <a:pt x="0" y="233"/>
                    </a:cubicBezTo>
                    <a:cubicBezTo>
                      <a:pt x="0" y="271"/>
                      <a:pt x="9" y="309"/>
                      <a:pt x="26" y="342"/>
                    </a:cubicBezTo>
                    <a:cubicBezTo>
                      <a:pt x="32" y="356"/>
                      <a:pt x="41" y="373"/>
                      <a:pt x="51" y="391"/>
                    </a:cubicBezTo>
                    <a:cubicBezTo>
                      <a:pt x="64" y="413"/>
                      <a:pt x="77" y="437"/>
                      <a:pt x="82" y="453"/>
                    </a:cubicBezTo>
                    <a:cubicBezTo>
                      <a:pt x="90" y="480"/>
                      <a:pt x="92" y="501"/>
                      <a:pt x="93" y="518"/>
                    </a:cubicBezTo>
                    <a:cubicBezTo>
                      <a:pt x="138" y="547"/>
                      <a:pt x="283" y="560"/>
                      <a:pt x="374" y="512"/>
                    </a:cubicBezTo>
                    <a:cubicBezTo>
                      <a:pt x="375" y="496"/>
                      <a:pt x="377" y="477"/>
                      <a:pt x="385" y="453"/>
                    </a:cubicBezTo>
                    <a:cubicBezTo>
                      <a:pt x="390" y="437"/>
                      <a:pt x="403" y="413"/>
                      <a:pt x="415" y="391"/>
                    </a:cubicBezTo>
                    <a:cubicBezTo>
                      <a:pt x="425" y="373"/>
                      <a:pt x="435" y="355"/>
                      <a:pt x="441" y="341"/>
                    </a:cubicBezTo>
                    <a:cubicBezTo>
                      <a:pt x="458" y="308"/>
                      <a:pt x="467" y="271"/>
                      <a:pt x="467" y="233"/>
                    </a:cubicBezTo>
                    <a:cubicBezTo>
                      <a:pt x="467" y="105"/>
                      <a:pt x="362" y="0"/>
                      <a:pt x="233" y="0"/>
                    </a:cubicBezTo>
                  </a:path>
                </a:pathLst>
              </a:custGeom>
              <a:gradFill flip="none" rotWithShape="1">
                <a:gsLst>
                  <a:gs pos="75000">
                    <a:srgbClr val="3A3A3A"/>
                  </a:gs>
                  <a:gs pos="42000">
                    <a:schemeClr val="bg1">
                      <a:lumMod val="65000"/>
                      <a:alpha val="73000"/>
                    </a:schemeClr>
                  </a:gs>
                  <a:gs pos="15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8" name="Freeform 177"/>
              <p:cNvSpPr>
                <a:spLocks noEditPoints="1"/>
              </p:cNvSpPr>
              <p:nvPr/>
            </p:nvSpPr>
            <p:spPr bwMode="auto">
              <a:xfrm>
                <a:off x="2844801" y="2439988"/>
                <a:ext cx="1758950" cy="2179638"/>
              </a:xfrm>
              <a:custGeom>
                <a:avLst/>
                <a:gdLst/>
                <a:ahLst/>
                <a:cxnLst>
                  <a:cxn ang="0">
                    <a:pos x="450" y="143"/>
                  </a:cxn>
                  <a:cxn ang="0">
                    <a:pos x="400" y="69"/>
                  </a:cxn>
                  <a:cxn ang="0">
                    <a:pos x="326" y="18"/>
                  </a:cxn>
                  <a:cxn ang="0">
                    <a:pos x="234" y="0"/>
                  </a:cxn>
                  <a:cxn ang="0">
                    <a:pos x="143" y="18"/>
                  </a:cxn>
                  <a:cxn ang="0">
                    <a:pos x="69" y="69"/>
                  </a:cxn>
                  <a:cxn ang="0">
                    <a:pos x="18" y="143"/>
                  </a:cxn>
                  <a:cxn ang="0">
                    <a:pos x="0" y="234"/>
                  </a:cxn>
                  <a:cxn ang="0">
                    <a:pos x="7" y="291"/>
                  </a:cxn>
                  <a:cxn ang="0">
                    <a:pos x="27" y="343"/>
                  </a:cxn>
                  <a:cxn ang="0">
                    <a:pos x="52" y="392"/>
                  </a:cxn>
                  <a:cxn ang="0">
                    <a:pos x="82" y="454"/>
                  </a:cxn>
                  <a:cxn ang="0">
                    <a:pos x="93" y="519"/>
                  </a:cxn>
                  <a:cxn ang="0">
                    <a:pos x="93" y="526"/>
                  </a:cxn>
                  <a:cxn ang="0">
                    <a:pos x="100" y="559"/>
                  </a:cxn>
                  <a:cxn ang="0">
                    <a:pos x="124" y="580"/>
                  </a:cxn>
                  <a:cxn ang="0">
                    <a:pos x="160" y="581"/>
                  </a:cxn>
                  <a:cxn ang="0">
                    <a:pos x="229" y="580"/>
                  </a:cxn>
                  <a:cxn ang="0">
                    <a:pos x="240" y="580"/>
                  </a:cxn>
                  <a:cxn ang="0">
                    <a:pos x="308" y="581"/>
                  </a:cxn>
                  <a:cxn ang="0">
                    <a:pos x="345" y="580"/>
                  </a:cxn>
                  <a:cxn ang="0">
                    <a:pos x="368" y="559"/>
                  </a:cxn>
                  <a:cxn ang="0">
                    <a:pos x="376" y="526"/>
                  </a:cxn>
                  <a:cxn ang="0">
                    <a:pos x="376" y="513"/>
                  </a:cxn>
                  <a:cxn ang="0">
                    <a:pos x="387" y="454"/>
                  </a:cxn>
                  <a:cxn ang="0">
                    <a:pos x="417" y="392"/>
                  </a:cxn>
                  <a:cxn ang="0">
                    <a:pos x="442" y="343"/>
                  </a:cxn>
                  <a:cxn ang="0">
                    <a:pos x="462" y="291"/>
                  </a:cxn>
                  <a:cxn ang="0">
                    <a:pos x="469" y="234"/>
                  </a:cxn>
                  <a:cxn ang="0">
                    <a:pos x="450" y="143"/>
                  </a:cxn>
                  <a:cxn ang="0">
                    <a:pos x="441" y="342"/>
                  </a:cxn>
                  <a:cxn ang="0">
                    <a:pos x="385" y="454"/>
                  </a:cxn>
                  <a:cxn ang="0">
                    <a:pos x="375" y="513"/>
                  </a:cxn>
                  <a:cxn ang="0">
                    <a:pos x="374" y="526"/>
                  </a:cxn>
                  <a:cxn ang="0">
                    <a:pos x="345" y="579"/>
                  </a:cxn>
                  <a:cxn ang="0">
                    <a:pos x="308" y="580"/>
                  </a:cxn>
                  <a:cxn ang="0">
                    <a:pos x="240" y="579"/>
                  </a:cxn>
                  <a:cxn ang="0">
                    <a:pos x="229" y="579"/>
                  </a:cxn>
                  <a:cxn ang="0">
                    <a:pos x="160" y="580"/>
                  </a:cxn>
                  <a:cxn ang="0">
                    <a:pos x="124" y="579"/>
                  </a:cxn>
                  <a:cxn ang="0">
                    <a:pos x="94" y="526"/>
                  </a:cxn>
                  <a:cxn ang="0">
                    <a:pos x="94" y="519"/>
                  </a:cxn>
                  <a:cxn ang="0">
                    <a:pos x="83" y="454"/>
                  </a:cxn>
                  <a:cxn ang="0">
                    <a:pos x="28" y="343"/>
                  </a:cxn>
                  <a:cxn ang="0">
                    <a:pos x="1" y="234"/>
                  </a:cxn>
                  <a:cxn ang="0">
                    <a:pos x="234" y="1"/>
                  </a:cxn>
                  <a:cxn ang="0">
                    <a:pos x="468" y="234"/>
                  </a:cxn>
                  <a:cxn ang="0">
                    <a:pos x="441" y="342"/>
                  </a:cxn>
                </a:cxnLst>
                <a:rect l="0" t="0" r="r" b="b"/>
                <a:pathLst>
                  <a:path w="469" h="581">
                    <a:moveTo>
                      <a:pt x="450" y="143"/>
                    </a:moveTo>
                    <a:cubicBezTo>
                      <a:pt x="438" y="115"/>
                      <a:pt x="422" y="90"/>
                      <a:pt x="400" y="69"/>
                    </a:cubicBezTo>
                    <a:cubicBezTo>
                      <a:pt x="379" y="47"/>
                      <a:pt x="353" y="30"/>
                      <a:pt x="326" y="18"/>
                    </a:cubicBezTo>
                    <a:cubicBezTo>
                      <a:pt x="297" y="6"/>
                      <a:pt x="266" y="0"/>
                      <a:pt x="234" y="0"/>
                    </a:cubicBezTo>
                    <a:cubicBezTo>
                      <a:pt x="203" y="0"/>
                      <a:pt x="172" y="6"/>
                      <a:pt x="143" y="18"/>
                    </a:cubicBezTo>
                    <a:cubicBezTo>
                      <a:pt x="115" y="30"/>
                      <a:pt x="90" y="47"/>
                      <a:pt x="69" y="69"/>
                    </a:cubicBezTo>
                    <a:cubicBezTo>
                      <a:pt x="47" y="90"/>
                      <a:pt x="30" y="115"/>
                      <a:pt x="18" y="143"/>
                    </a:cubicBezTo>
                    <a:cubicBezTo>
                      <a:pt x="6" y="172"/>
                      <a:pt x="0" y="203"/>
                      <a:pt x="0" y="234"/>
                    </a:cubicBezTo>
                    <a:cubicBezTo>
                      <a:pt x="0" y="254"/>
                      <a:pt x="2" y="273"/>
                      <a:pt x="7" y="291"/>
                    </a:cubicBezTo>
                    <a:cubicBezTo>
                      <a:pt x="11" y="309"/>
                      <a:pt x="18" y="327"/>
                      <a:pt x="27" y="343"/>
                    </a:cubicBezTo>
                    <a:cubicBezTo>
                      <a:pt x="32" y="357"/>
                      <a:pt x="42" y="374"/>
                      <a:pt x="52" y="392"/>
                    </a:cubicBezTo>
                    <a:cubicBezTo>
                      <a:pt x="64" y="415"/>
                      <a:pt x="77" y="438"/>
                      <a:pt x="82" y="454"/>
                    </a:cubicBezTo>
                    <a:cubicBezTo>
                      <a:pt x="91" y="481"/>
                      <a:pt x="93" y="502"/>
                      <a:pt x="93" y="519"/>
                    </a:cubicBezTo>
                    <a:cubicBezTo>
                      <a:pt x="93" y="521"/>
                      <a:pt x="93" y="523"/>
                      <a:pt x="93" y="526"/>
                    </a:cubicBezTo>
                    <a:cubicBezTo>
                      <a:pt x="93" y="534"/>
                      <a:pt x="95" y="547"/>
                      <a:pt x="100" y="559"/>
                    </a:cubicBezTo>
                    <a:cubicBezTo>
                      <a:pt x="105" y="568"/>
                      <a:pt x="112" y="579"/>
                      <a:pt x="124" y="580"/>
                    </a:cubicBezTo>
                    <a:cubicBezTo>
                      <a:pt x="130" y="580"/>
                      <a:pt x="142" y="581"/>
                      <a:pt x="160" y="581"/>
                    </a:cubicBezTo>
                    <a:cubicBezTo>
                      <a:pt x="191" y="581"/>
                      <a:pt x="228" y="580"/>
                      <a:pt x="229" y="580"/>
                    </a:cubicBezTo>
                    <a:cubicBezTo>
                      <a:pt x="240" y="580"/>
                      <a:pt x="240" y="580"/>
                      <a:pt x="240" y="580"/>
                    </a:cubicBezTo>
                    <a:cubicBezTo>
                      <a:pt x="240" y="580"/>
                      <a:pt x="278" y="581"/>
                      <a:pt x="308" y="581"/>
                    </a:cubicBezTo>
                    <a:cubicBezTo>
                      <a:pt x="327" y="581"/>
                      <a:pt x="339" y="580"/>
                      <a:pt x="345" y="580"/>
                    </a:cubicBezTo>
                    <a:cubicBezTo>
                      <a:pt x="357" y="579"/>
                      <a:pt x="364" y="568"/>
                      <a:pt x="368" y="559"/>
                    </a:cubicBezTo>
                    <a:cubicBezTo>
                      <a:pt x="374" y="547"/>
                      <a:pt x="376" y="534"/>
                      <a:pt x="376" y="526"/>
                    </a:cubicBezTo>
                    <a:cubicBezTo>
                      <a:pt x="376" y="522"/>
                      <a:pt x="376" y="517"/>
                      <a:pt x="376" y="513"/>
                    </a:cubicBezTo>
                    <a:cubicBezTo>
                      <a:pt x="377" y="497"/>
                      <a:pt x="379" y="478"/>
                      <a:pt x="387" y="454"/>
                    </a:cubicBezTo>
                    <a:cubicBezTo>
                      <a:pt x="392" y="438"/>
                      <a:pt x="404" y="415"/>
                      <a:pt x="417" y="392"/>
                    </a:cubicBezTo>
                    <a:cubicBezTo>
                      <a:pt x="427" y="374"/>
                      <a:pt x="437" y="357"/>
                      <a:pt x="442" y="343"/>
                    </a:cubicBezTo>
                    <a:cubicBezTo>
                      <a:pt x="451" y="326"/>
                      <a:pt x="457" y="309"/>
                      <a:pt x="462" y="291"/>
                    </a:cubicBezTo>
                    <a:cubicBezTo>
                      <a:pt x="466" y="273"/>
                      <a:pt x="469" y="254"/>
                      <a:pt x="469" y="234"/>
                    </a:cubicBezTo>
                    <a:cubicBezTo>
                      <a:pt x="469" y="203"/>
                      <a:pt x="463" y="172"/>
                      <a:pt x="450" y="143"/>
                    </a:cubicBezTo>
                    <a:moveTo>
                      <a:pt x="441" y="342"/>
                    </a:moveTo>
                    <a:cubicBezTo>
                      <a:pt x="428" y="374"/>
                      <a:pt x="395" y="424"/>
                      <a:pt x="385" y="454"/>
                    </a:cubicBezTo>
                    <a:cubicBezTo>
                      <a:pt x="378" y="477"/>
                      <a:pt x="375" y="497"/>
                      <a:pt x="375" y="513"/>
                    </a:cubicBezTo>
                    <a:cubicBezTo>
                      <a:pt x="375" y="518"/>
                      <a:pt x="374" y="522"/>
                      <a:pt x="374" y="526"/>
                    </a:cubicBezTo>
                    <a:cubicBezTo>
                      <a:pt x="374" y="544"/>
                      <a:pt x="365" y="577"/>
                      <a:pt x="345" y="579"/>
                    </a:cubicBezTo>
                    <a:cubicBezTo>
                      <a:pt x="338" y="579"/>
                      <a:pt x="324" y="580"/>
                      <a:pt x="308" y="580"/>
                    </a:cubicBezTo>
                    <a:cubicBezTo>
                      <a:pt x="277" y="580"/>
                      <a:pt x="240" y="579"/>
                      <a:pt x="240" y="579"/>
                    </a:cubicBezTo>
                    <a:cubicBezTo>
                      <a:pt x="229" y="579"/>
                      <a:pt x="229" y="579"/>
                      <a:pt x="229" y="579"/>
                    </a:cubicBezTo>
                    <a:cubicBezTo>
                      <a:pt x="229" y="579"/>
                      <a:pt x="191" y="580"/>
                      <a:pt x="160" y="580"/>
                    </a:cubicBezTo>
                    <a:cubicBezTo>
                      <a:pt x="145" y="580"/>
                      <a:pt x="131" y="579"/>
                      <a:pt x="124" y="579"/>
                    </a:cubicBezTo>
                    <a:cubicBezTo>
                      <a:pt x="104" y="577"/>
                      <a:pt x="94" y="544"/>
                      <a:pt x="94" y="526"/>
                    </a:cubicBezTo>
                    <a:cubicBezTo>
                      <a:pt x="94" y="524"/>
                      <a:pt x="94" y="522"/>
                      <a:pt x="94" y="519"/>
                    </a:cubicBezTo>
                    <a:cubicBezTo>
                      <a:pt x="94" y="502"/>
                      <a:pt x="92" y="480"/>
                      <a:pt x="83" y="454"/>
                    </a:cubicBezTo>
                    <a:cubicBezTo>
                      <a:pt x="74" y="424"/>
                      <a:pt x="41" y="374"/>
                      <a:pt x="28" y="343"/>
                    </a:cubicBezTo>
                    <a:cubicBezTo>
                      <a:pt x="11" y="310"/>
                      <a:pt x="1" y="274"/>
                      <a:pt x="1" y="234"/>
                    </a:cubicBezTo>
                    <a:cubicBezTo>
                      <a:pt x="1" y="106"/>
                      <a:pt x="106" y="1"/>
                      <a:pt x="234" y="1"/>
                    </a:cubicBezTo>
                    <a:cubicBezTo>
                      <a:pt x="363" y="1"/>
                      <a:pt x="468" y="106"/>
                      <a:pt x="468" y="234"/>
                    </a:cubicBezTo>
                    <a:cubicBezTo>
                      <a:pt x="468" y="273"/>
                      <a:pt x="458" y="310"/>
                      <a:pt x="441" y="342"/>
                    </a:cubicBezTo>
                  </a:path>
                </a:pathLst>
              </a:custGeom>
              <a:solidFill>
                <a:schemeClr val="tx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9" name="Rectangle 178"/>
              <p:cNvSpPr>
                <a:spLocks noChangeArrowheads="1"/>
              </p:cNvSpPr>
              <p:nvPr/>
            </p:nvSpPr>
            <p:spPr bwMode="auto">
              <a:xfrm>
                <a:off x="3692526" y="3532188"/>
                <a:ext cx="52388" cy="33655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0" name="Freeform 194"/>
              <p:cNvSpPr>
                <a:spLocks/>
              </p:cNvSpPr>
              <p:nvPr/>
            </p:nvSpPr>
            <p:spPr bwMode="auto">
              <a:xfrm>
                <a:off x="3513138" y="3838576"/>
                <a:ext cx="407988" cy="304800"/>
              </a:xfrm>
              <a:custGeom>
                <a:avLst/>
                <a:gdLst/>
                <a:ahLst/>
                <a:cxnLst>
                  <a:cxn ang="0">
                    <a:pos x="12" y="81"/>
                  </a:cxn>
                  <a:cxn ang="0">
                    <a:pos x="39" y="71"/>
                  </a:cxn>
                  <a:cxn ang="0">
                    <a:pos x="39" y="69"/>
                  </a:cxn>
                  <a:cxn ang="0">
                    <a:pos x="55" y="53"/>
                  </a:cxn>
                  <a:cxn ang="0">
                    <a:pos x="70" y="69"/>
                  </a:cxn>
                  <a:cxn ang="0">
                    <a:pos x="70" y="70"/>
                  </a:cxn>
                  <a:cxn ang="0">
                    <a:pos x="97" y="79"/>
                  </a:cxn>
                  <a:cxn ang="0">
                    <a:pos x="103" y="52"/>
                  </a:cxn>
                  <a:cxn ang="0">
                    <a:pos x="101" y="20"/>
                  </a:cxn>
                  <a:cxn ang="0">
                    <a:pos x="59" y="2"/>
                  </a:cxn>
                  <a:cxn ang="0">
                    <a:pos x="57" y="0"/>
                  </a:cxn>
                  <a:cxn ang="0">
                    <a:pos x="57" y="0"/>
                  </a:cxn>
                  <a:cxn ang="0">
                    <a:pos x="55" y="0"/>
                  </a:cxn>
                  <a:cxn ang="0">
                    <a:pos x="52" y="0"/>
                  </a:cxn>
                  <a:cxn ang="0">
                    <a:pos x="52" y="0"/>
                  </a:cxn>
                  <a:cxn ang="0">
                    <a:pos x="50" y="2"/>
                  </a:cxn>
                  <a:cxn ang="0">
                    <a:pos x="9" y="20"/>
                  </a:cxn>
                  <a:cxn ang="0">
                    <a:pos x="6" y="52"/>
                  </a:cxn>
                  <a:cxn ang="0">
                    <a:pos x="12" y="81"/>
                  </a:cxn>
                </a:cxnLst>
                <a:rect l="0" t="0" r="r" b="b"/>
                <a:pathLst>
                  <a:path w="109" h="81">
                    <a:moveTo>
                      <a:pt x="12" y="81"/>
                    </a:moveTo>
                    <a:cubicBezTo>
                      <a:pt x="20" y="76"/>
                      <a:pt x="30" y="73"/>
                      <a:pt x="39" y="71"/>
                    </a:cubicBezTo>
                    <a:cubicBezTo>
                      <a:pt x="39" y="70"/>
                      <a:pt x="39" y="70"/>
                      <a:pt x="39" y="69"/>
                    </a:cubicBezTo>
                    <a:cubicBezTo>
                      <a:pt x="39" y="60"/>
                      <a:pt x="46" y="53"/>
                      <a:pt x="55" y="53"/>
                    </a:cubicBezTo>
                    <a:cubicBezTo>
                      <a:pt x="63" y="53"/>
                      <a:pt x="70" y="60"/>
                      <a:pt x="70" y="69"/>
                    </a:cubicBezTo>
                    <a:cubicBezTo>
                      <a:pt x="70" y="69"/>
                      <a:pt x="70" y="70"/>
                      <a:pt x="70" y="70"/>
                    </a:cubicBezTo>
                    <a:cubicBezTo>
                      <a:pt x="80" y="72"/>
                      <a:pt x="89" y="75"/>
                      <a:pt x="97" y="79"/>
                    </a:cubicBezTo>
                    <a:cubicBezTo>
                      <a:pt x="98" y="70"/>
                      <a:pt x="100" y="59"/>
                      <a:pt x="103" y="52"/>
                    </a:cubicBezTo>
                    <a:cubicBezTo>
                      <a:pt x="109" y="37"/>
                      <a:pt x="108" y="25"/>
                      <a:pt x="101" y="20"/>
                    </a:cubicBezTo>
                    <a:cubicBezTo>
                      <a:pt x="93" y="14"/>
                      <a:pt x="59" y="2"/>
                      <a:pt x="59" y="2"/>
                    </a:cubicBezTo>
                    <a:cubicBezTo>
                      <a:pt x="59" y="1"/>
                      <a:pt x="58" y="1"/>
                      <a:pt x="57" y="0"/>
                    </a:cubicBezTo>
                    <a:cubicBezTo>
                      <a:pt x="57" y="0"/>
                      <a:pt x="57" y="0"/>
                      <a:pt x="57" y="0"/>
                    </a:cubicBezTo>
                    <a:cubicBezTo>
                      <a:pt x="57" y="0"/>
                      <a:pt x="56" y="0"/>
                      <a:pt x="55" y="0"/>
                    </a:cubicBezTo>
                    <a:cubicBezTo>
                      <a:pt x="53" y="0"/>
                      <a:pt x="52" y="0"/>
                      <a:pt x="52" y="0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51" y="1"/>
                      <a:pt x="51" y="1"/>
                      <a:pt x="50" y="2"/>
                    </a:cubicBezTo>
                    <a:cubicBezTo>
                      <a:pt x="50" y="2"/>
                      <a:pt x="16" y="14"/>
                      <a:pt x="9" y="20"/>
                    </a:cubicBezTo>
                    <a:cubicBezTo>
                      <a:pt x="2" y="25"/>
                      <a:pt x="0" y="37"/>
                      <a:pt x="6" y="52"/>
                    </a:cubicBezTo>
                    <a:cubicBezTo>
                      <a:pt x="9" y="60"/>
                      <a:pt x="12" y="71"/>
                      <a:pt x="12" y="81"/>
                    </a:cubicBezTo>
                    <a:close/>
                  </a:path>
                </a:pathLst>
              </a:custGeom>
              <a:gradFill>
                <a:gsLst>
                  <a:gs pos="75000">
                    <a:schemeClr val="bg1">
                      <a:lumMod val="50000"/>
                    </a:schemeClr>
                  </a:gs>
                  <a:gs pos="51000">
                    <a:schemeClr val="bg1">
                      <a:lumMod val="50000"/>
                      <a:tint val="44500"/>
                      <a:satMod val="160000"/>
                    </a:schemeClr>
                  </a:gs>
                  <a:gs pos="37000">
                    <a:schemeClr val="bg1">
                      <a:lumMod val="9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1" name="Freeform 195"/>
              <p:cNvSpPr>
                <a:spLocks/>
              </p:cNvSpPr>
              <p:nvPr/>
            </p:nvSpPr>
            <p:spPr bwMode="auto">
              <a:xfrm>
                <a:off x="3519488" y="4102101"/>
                <a:ext cx="393700" cy="509588"/>
              </a:xfrm>
              <a:custGeom>
                <a:avLst/>
                <a:gdLst/>
                <a:ahLst/>
                <a:cxnLst>
                  <a:cxn ang="0">
                    <a:pos x="99" y="35"/>
                  </a:cxn>
                  <a:cxn ang="0">
                    <a:pos x="95" y="9"/>
                  </a:cxn>
                  <a:cxn ang="0">
                    <a:pos x="68" y="0"/>
                  </a:cxn>
                  <a:cxn ang="0">
                    <a:pos x="53" y="15"/>
                  </a:cxn>
                  <a:cxn ang="0">
                    <a:pos x="37" y="1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7" y="35"/>
                  </a:cxn>
                  <a:cxn ang="0">
                    <a:pos x="4" y="136"/>
                  </a:cxn>
                  <a:cxn ang="0">
                    <a:pos x="101" y="136"/>
                  </a:cxn>
                  <a:cxn ang="0">
                    <a:pos x="99" y="35"/>
                  </a:cxn>
                </a:cxnLst>
                <a:rect l="0" t="0" r="r" b="b"/>
                <a:pathLst>
                  <a:path w="105" h="136">
                    <a:moveTo>
                      <a:pt x="99" y="35"/>
                    </a:moveTo>
                    <a:cubicBezTo>
                      <a:pt x="95" y="30"/>
                      <a:pt x="94" y="20"/>
                      <a:pt x="95" y="9"/>
                    </a:cubicBezTo>
                    <a:cubicBezTo>
                      <a:pt x="87" y="5"/>
                      <a:pt x="78" y="2"/>
                      <a:pt x="68" y="0"/>
                    </a:cubicBezTo>
                    <a:cubicBezTo>
                      <a:pt x="68" y="8"/>
                      <a:pt x="61" y="15"/>
                      <a:pt x="53" y="15"/>
                    </a:cubicBezTo>
                    <a:cubicBezTo>
                      <a:pt x="45" y="15"/>
                      <a:pt x="38" y="9"/>
                      <a:pt x="37" y="1"/>
                    </a:cubicBezTo>
                    <a:cubicBezTo>
                      <a:pt x="28" y="3"/>
                      <a:pt x="18" y="6"/>
                      <a:pt x="10" y="11"/>
                    </a:cubicBezTo>
                    <a:cubicBezTo>
                      <a:pt x="10" y="11"/>
                      <a:pt x="10" y="11"/>
                      <a:pt x="10" y="11"/>
                    </a:cubicBezTo>
                    <a:cubicBezTo>
                      <a:pt x="11" y="21"/>
                      <a:pt x="10" y="30"/>
                      <a:pt x="7" y="35"/>
                    </a:cubicBezTo>
                    <a:cubicBezTo>
                      <a:pt x="0" y="44"/>
                      <a:pt x="4" y="129"/>
                      <a:pt x="4" y="136"/>
                    </a:cubicBezTo>
                    <a:cubicBezTo>
                      <a:pt x="101" y="136"/>
                      <a:pt x="101" y="136"/>
                      <a:pt x="101" y="136"/>
                    </a:cubicBezTo>
                    <a:cubicBezTo>
                      <a:pt x="101" y="129"/>
                      <a:pt x="105" y="44"/>
                      <a:pt x="99" y="35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2" name="Freeform 196"/>
              <p:cNvSpPr>
                <a:spLocks noEditPoints="1"/>
              </p:cNvSpPr>
              <p:nvPr/>
            </p:nvSpPr>
            <p:spPr bwMode="auto">
              <a:xfrm>
                <a:off x="3543301" y="3043238"/>
                <a:ext cx="85725" cy="454025"/>
              </a:xfrm>
              <a:custGeom>
                <a:avLst/>
                <a:gdLst/>
                <a:ahLst/>
                <a:cxnLst>
                  <a:cxn ang="0">
                    <a:pos x="23" y="120"/>
                  </a:cxn>
                  <a:cxn ang="0">
                    <a:pos x="3" y="23"/>
                  </a:cxn>
                  <a:cxn ang="0">
                    <a:pos x="13" y="11"/>
                  </a:cxn>
                  <a:cxn ang="0">
                    <a:pos x="10" y="4"/>
                  </a:cxn>
                  <a:cxn ang="0">
                    <a:pos x="6" y="4"/>
                  </a:cxn>
                  <a:cxn ang="0">
                    <a:pos x="2" y="1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8" y="61"/>
                  </a:cxn>
                  <a:cxn ang="0">
                    <a:pos x="15" y="102"/>
                  </a:cxn>
                  <a:cxn ang="0">
                    <a:pos x="23" y="121"/>
                  </a:cxn>
                  <a:cxn ang="0">
                    <a:pos x="23" y="121"/>
                  </a:cxn>
                  <a:cxn ang="0">
                    <a:pos x="23" y="120"/>
                  </a:cxn>
                  <a:cxn ang="0">
                    <a:pos x="2" y="14"/>
                  </a:cxn>
                  <a:cxn ang="0">
                    <a:pos x="6" y="4"/>
                  </a:cxn>
                  <a:cxn ang="0">
                    <a:pos x="10" y="5"/>
                  </a:cxn>
                  <a:cxn ang="0">
                    <a:pos x="13" y="11"/>
                  </a:cxn>
                  <a:cxn ang="0">
                    <a:pos x="3" y="22"/>
                  </a:cxn>
                  <a:cxn ang="0">
                    <a:pos x="2" y="14"/>
                  </a:cxn>
                </a:cxnLst>
                <a:rect l="0" t="0" r="r" b="b"/>
                <a:pathLst>
                  <a:path w="23" h="121">
                    <a:moveTo>
                      <a:pt x="23" y="120"/>
                    </a:moveTo>
                    <a:cubicBezTo>
                      <a:pt x="17" y="121"/>
                      <a:pt x="9" y="66"/>
                      <a:pt x="3" y="23"/>
                    </a:cubicBezTo>
                    <a:cubicBezTo>
                      <a:pt x="7" y="22"/>
                      <a:pt x="12" y="16"/>
                      <a:pt x="13" y="11"/>
                    </a:cubicBezTo>
                    <a:cubicBezTo>
                      <a:pt x="14" y="9"/>
                      <a:pt x="13" y="6"/>
                      <a:pt x="10" y="4"/>
                    </a:cubicBezTo>
                    <a:cubicBezTo>
                      <a:pt x="8" y="3"/>
                      <a:pt x="7" y="3"/>
                      <a:pt x="6" y="4"/>
                    </a:cubicBezTo>
                    <a:cubicBezTo>
                      <a:pt x="3" y="5"/>
                      <a:pt x="2" y="9"/>
                      <a:pt x="2" y="12"/>
                    </a:cubicBezTo>
                    <a:cubicBezTo>
                      <a:pt x="1" y="8"/>
                      <a:pt x="1" y="4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31"/>
                      <a:pt x="8" y="61"/>
                    </a:cubicBezTo>
                    <a:cubicBezTo>
                      <a:pt x="11" y="78"/>
                      <a:pt x="13" y="92"/>
                      <a:pt x="15" y="102"/>
                    </a:cubicBezTo>
                    <a:cubicBezTo>
                      <a:pt x="18" y="115"/>
                      <a:pt x="21" y="121"/>
                      <a:pt x="23" y="121"/>
                    </a:cubicBezTo>
                    <a:cubicBezTo>
                      <a:pt x="23" y="121"/>
                      <a:pt x="23" y="121"/>
                      <a:pt x="23" y="121"/>
                    </a:cubicBezTo>
                    <a:lnTo>
                      <a:pt x="23" y="120"/>
                    </a:lnTo>
                    <a:close/>
                    <a:moveTo>
                      <a:pt x="2" y="14"/>
                    </a:moveTo>
                    <a:cubicBezTo>
                      <a:pt x="2" y="14"/>
                      <a:pt x="3" y="6"/>
                      <a:pt x="6" y="4"/>
                    </a:cubicBezTo>
                    <a:cubicBezTo>
                      <a:pt x="7" y="4"/>
                      <a:pt x="8" y="4"/>
                      <a:pt x="10" y="5"/>
                    </a:cubicBezTo>
                    <a:cubicBezTo>
                      <a:pt x="12" y="6"/>
                      <a:pt x="13" y="9"/>
                      <a:pt x="13" y="11"/>
                    </a:cubicBezTo>
                    <a:cubicBezTo>
                      <a:pt x="12" y="16"/>
                      <a:pt x="7" y="21"/>
                      <a:pt x="3" y="22"/>
                    </a:cubicBezTo>
                    <a:cubicBezTo>
                      <a:pt x="3" y="19"/>
                      <a:pt x="2" y="17"/>
                      <a:pt x="2" y="14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3" name="Freeform 197"/>
              <p:cNvSpPr>
                <a:spLocks noEditPoints="1"/>
              </p:cNvSpPr>
              <p:nvPr/>
            </p:nvSpPr>
            <p:spPr bwMode="auto">
              <a:xfrm>
                <a:off x="3794126" y="3043238"/>
                <a:ext cx="90488" cy="454025"/>
              </a:xfrm>
              <a:custGeom>
                <a:avLst/>
                <a:gdLst/>
                <a:ahLst/>
                <a:cxnLst>
                  <a:cxn ang="0">
                    <a:pos x="0" y="121"/>
                  </a:cxn>
                  <a:cxn ang="0">
                    <a:pos x="0" y="121"/>
                  </a:cxn>
                  <a:cxn ang="0">
                    <a:pos x="8" y="102"/>
                  </a:cxn>
                  <a:cxn ang="0">
                    <a:pos x="16" y="61"/>
                  </a:cxn>
                  <a:cxn ang="0">
                    <a:pos x="24" y="0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22" y="12"/>
                  </a:cxn>
                  <a:cxn ang="0">
                    <a:pos x="18" y="4"/>
                  </a:cxn>
                  <a:cxn ang="0">
                    <a:pos x="14" y="4"/>
                  </a:cxn>
                  <a:cxn ang="0">
                    <a:pos x="10" y="11"/>
                  </a:cxn>
                  <a:cxn ang="0">
                    <a:pos x="21" y="23"/>
                  </a:cxn>
                  <a:cxn ang="0">
                    <a:pos x="0" y="120"/>
                  </a:cxn>
                  <a:cxn ang="0">
                    <a:pos x="0" y="121"/>
                  </a:cxn>
                  <a:cxn ang="0">
                    <a:pos x="22" y="14"/>
                  </a:cxn>
                  <a:cxn ang="0">
                    <a:pos x="21" y="22"/>
                  </a:cxn>
                  <a:cxn ang="0">
                    <a:pos x="11" y="11"/>
                  </a:cxn>
                  <a:cxn ang="0">
                    <a:pos x="14" y="5"/>
                  </a:cxn>
                  <a:cxn ang="0">
                    <a:pos x="18" y="4"/>
                  </a:cxn>
                  <a:cxn ang="0">
                    <a:pos x="22" y="14"/>
                  </a:cxn>
                </a:cxnLst>
                <a:rect l="0" t="0" r="r" b="b"/>
                <a:pathLst>
                  <a:path w="24" h="121">
                    <a:moveTo>
                      <a:pt x="0" y="121"/>
                    </a:moveTo>
                    <a:cubicBezTo>
                      <a:pt x="0" y="121"/>
                      <a:pt x="0" y="121"/>
                      <a:pt x="0" y="121"/>
                    </a:cubicBezTo>
                    <a:cubicBezTo>
                      <a:pt x="3" y="121"/>
                      <a:pt x="5" y="115"/>
                      <a:pt x="8" y="102"/>
                    </a:cubicBezTo>
                    <a:cubicBezTo>
                      <a:pt x="11" y="92"/>
                      <a:pt x="13" y="78"/>
                      <a:pt x="16" y="61"/>
                    </a:cubicBezTo>
                    <a:cubicBezTo>
                      <a:pt x="20" y="31"/>
                      <a:pt x="24" y="0"/>
                      <a:pt x="24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3" y="4"/>
                      <a:pt x="22" y="8"/>
                      <a:pt x="22" y="12"/>
                    </a:cubicBezTo>
                    <a:cubicBezTo>
                      <a:pt x="22" y="9"/>
                      <a:pt x="21" y="5"/>
                      <a:pt x="18" y="4"/>
                    </a:cubicBezTo>
                    <a:cubicBezTo>
                      <a:pt x="17" y="3"/>
                      <a:pt x="15" y="3"/>
                      <a:pt x="14" y="4"/>
                    </a:cubicBezTo>
                    <a:cubicBezTo>
                      <a:pt x="11" y="6"/>
                      <a:pt x="10" y="9"/>
                      <a:pt x="10" y="11"/>
                    </a:cubicBezTo>
                    <a:cubicBezTo>
                      <a:pt x="11" y="16"/>
                      <a:pt x="17" y="22"/>
                      <a:pt x="21" y="23"/>
                    </a:cubicBezTo>
                    <a:cubicBezTo>
                      <a:pt x="15" y="66"/>
                      <a:pt x="7" y="121"/>
                      <a:pt x="0" y="120"/>
                    </a:cubicBezTo>
                    <a:lnTo>
                      <a:pt x="0" y="121"/>
                    </a:lnTo>
                    <a:close/>
                    <a:moveTo>
                      <a:pt x="22" y="14"/>
                    </a:moveTo>
                    <a:cubicBezTo>
                      <a:pt x="21" y="17"/>
                      <a:pt x="21" y="19"/>
                      <a:pt x="21" y="22"/>
                    </a:cubicBezTo>
                    <a:cubicBezTo>
                      <a:pt x="17" y="21"/>
                      <a:pt x="12" y="16"/>
                      <a:pt x="11" y="11"/>
                    </a:cubicBezTo>
                    <a:cubicBezTo>
                      <a:pt x="11" y="9"/>
                      <a:pt x="12" y="6"/>
                      <a:pt x="14" y="5"/>
                    </a:cubicBezTo>
                    <a:cubicBezTo>
                      <a:pt x="16" y="4"/>
                      <a:pt x="17" y="4"/>
                      <a:pt x="18" y="4"/>
                    </a:cubicBezTo>
                    <a:cubicBezTo>
                      <a:pt x="21" y="6"/>
                      <a:pt x="22" y="14"/>
                      <a:pt x="22" y="14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4" name="Freeform 198"/>
              <p:cNvSpPr>
                <a:spLocks/>
              </p:cNvSpPr>
              <p:nvPr/>
            </p:nvSpPr>
            <p:spPr bwMode="auto">
              <a:xfrm>
                <a:off x="3328988" y="3100388"/>
                <a:ext cx="773113" cy="63500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25" y="5"/>
                  </a:cxn>
                  <a:cxn ang="0">
                    <a:pos x="68" y="2"/>
                  </a:cxn>
                  <a:cxn ang="0">
                    <a:pos x="68" y="2"/>
                  </a:cxn>
                  <a:cxn ang="0">
                    <a:pos x="93" y="8"/>
                  </a:cxn>
                  <a:cxn ang="0">
                    <a:pos x="139" y="4"/>
                  </a:cxn>
                  <a:cxn ang="0">
                    <a:pos x="138" y="4"/>
                  </a:cxn>
                  <a:cxn ang="0">
                    <a:pos x="160" y="9"/>
                  </a:cxn>
                  <a:cxn ang="0">
                    <a:pos x="206" y="2"/>
                  </a:cxn>
                  <a:cxn ang="0">
                    <a:pos x="206" y="2"/>
                  </a:cxn>
                  <a:cxn ang="0">
                    <a:pos x="139" y="3"/>
                  </a:cxn>
                  <a:cxn ang="0">
                    <a:pos x="139" y="3"/>
                  </a:cxn>
                  <a:cxn ang="0">
                    <a:pos x="138" y="3"/>
                  </a:cxn>
                  <a:cxn ang="0">
                    <a:pos x="68" y="1"/>
                  </a:cxn>
                  <a:cxn ang="0">
                    <a:pos x="68" y="1"/>
                  </a:cxn>
                  <a:cxn ang="0">
                    <a:pos x="68" y="1"/>
                  </a:cxn>
                  <a:cxn ang="0">
                    <a:pos x="0" y="0"/>
                  </a:cxn>
                  <a:cxn ang="0">
                    <a:pos x="0" y="1"/>
                  </a:cxn>
                </a:cxnLst>
                <a:rect l="0" t="0" r="r" b="b"/>
                <a:pathLst>
                  <a:path w="206" h="17">
                    <a:moveTo>
                      <a:pt x="0" y="1"/>
                    </a:moveTo>
                    <a:cubicBezTo>
                      <a:pt x="0" y="1"/>
                      <a:pt x="11" y="4"/>
                      <a:pt x="25" y="5"/>
                    </a:cubicBezTo>
                    <a:cubicBezTo>
                      <a:pt x="39" y="7"/>
                      <a:pt x="57" y="7"/>
                      <a:pt x="68" y="2"/>
                    </a:cubicBezTo>
                    <a:cubicBezTo>
                      <a:pt x="68" y="2"/>
                      <a:pt x="68" y="2"/>
                      <a:pt x="68" y="2"/>
                    </a:cubicBezTo>
                    <a:cubicBezTo>
                      <a:pt x="68" y="2"/>
                      <a:pt x="79" y="5"/>
                      <a:pt x="93" y="8"/>
                    </a:cubicBezTo>
                    <a:cubicBezTo>
                      <a:pt x="105" y="10"/>
                      <a:pt x="124" y="11"/>
                      <a:pt x="139" y="4"/>
                    </a:cubicBezTo>
                    <a:cubicBezTo>
                      <a:pt x="138" y="4"/>
                      <a:pt x="138" y="4"/>
                      <a:pt x="138" y="4"/>
                    </a:cubicBezTo>
                    <a:cubicBezTo>
                      <a:pt x="138" y="4"/>
                      <a:pt x="147" y="8"/>
                      <a:pt x="160" y="9"/>
                    </a:cubicBezTo>
                    <a:cubicBezTo>
                      <a:pt x="172" y="11"/>
                      <a:pt x="189" y="11"/>
                      <a:pt x="206" y="2"/>
                    </a:cubicBezTo>
                    <a:cubicBezTo>
                      <a:pt x="206" y="2"/>
                      <a:pt x="206" y="2"/>
                      <a:pt x="206" y="2"/>
                    </a:cubicBezTo>
                    <a:cubicBezTo>
                      <a:pt x="174" y="17"/>
                      <a:pt x="139" y="4"/>
                      <a:pt x="139" y="3"/>
                    </a:cubicBezTo>
                    <a:cubicBezTo>
                      <a:pt x="139" y="3"/>
                      <a:pt x="139" y="3"/>
                      <a:pt x="139" y="3"/>
                    </a:cubicBezTo>
                    <a:cubicBezTo>
                      <a:pt x="138" y="3"/>
                      <a:pt x="138" y="3"/>
                      <a:pt x="138" y="3"/>
                    </a:cubicBezTo>
                    <a:cubicBezTo>
                      <a:pt x="110" y="16"/>
                      <a:pt x="69" y="1"/>
                      <a:pt x="68" y="1"/>
                    </a:cubicBezTo>
                    <a:cubicBezTo>
                      <a:pt x="68" y="1"/>
                      <a:pt x="68" y="1"/>
                      <a:pt x="68" y="1"/>
                    </a:cubicBezTo>
                    <a:cubicBezTo>
                      <a:pt x="68" y="1"/>
                      <a:pt x="68" y="1"/>
                      <a:pt x="68" y="1"/>
                    </a:cubicBezTo>
                    <a:cubicBezTo>
                      <a:pt x="46" y="12"/>
                      <a:pt x="0" y="1"/>
                      <a:pt x="0" y="0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0404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5" name="Freeform 199"/>
              <p:cNvSpPr>
                <a:spLocks/>
              </p:cNvSpPr>
              <p:nvPr/>
            </p:nvSpPr>
            <p:spPr bwMode="auto">
              <a:xfrm>
                <a:off x="3989388" y="2500313"/>
                <a:ext cx="584200" cy="10842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7" y="22"/>
                  </a:cxn>
                  <a:cxn ang="0">
                    <a:pos x="132" y="115"/>
                  </a:cxn>
                  <a:cxn ang="0">
                    <a:pos x="152" y="239"/>
                  </a:cxn>
                  <a:cxn ang="0">
                    <a:pos x="140" y="289"/>
                  </a:cxn>
                  <a:cxn ang="0">
                    <a:pos x="147" y="238"/>
                  </a:cxn>
                  <a:cxn ang="0">
                    <a:pos x="123" y="119"/>
                  </a:cxn>
                  <a:cxn ang="0">
                    <a:pos x="45" y="26"/>
                  </a:cxn>
                  <a:cxn ang="0">
                    <a:pos x="0" y="0"/>
                  </a:cxn>
                </a:cxnLst>
                <a:rect l="0" t="0" r="r" b="b"/>
                <a:pathLst>
                  <a:path w="156" h="289">
                    <a:moveTo>
                      <a:pt x="0" y="0"/>
                    </a:moveTo>
                    <a:cubicBezTo>
                      <a:pt x="0" y="1"/>
                      <a:pt x="20" y="5"/>
                      <a:pt x="47" y="22"/>
                    </a:cubicBezTo>
                    <a:cubicBezTo>
                      <a:pt x="75" y="39"/>
                      <a:pt x="110" y="69"/>
                      <a:pt x="132" y="115"/>
                    </a:cubicBezTo>
                    <a:cubicBezTo>
                      <a:pt x="154" y="160"/>
                      <a:pt x="156" y="207"/>
                      <a:pt x="152" y="239"/>
                    </a:cubicBezTo>
                    <a:cubicBezTo>
                      <a:pt x="148" y="271"/>
                      <a:pt x="139" y="289"/>
                      <a:pt x="140" y="289"/>
                    </a:cubicBezTo>
                    <a:cubicBezTo>
                      <a:pt x="139" y="289"/>
                      <a:pt x="146" y="270"/>
                      <a:pt x="147" y="238"/>
                    </a:cubicBezTo>
                    <a:cubicBezTo>
                      <a:pt x="149" y="207"/>
                      <a:pt x="144" y="162"/>
                      <a:pt x="123" y="119"/>
                    </a:cubicBezTo>
                    <a:cubicBezTo>
                      <a:pt x="102" y="76"/>
                      <a:pt x="70" y="44"/>
                      <a:pt x="45" y="26"/>
                    </a:cubicBezTo>
                    <a:cubicBezTo>
                      <a:pt x="19" y="8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6" name="Freeform 200"/>
              <p:cNvSpPr>
                <a:spLocks/>
              </p:cNvSpPr>
              <p:nvPr/>
            </p:nvSpPr>
            <p:spPr bwMode="auto">
              <a:xfrm>
                <a:off x="4184651" y="4379913"/>
                <a:ext cx="36513" cy="141288"/>
              </a:xfrm>
              <a:custGeom>
                <a:avLst/>
                <a:gdLst/>
                <a:ahLst/>
                <a:cxnLst>
                  <a:cxn ang="0">
                    <a:pos x="2" y="18"/>
                  </a:cxn>
                  <a:cxn ang="0">
                    <a:pos x="0" y="38"/>
                  </a:cxn>
                  <a:cxn ang="0">
                    <a:pos x="7" y="18"/>
                  </a:cxn>
                  <a:cxn ang="0">
                    <a:pos x="10" y="0"/>
                  </a:cxn>
                  <a:cxn ang="0">
                    <a:pos x="2" y="4"/>
                  </a:cxn>
                  <a:cxn ang="0">
                    <a:pos x="2" y="18"/>
                  </a:cxn>
                </a:cxnLst>
                <a:rect l="0" t="0" r="r" b="b"/>
                <a:pathLst>
                  <a:path w="10" h="38">
                    <a:moveTo>
                      <a:pt x="2" y="18"/>
                    </a:moveTo>
                    <a:cubicBezTo>
                      <a:pt x="2" y="30"/>
                      <a:pt x="0" y="38"/>
                      <a:pt x="0" y="38"/>
                    </a:cubicBezTo>
                    <a:cubicBezTo>
                      <a:pt x="0" y="38"/>
                      <a:pt x="4" y="31"/>
                      <a:pt x="7" y="18"/>
                    </a:cubicBezTo>
                    <a:cubicBezTo>
                      <a:pt x="8" y="13"/>
                      <a:pt x="9" y="7"/>
                      <a:pt x="10" y="0"/>
                    </a:cubicBezTo>
                    <a:cubicBezTo>
                      <a:pt x="7" y="2"/>
                      <a:pt x="5" y="3"/>
                      <a:pt x="2" y="4"/>
                    </a:cubicBezTo>
                    <a:cubicBezTo>
                      <a:pt x="2" y="9"/>
                      <a:pt x="2" y="14"/>
                      <a:pt x="2" y="18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7" name="Freeform 201"/>
              <p:cNvSpPr>
                <a:spLocks/>
              </p:cNvSpPr>
              <p:nvPr/>
            </p:nvSpPr>
            <p:spPr bwMode="auto">
              <a:xfrm>
                <a:off x="4187826" y="4011613"/>
                <a:ext cx="115888" cy="382588"/>
              </a:xfrm>
              <a:custGeom>
                <a:avLst/>
                <a:gdLst/>
                <a:ahLst/>
                <a:cxnLst>
                  <a:cxn ang="0">
                    <a:pos x="31" y="1"/>
                  </a:cxn>
                  <a:cxn ang="0">
                    <a:pos x="3" y="66"/>
                  </a:cxn>
                  <a:cxn ang="0">
                    <a:pos x="1" y="102"/>
                  </a:cxn>
                  <a:cxn ang="0">
                    <a:pos x="9" y="98"/>
                  </a:cxn>
                  <a:cxn ang="0">
                    <a:pos x="13" y="67"/>
                  </a:cxn>
                  <a:cxn ang="0">
                    <a:pos x="31" y="1"/>
                  </a:cxn>
                </a:cxnLst>
                <a:rect l="0" t="0" r="r" b="b"/>
                <a:pathLst>
                  <a:path w="31" h="102">
                    <a:moveTo>
                      <a:pt x="31" y="1"/>
                    </a:moveTo>
                    <a:cubicBezTo>
                      <a:pt x="31" y="0"/>
                      <a:pt x="9" y="26"/>
                      <a:pt x="3" y="66"/>
                    </a:cubicBezTo>
                    <a:cubicBezTo>
                      <a:pt x="0" y="79"/>
                      <a:pt x="1" y="91"/>
                      <a:pt x="1" y="102"/>
                    </a:cubicBezTo>
                    <a:cubicBezTo>
                      <a:pt x="4" y="101"/>
                      <a:pt x="6" y="100"/>
                      <a:pt x="9" y="98"/>
                    </a:cubicBezTo>
                    <a:cubicBezTo>
                      <a:pt x="10" y="89"/>
                      <a:pt x="10" y="79"/>
                      <a:pt x="13" y="67"/>
                    </a:cubicBezTo>
                    <a:cubicBezTo>
                      <a:pt x="18" y="30"/>
                      <a:pt x="31" y="1"/>
                      <a:pt x="31" y="1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8" name="Freeform 202"/>
              <p:cNvSpPr>
                <a:spLocks noEditPoints="1"/>
              </p:cNvSpPr>
              <p:nvPr/>
            </p:nvSpPr>
            <p:spPr bwMode="auto">
              <a:xfrm>
                <a:off x="4011613" y="2563813"/>
                <a:ext cx="442913" cy="949325"/>
              </a:xfrm>
              <a:custGeom>
                <a:avLst/>
                <a:gdLst/>
                <a:ahLst/>
                <a:cxnLst>
                  <a:cxn ang="0">
                    <a:pos x="92" y="113"/>
                  </a:cxn>
                  <a:cxn ang="0">
                    <a:pos x="111" y="154"/>
                  </a:cxn>
                  <a:cxn ang="0">
                    <a:pos x="95" y="108"/>
                  </a:cxn>
                  <a:cxn ang="0">
                    <a:pos x="92" y="113"/>
                  </a:cxn>
                  <a:cxn ang="0">
                    <a:pos x="1" y="3"/>
                  </a:cxn>
                  <a:cxn ang="0">
                    <a:pos x="1" y="13"/>
                  </a:cxn>
                  <a:cxn ang="0">
                    <a:pos x="91" y="109"/>
                  </a:cxn>
                  <a:cxn ang="0">
                    <a:pos x="93" y="105"/>
                  </a:cxn>
                  <a:cxn ang="0">
                    <a:pos x="7" y="2"/>
                  </a:cxn>
                  <a:cxn ang="0">
                    <a:pos x="1" y="3"/>
                  </a:cxn>
                  <a:cxn ang="0">
                    <a:pos x="90" y="117"/>
                  </a:cxn>
                  <a:cxn ang="0">
                    <a:pos x="69" y="143"/>
                  </a:cxn>
                  <a:cxn ang="0">
                    <a:pos x="75" y="212"/>
                  </a:cxn>
                  <a:cxn ang="0">
                    <a:pos x="77" y="220"/>
                  </a:cxn>
                  <a:cxn ang="0">
                    <a:pos x="107" y="251"/>
                  </a:cxn>
                  <a:cxn ang="0">
                    <a:pos x="113" y="250"/>
                  </a:cxn>
                  <a:cxn ang="0">
                    <a:pos x="117" y="191"/>
                  </a:cxn>
                  <a:cxn ang="0">
                    <a:pos x="90" y="117"/>
                  </a:cxn>
                  <a:cxn ang="0">
                    <a:pos x="2" y="20"/>
                  </a:cxn>
                  <a:cxn ang="0">
                    <a:pos x="2" y="27"/>
                  </a:cxn>
                  <a:cxn ang="0">
                    <a:pos x="7" y="36"/>
                  </a:cxn>
                  <a:cxn ang="0">
                    <a:pos x="66" y="133"/>
                  </a:cxn>
                  <a:cxn ang="0">
                    <a:pos x="87" y="111"/>
                  </a:cxn>
                  <a:cxn ang="0">
                    <a:pos x="2" y="20"/>
                  </a:cxn>
                </a:cxnLst>
                <a:rect l="0" t="0" r="r" b="b"/>
                <a:pathLst>
                  <a:path w="118" h="253">
                    <a:moveTo>
                      <a:pt x="92" y="113"/>
                    </a:moveTo>
                    <a:cubicBezTo>
                      <a:pt x="100" y="128"/>
                      <a:pt x="106" y="142"/>
                      <a:pt x="111" y="154"/>
                    </a:cubicBezTo>
                    <a:cubicBezTo>
                      <a:pt x="107" y="139"/>
                      <a:pt x="102" y="124"/>
                      <a:pt x="95" y="108"/>
                    </a:cubicBezTo>
                    <a:cubicBezTo>
                      <a:pt x="94" y="110"/>
                      <a:pt x="93" y="111"/>
                      <a:pt x="92" y="113"/>
                    </a:cubicBezTo>
                    <a:close/>
                    <a:moveTo>
                      <a:pt x="1" y="3"/>
                    </a:moveTo>
                    <a:cubicBezTo>
                      <a:pt x="1" y="7"/>
                      <a:pt x="1" y="10"/>
                      <a:pt x="1" y="13"/>
                    </a:cubicBezTo>
                    <a:cubicBezTo>
                      <a:pt x="44" y="38"/>
                      <a:pt x="72" y="76"/>
                      <a:pt x="91" y="109"/>
                    </a:cubicBezTo>
                    <a:cubicBezTo>
                      <a:pt x="91" y="107"/>
                      <a:pt x="92" y="106"/>
                      <a:pt x="93" y="105"/>
                    </a:cubicBezTo>
                    <a:cubicBezTo>
                      <a:pt x="75" y="68"/>
                      <a:pt x="46" y="33"/>
                      <a:pt x="7" y="2"/>
                    </a:cubicBezTo>
                    <a:cubicBezTo>
                      <a:pt x="3" y="0"/>
                      <a:pt x="0" y="0"/>
                      <a:pt x="1" y="3"/>
                    </a:cubicBezTo>
                    <a:close/>
                    <a:moveTo>
                      <a:pt x="90" y="117"/>
                    </a:moveTo>
                    <a:cubicBezTo>
                      <a:pt x="85" y="126"/>
                      <a:pt x="78" y="134"/>
                      <a:pt x="69" y="143"/>
                    </a:cubicBezTo>
                    <a:cubicBezTo>
                      <a:pt x="75" y="166"/>
                      <a:pt x="77" y="189"/>
                      <a:pt x="75" y="212"/>
                    </a:cubicBezTo>
                    <a:cubicBezTo>
                      <a:pt x="74" y="214"/>
                      <a:pt x="75" y="218"/>
                      <a:pt x="77" y="220"/>
                    </a:cubicBezTo>
                    <a:cubicBezTo>
                      <a:pt x="88" y="229"/>
                      <a:pt x="98" y="240"/>
                      <a:pt x="107" y="251"/>
                    </a:cubicBezTo>
                    <a:cubicBezTo>
                      <a:pt x="109" y="253"/>
                      <a:pt x="111" y="253"/>
                      <a:pt x="113" y="250"/>
                    </a:cubicBezTo>
                    <a:cubicBezTo>
                      <a:pt x="117" y="231"/>
                      <a:pt x="118" y="211"/>
                      <a:pt x="117" y="191"/>
                    </a:cubicBezTo>
                    <a:cubicBezTo>
                      <a:pt x="114" y="179"/>
                      <a:pt x="107" y="150"/>
                      <a:pt x="90" y="117"/>
                    </a:cubicBezTo>
                    <a:close/>
                    <a:moveTo>
                      <a:pt x="2" y="20"/>
                    </a:moveTo>
                    <a:cubicBezTo>
                      <a:pt x="2" y="22"/>
                      <a:pt x="2" y="25"/>
                      <a:pt x="2" y="27"/>
                    </a:cubicBezTo>
                    <a:cubicBezTo>
                      <a:pt x="2" y="30"/>
                      <a:pt x="4" y="34"/>
                      <a:pt x="7" y="36"/>
                    </a:cubicBezTo>
                    <a:cubicBezTo>
                      <a:pt x="36" y="67"/>
                      <a:pt x="56" y="100"/>
                      <a:pt x="66" y="133"/>
                    </a:cubicBezTo>
                    <a:cubicBezTo>
                      <a:pt x="75" y="126"/>
                      <a:pt x="82" y="119"/>
                      <a:pt x="87" y="111"/>
                    </a:cubicBezTo>
                    <a:cubicBezTo>
                      <a:pt x="70" y="79"/>
                      <a:pt x="43" y="44"/>
                      <a:pt x="2" y="2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9" name="Freeform 203"/>
              <p:cNvSpPr>
                <a:spLocks/>
              </p:cNvSpPr>
              <p:nvPr/>
            </p:nvSpPr>
            <p:spPr bwMode="auto">
              <a:xfrm>
                <a:off x="3325813" y="3097213"/>
                <a:ext cx="273050" cy="1514475"/>
              </a:xfrm>
              <a:custGeom>
                <a:avLst/>
                <a:gdLst/>
                <a:ahLst/>
                <a:cxnLst>
                  <a:cxn ang="0">
                    <a:pos x="9" y="23"/>
                  </a:cxn>
                  <a:cxn ang="0">
                    <a:pos x="3" y="6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10" y="22"/>
                  </a:cxn>
                  <a:cxn ang="0">
                    <a:pos x="56" y="171"/>
                  </a:cxn>
                  <a:cxn ang="0">
                    <a:pos x="63" y="212"/>
                  </a:cxn>
                  <a:cxn ang="0">
                    <a:pos x="68" y="253"/>
                  </a:cxn>
                  <a:cxn ang="0">
                    <a:pos x="71" y="268"/>
                  </a:cxn>
                  <a:cxn ang="0">
                    <a:pos x="69" y="282"/>
                  </a:cxn>
                  <a:cxn ang="0">
                    <a:pos x="67" y="300"/>
                  </a:cxn>
                  <a:cxn ang="0">
                    <a:pos x="67" y="404"/>
                  </a:cxn>
                  <a:cxn ang="0">
                    <a:pos x="69" y="404"/>
                  </a:cxn>
                  <a:cxn ang="0">
                    <a:pos x="69" y="300"/>
                  </a:cxn>
                  <a:cxn ang="0">
                    <a:pos x="71" y="283"/>
                  </a:cxn>
                  <a:cxn ang="0">
                    <a:pos x="73" y="268"/>
                  </a:cxn>
                  <a:cxn ang="0">
                    <a:pos x="70" y="252"/>
                  </a:cxn>
                  <a:cxn ang="0">
                    <a:pos x="66" y="212"/>
                  </a:cxn>
                  <a:cxn ang="0">
                    <a:pos x="59" y="170"/>
                  </a:cxn>
                  <a:cxn ang="0">
                    <a:pos x="12" y="22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1" y="7"/>
                  </a:cxn>
                  <a:cxn ang="0">
                    <a:pos x="7" y="23"/>
                  </a:cxn>
                  <a:cxn ang="0">
                    <a:pos x="9" y="23"/>
                  </a:cxn>
                </a:cxnLst>
                <a:rect l="0" t="0" r="r" b="b"/>
                <a:pathLst>
                  <a:path w="73" h="404">
                    <a:moveTo>
                      <a:pt x="9" y="23"/>
                    </a:moveTo>
                    <a:cubicBezTo>
                      <a:pt x="9" y="23"/>
                      <a:pt x="5" y="10"/>
                      <a:pt x="3" y="6"/>
                    </a:cubicBezTo>
                    <a:cubicBezTo>
                      <a:pt x="3" y="4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2"/>
                      <a:pt x="4" y="4"/>
                      <a:pt x="10" y="22"/>
                    </a:cubicBezTo>
                    <a:cubicBezTo>
                      <a:pt x="21" y="61"/>
                      <a:pt x="56" y="169"/>
                      <a:pt x="56" y="171"/>
                    </a:cubicBezTo>
                    <a:cubicBezTo>
                      <a:pt x="56" y="171"/>
                      <a:pt x="65" y="197"/>
                      <a:pt x="63" y="212"/>
                    </a:cubicBezTo>
                    <a:cubicBezTo>
                      <a:pt x="62" y="224"/>
                      <a:pt x="65" y="240"/>
                      <a:pt x="68" y="253"/>
                    </a:cubicBezTo>
                    <a:cubicBezTo>
                      <a:pt x="69" y="259"/>
                      <a:pt x="70" y="264"/>
                      <a:pt x="71" y="268"/>
                    </a:cubicBezTo>
                    <a:cubicBezTo>
                      <a:pt x="71" y="273"/>
                      <a:pt x="70" y="277"/>
                      <a:pt x="69" y="282"/>
                    </a:cubicBezTo>
                    <a:cubicBezTo>
                      <a:pt x="68" y="287"/>
                      <a:pt x="67" y="292"/>
                      <a:pt x="67" y="300"/>
                    </a:cubicBezTo>
                    <a:cubicBezTo>
                      <a:pt x="67" y="404"/>
                      <a:pt x="67" y="404"/>
                      <a:pt x="67" y="404"/>
                    </a:cubicBezTo>
                    <a:cubicBezTo>
                      <a:pt x="69" y="404"/>
                      <a:pt x="69" y="404"/>
                      <a:pt x="69" y="404"/>
                    </a:cubicBezTo>
                    <a:cubicBezTo>
                      <a:pt x="69" y="300"/>
                      <a:pt x="69" y="300"/>
                      <a:pt x="69" y="300"/>
                    </a:cubicBezTo>
                    <a:cubicBezTo>
                      <a:pt x="69" y="293"/>
                      <a:pt x="70" y="287"/>
                      <a:pt x="71" y="283"/>
                    </a:cubicBezTo>
                    <a:cubicBezTo>
                      <a:pt x="72" y="278"/>
                      <a:pt x="73" y="273"/>
                      <a:pt x="73" y="268"/>
                    </a:cubicBezTo>
                    <a:cubicBezTo>
                      <a:pt x="73" y="264"/>
                      <a:pt x="71" y="258"/>
                      <a:pt x="70" y="252"/>
                    </a:cubicBezTo>
                    <a:cubicBezTo>
                      <a:pt x="68" y="240"/>
                      <a:pt x="64" y="224"/>
                      <a:pt x="66" y="212"/>
                    </a:cubicBezTo>
                    <a:cubicBezTo>
                      <a:pt x="68" y="197"/>
                      <a:pt x="59" y="171"/>
                      <a:pt x="59" y="170"/>
                    </a:cubicBezTo>
                    <a:cubicBezTo>
                      <a:pt x="58" y="169"/>
                      <a:pt x="23" y="60"/>
                      <a:pt x="12" y="22"/>
                    </a:cubicBezTo>
                    <a:cubicBezTo>
                      <a:pt x="6" y="0"/>
                      <a:pt x="4" y="0"/>
                      <a:pt x="3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0" y="2"/>
                      <a:pt x="1" y="5"/>
                      <a:pt x="1" y="7"/>
                    </a:cubicBezTo>
                    <a:cubicBezTo>
                      <a:pt x="3" y="11"/>
                      <a:pt x="7" y="23"/>
                      <a:pt x="7" y="23"/>
                    </a:cubicBezTo>
                    <a:lnTo>
                      <a:pt x="9" y="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0" name="Freeform 204"/>
              <p:cNvSpPr>
                <a:spLocks/>
              </p:cNvSpPr>
              <p:nvPr/>
            </p:nvSpPr>
            <p:spPr bwMode="auto">
              <a:xfrm>
                <a:off x="3838576" y="3092451"/>
                <a:ext cx="277813" cy="1519238"/>
              </a:xfrm>
              <a:custGeom>
                <a:avLst/>
                <a:gdLst/>
                <a:ahLst/>
                <a:cxnLst>
                  <a:cxn ang="0">
                    <a:pos x="67" y="24"/>
                  </a:cxn>
                  <a:cxn ang="0">
                    <a:pos x="67" y="24"/>
                  </a:cxn>
                  <a:cxn ang="0">
                    <a:pos x="72" y="7"/>
                  </a:cxn>
                  <a:cxn ang="0">
                    <a:pos x="72" y="1"/>
                  </a:cxn>
                  <a:cxn ang="0">
                    <a:pos x="71" y="1"/>
                  </a:cxn>
                  <a:cxn ang="0">
                    <a:pos x="62" y="23"/>
                  </a:cxn>
                  <a:cxn ang="0">
                    <a:pos x="15" y="171"/>
                  </a:cxn>
                  <a:cxn ang="0">
                    <a:pos x="8" y="213"/>
                  </a:cxn>
                  <a:cxn ang="0">
                    <a:pos x="3" y="253"/>
                  </a:cxn>
                  <a:cxn ang="0">
                    <a:pos x="1" y="269"/>
                  </a:cxn>
                  <a:cxn ang="0">
                    <a:pos x="2" y="284"/>
                  </a:cxn>
                  <a:cxn ang="0">
                    <a:pos x="5" y="301"/>
                  </a:cxn>
                  <a:cxn ang="0">
                    <a:pos x="5" y="405"/>
                  </a:cxn>
                  <a:cxn ang="0">
                    <a:pos x="7" y="405"/>
                  </a:cxn>
                  <a:cxn ang="0">
                    <a:pos x="7" y="301"/>
                  </a:cxn>
                  <a:cxn ang="0">
                    <a:pos x="5" y="283"/>
                  </a:cxn>
                  <a:cxn ang="0">
                    <a:pos x="3" y="269"/>
                  </a:cxn>
                  <a:cxn ang="0">
                    <a:pos x="6" y="254"/>
                  </a:cxn>
                  <a:cxn ang="0">
                    <a:pos x="10" y="213"/>
                  </a:cxn>
                  <a:cxn ang="0">
                    <a:pos x="17" y="172"/>
                  </a:cxn>
                  <a:cxn ang="0">
                    <a:pos x="64" y="23"/>
                  </a:cxn>
                  <a:cxn ang="0">
                    <a:pos x="72" y="3"/>
                  </a:cxn>
                  <a:cxn ang="0">
                    <a:pos x="71" y="3"/>
                  </a:cxn>
                  <a:cxn ang="0">
                    <a:pos x="71" y="3"/>
                  </a:cxn>
                  <a:cxn ang="0">
                    <a:pos x="70" y="7"/>
                  </a:cxn>
                  <a:cxn ang="0">
                    <a:pos x="65" y="23"/>
                  </a:cxn>
                  <a:cxn ang="0">
                    <a:pos x="67" y="24"/>
                  </a:cxn>
                </a:cxnLst>
                <a:rect l="0" t="0" r="r" b="b"/>
                <a:pathLst>
                  <a:path w="74" h="405">
                    <a:moveTo>
                      <a:pt x="67" y="24"/>
                    </a:moveTo>
                    <a:cubicBezTo>
                      <a:pt x="67" y="24"/>
                      <a:pt x="67" y="24"/>
                      <a:pt x="67" y="24"/>
                    </a:cubicBezTo>
                    <a:cubicBezTo>
                      <a:pt x="67" y="24"/>
                      <a:pt x="71" y="12"/>
                      <a:pt x="72" y="7"/>
                    </a:cubicBezTo>
                    <a:cubicBezTo>
                      <a:pt x="73" y="6"/>
                      <a:pt x="74" y="2"/>
                      <a:pt x="72" y="1"/>
                    </a:cubicBezTo>
                    <a:cubicBezTo>
                      <a:pt x="72" y="1"/>
                      <a:pt x="72" y="0"/>
                      <a:pt x="71" y="1"/>
                    </a:cubicBezTo>
                    <a:cubicBezTo>
                      <a:pt x="70" y="1"/>
                      <a:pt x="68" y="1"/>
                      <a:pt x="62" y="23"/>
                    </a:cubicBezTo>
                    <a:cubicBezTo>
                      <a:pt x="50" y="61"/>
                      <a:pt x="15" y="170"/>
                      <a:pt x="15" y="171"/>
                    </a:cubicBezTo>
                    <a:cubicBezTo>
                      <a:pt x="15" y="172"/>
                      <a:pt x="6" y="198"/>
                      <a:pt x="8" y="213"/>
                    </a:cubicBezTo>
                    <a:cubicBezTo>
                      <a:pt x="9" y="225"/>
                      <a:pt x="6" y="241"/>
                      <a:pt x="3" y="253"/>
                    </a:cubicBezTo>
                    <a:cubicBezTo>
                      <a:pt x="2" y="259"/>
                      <a:pt x="1" y="265"/>
                      <a:pt x="1" y="269"/>
                    </a:cubicBezTo>
                    <a:cubicBezTo>
                      <a:pt x="0" y="274"/>
                      <a:pt x="1" y="279"/>
                      <a:pt x="2" y="284"/>
                    </a:cubicBezTo>
                    <a:cubicBezTo>
                      <a:pt x="3" y="288"/>
                      <a:pt x="5" y="294"/>
                      <a:pt x="5" y="301"/>
                    </a:cubicBezTo>
                    <a:cubicBezTo>
                      <a:pt x="5" y="405"/>
                      <a:pt x="5" y="405"/>
                      <a:pt x="5" y="405"/>
                    </a:cubicBezTo>
                    <a:cubicBezTo>
                      <a:pt x="7" y="405"/>
                      <a:pt x="7" y="405"/>
                      <a:pt x="7" y="405"/>
                    </a:cubicBezTo>
                    <a:cubicBezTo>
                      <a:pt x="7" y="301"/>
                      <a:pt x="7" y="301"/>
                      <a:pt x="7" y="301"/>
                    </a:cubicBezTo>
                    <a:cubicBezTo>
                      <a:pt x="7" y="293"/>
                      <a:pt x="6" y="288"/>
                      <a:pt x="5" y="283"/>
                    </a:cubicBezTo>
                    <a:cubicBezTo>
                      <a:pt x="4" y="278"/>
                      <a:pt x="3" y="274"/>
                      <a:pt x="3" y="269"/>
                    </a:cubicBezTo>
                    <a:cubicBezTo>
                      <a:pt x="3" y="265"/>
                      <a:pt x="4" y="260"/>
                      <a:pt x="6" y="254"/>
                    </a:cubicBezTo>
                    <a:cubicBezTo>
                      <a:pt x="8" y="241"/>
                      <a:pt x="12" y="225"/>
                      <a:pt x="10" y="213"/>
                    </a:cubicBezTo>
                    <a:cubicBezTo>
                      <a:pt x="8" y="198"/>
                      <a:pt x="17" y="172"/>
                      <a:pt x="17" y="172"/>
                    </a:cubicBezTo>
                    <a:cubicBezTo>
                      <a:pt x="18" y="170"/>
                      <a:pt x="53" y="62"/>
                      <a:pt x="64" y="23"/>
                    </a:cubicBezTo>
                    <a:cubicBezTo>
                      <a:pt x="69" y="5"/>
                      <a:pt x="71" y="3"/>
                      <a:pt x="72" y="3"/>
                    </a:cubicBezTo>
                    <a:cubicBezTo>
                      <a:pt x="71" y="3"/>
                      <a:pt x="71" y="3"/>
                      <a:pt x="71" y="3"/>
                    </a:cubicBezTo>
                    <a:cubicBezTo>
                      <a:pt x="71" y="3"/>
                      <a:pt x="71" y="3"/>
                      <a:pt x="71" y="3"/>
                    </a:cubicBezTo>
                    <a:cubicBezTo>
                      <a:pt x="71" y="3"/>
                      <a:pt x="71" y="5"/>
                      <a:pt x="70" y="7"/>
                    </a:cubicBezTo>
                    <a:cubicBezTo>
                      <a:pt x="69" y="11"/>
                      <a:pt x="65" y="23"/>
                      <a:pt x="65" y="23"/>
                    </a:cubicBezTo>
                    <a:lnTo>
                      <a:pt x="67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1" name="Freeform 217"/>
              <p:cNvSpPr>
                <a:spLocks/>
              </p:cNvSpPr>
              <p:nvPr/>
            </p:nvSpPr>
            <p:spPr bwMode="auto">
              <a:xfrm>
                <a:off x="3595688" y="3490913"/>
                <a:ext cx="239713" cy="52388"/>
              </a:xfrm>
              <a:custGeom>
                <a:avLst/>
                <a:gdLst/>
                <a:ahLst/>
                <a:cxnLst>
                  <a:cxn ang="0">
                    <a:pos x="11" y="1"/>
                  </a:cxn>
                  <a:cxn ang="0">
                    <a:pos x="53" y="1"/>
                  </a:cxn>
                  <a:cxn ang="0">
                    <a:pos x="53" y="13"/>
                  </a:cxn>
                  <a:cxn ang="0">
                    <a:pos x="17" y="14"/>
                  </a:cxn>
                  <a:cxn ang="0">
                    <a:pos x="11" y="1"/>
                  </a:cxn>
                </a:cxnLst>
                <a:rect l="0" t="0" r="r" b="b"/>
                <a:pathLst>
                  <a:path w="64" h="14">
                    <a:moveTo>
                      <a:pt x="11" y="1"/>
                    </a:moveTo>
                    <a:cubicBezTo>
                      <a:pt x="23" y="0"/>
                      <a:pt x="47" y="0"/>
                      <a:pt x="53" y="1"/>
                    </a:cubicBezTo>
                    <a:cubicBezTo>
                      <a:pt x="64" y="1"/>
                      <a:pt x="62" y="12"/>
                      <a:pt x="53" y="13"/>
                    </a:cubicBezTo>
                    <a:cubicBezTo>
                      <a:pt x="39" y="14"/>
                      <a:pt x="25" y="14"/>
                      <a:pt x="17" y="14"/>
                    </a:cubicBezTo>
                    <a:cubicBezTo>
                      <a:pt x="0" y="14"/>
                      <a:pt x="1" y="2"/>
                      <a:pt x="11" y="1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2" name="Freeform 179"/>
              <p:cNvSpPr>
                <a:spLocks/>
              </p:cNvSpPr>
              <p:nvPr/>
            </p:nvSpPr>
            <p:spPr bwMode="auto">
              <a:xfrm>
                <a:off x="3197226" y="4364038"/>
                <a:ext cx="1054100" cy="255588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13"/>
                  </a:cxn>
                  <a:cxn ang="0">
                    <a:pos x="30" y="66"/>
                  </a:cxn>
                  <a:cxn ang="0">
                    <a:pos x="135" y="66"/>
                  </a:cxn>
                  <a:cxn ang="0">
                    <a:pos x="135" y="66"/>
                  </a:cxn>
                  <a:cxn ang="0">
                    <a:pos x="146" y="66"/>
                  </a:cxn>
                  <a:cxn ang="0">
                    <a:pos x="251" y="66"/>
                  </a:cxn>
                  <a:cxn ang="0">
                    <a:pos x="281" y="13"/>
                  </a:cxn>
                  <a:cxn ang="0">
                    <a:pos x="281" y="0"/>
                  </a:cxn>
                  <a:cxn ang="0">
                    <a:pos x="0" y="6"/>
                  </a:cxn>
                </a:cxnLst>
                <a:rect l="0" t="0" r="r" b="b"/>
                <a:pathLst>
                  <a:path w="281" h="68">
                    <a:moveTo>
                      <a:pt x="0" y="6"/>
                    </a:moveTo>
                    <a:cubicBezTo>
                      <a:pt x="0" y="8"/>
                      <a:pt x="0" y="11"/>
                      <a:pt x="0" y="13"/>
                    </a:cubicBezTo>
                    <a:cubicBezTo>
                      <a:pt x="0" y="31"/>
                      <a:pt x="9" y="65"/>
                      <a:pt x="30" y="66"/>
                    </a:cubicBezTo>
                    <a:cubicBezTo>
                      <a:pt x="47" y="68"/>
                      <a:pt x="134" y="67"/>
                      <a:pt x="135" y="66"/>
                    </a:cubicBezTo>
                    <a:cubicBezTo>
                      <a:pt x="135" y="66"/>
                      <a:pt x="135" y="66"/>
                      <a:pt x="135" y="66"/>
                    </a:cubicBezTo>
                    <a:cubicBezTo>
                      <a:pt x="146" y="66"/>
                      <a:pt x="146" y="66"/>
                      <a:pt x="146" y="66"/>
                    </a:cubicBezTo>
                    <a:cubicBezTo>
                      <a:pt x="147" y="66"/>
                      <a:pt x="231" y="68"/>
                      <a:pt x="251" y="66"/>
                    </a:cubicBezTo>
                    <a:cubicBezTo>
                      <a:pt x="272" y="65"/>
                      <a:pt x="281" y="31"/>
                      <a:pt x="281" y="13"/>
                    </a:cubicBezTo>
                    <a:cubicBezTo>
                      <a:pt x="281" y="9"/>
                      <a:pt x="281" y="5"/>
                      <a:pt x="281" y="0"/>
                    </a:cubicBezTo>
                    <a:cubicBezTo>
                      <a:pt x="190" y="48"/>
                      <a:pt x="45" y="35"/>
                      <a:pt x="0" y="6"/>
                    </a:cubicBezTo>
                    <a:close/>
                  </a:path>
                </a:pathLst>
              </a:custGeom>
              <a:solidFill>
                <a:srgbClr val="4D4D4D">
                  <a:alpha val="78000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79" name="Group 316"/>
          <p:cNvGrpSpPr/>
          <p:nvPr/>
        </p:nvGrpSpPr>
        <p:grpSpPr>
          <a:xfrm>
            <a:off x="80443" y="4051300"/>
            <a:ext cx="1376882" cy="2425700"/>
            <a:chOff x="1552575" y="2133600"/>
            <a:chExt cx="1758950" cy="3098800"/>
          </a:xfrm>
          <a:effectLst>
            <a:reflection blurRad="6350" stA="52000" endA="300" endPos="35000" dir="5400000" sy="-100000" algn="bl" rotWithShape="0"/>
          </a:effectLst>
        </p:grpSpPr>
        <p:grpSp>
          <p:nvGrpSpPr>
            <p:cNvPr id="1480" name="Group 227"/>
            <p:cNvGrpSpPr/>
            <p:nvPr/>
          </p:nvGrpSpPr>
          <p:grpSpPr>
            <a:xfrm>
              <a:off x="1995487" y="4305300"/>
              <a:ext cx="869950" cy="927100"/>
              <a:chOff x="3406775" y="3565525"/>
              <a:chExt cx="869950" cy="927100"/>
            </a:xfrm>
          </p:grpSpPr>
          <p:sp>
            <p:nvSpPr>
              <p:cNvPr id="1498" name="Freeform 175"/>
              <p:cNvSpPr>
                <a:spLocks/>
              </p:cNvSpPr>
              <p:nvPr/>
            </p:nvSpPr>
            <p:spPr bwMode="auto">
              <a:xfrm>
                <a:off x="3478213" y="4154488"/>
                <a:ext cx="757238" cy="187325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16" y="30"/>
                  </a:cxn>
                  <a:cxn ang="0">
                    <a:pos x="39" y="49"/>
                  </a:cxn>
                  <a:cxn ang="0">
                    <a:pos x="39" y="50"/>
                  </a:cxn>
                  <a:cxn ang="0">
                    <a:pos x="154" y="50"/>
                  </a:cxn>
                  <a:cxn ang="0">
                    <a:pos x="165" y="37"/>
                  </a:cxn>
                  <a:cxn ang="0">
                    <a:pos x="195" y="12"/>
                  </a:cxn>
                  <a:cxn ang="0">
                    <a:pos x="202" y="0"/>
                  </a:cxn>
                  <a:cxn ang="0">
                    <a:pos x="0" y="13"/>
                  </a:cxn>
                </a:cxnLst>
                <a:rect l="0" t="0" r="r" b="b"/>
                <a:pathLst>
                  <a:path w="202" h="50">
                    <a:moveTo>
                      <a:pt x="0" y="13"/>
                    </a:moveTo>
                    <a:cubicBezTo>
                      <a:pt x="4" y="19"/>
                      <a:pt x="11" y="27"/>
                      <a:pt x="16" y="30"/>
                    </a:cubicBezTo>
                    <a:cubicBezTo>
                      <a:pt x="25" y="35"/>
                      <a:pt x="35" y="45"/>
                      <a:pt x="39" y="49"/>
                    </a:cubicBezTo>
                    <a:cubicBezTo>
                      <a:pt x="39" y="49"/>
                      <a:pt x="38" y="49"/>
                      <a:pt x="39" y="50"/>
                    </a:cubicBezTo>
                    <a:cubicBezTo>
                      <a:pt x="154" y="50"/>
                      <a:pt x="154" y="50"/>
                      <a:pt x="154" y="50"/>
                    </a:cubicBezTo>
                    <a:cubicBezTo>
                      <a:pt x="156" y="47"/>
                      <a:pt x="161" y="40"/>
                      <a:pt x="165" y="37"/>
                    </a:cubicBezTo>
                    <a:cubicBezTo>
                      <a:pt x="172" y="33"/>
                      <a:pt x="190" y="18"/>
                      <a:pt x="195" y="12"/>
                    </a:cubicBezTo>
                    <a:cubicBezTo>
                      <a:pt x="198" y="8"/>
                      <a:pt x="201" y="4"/>
                      <a:pt x="202" y="0"/>
                    </a:cubicBezTo>
                    <a:cubicBezTo>
                      <a:pt x="139" y="13"/>
                      <a:pt x="37" y="13"/>
                      <a:pt x="0" y="13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50000"/>
                    </a:schemeClr>
                  </a:gs>
                  <a:gs pos="39000">
                    <a:schemeClr val="bg1">
                      <a:lumMod val="65000"/>
                    </a:schemeClr>
                  </a:gs>
                  <a:gs pos="100000">
                    <a:schemeClr val="tx1">
                      <a:lumMod val="75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9" name="Freeform 180"/>
              <p:cNvSpPr>
                <a:spLocks/>
              </p:cNvSpPr>
              <p:nvPr/>
            </p:nvSpPr>
            <p:spPr bwMode="auto">
              <a:xfrm>
                <a:off x="3448050" y="3716338"/>
                <a:ext cx="790575" cy="96838"/>
              </a:xfrm>
              <a:custGeom>
                <a:avLst/>
                <a:gdLst/>
                <a:ahLst/>
                <a:cxnLst>
                  <a:cxn ang="0">
                    <a:pos x="211" y="6"/>
                  </a:cxn>
                  <a:cxn ang="0">
                    <a:pos x="208" y="0"/>
                  </a:cxn>
                  <a:cxn ang="0">
                    <a:pos x="2" y="13"/>
                  </a:cxn>
                  <a:cxn ang="0">
                    <a:pos x="0" y="20"/>
                  </a:cxn>
                  <a:cxn ang="0">
                    <a:pos x="0" y="26"/>
                  </a:cxn>
                  <a:cxn ang="0">
                    <a:pos x="211" y="10"/>
                  </a:cxn>
                  <a:cxn ang="0">
                    <a:pos x="211" y="6"/>
                  </a:cxn>
                </a:cxnLst>
                <a:rect l="0" t="0" r="r" b="b"/>
                <a:pathLst>
                  <a:path w="211" h="26">
                    <a:moveTo>
                      <a:pt x="211" y="6"/>
                    </a:moveTo>
                    <a:cubicBezTo>
                      <a:pt x="211" y="6"/>
                      <a:pt x="210" y="4"/>
                      <a:pt x="208" y="0"/>
                    </a:cubicBezTo>
                    <a:cubicBezTo>
                      <a:pt x="141" y="13"/>
                      <a:pt x="32" y="13"/>
                      <a:pt x="2" y="13"/>
                    </a:cubicBezTo>
                    <a:cubicBezTo>
                      <a:pt x="2" y="16"/>
                      <a:pt x="1" y="18"/>
                      <a:pt x="0" y="20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38" y="25"/>
                      <a:pt x="163" y="20"/>
                      <a:pt x="211" y="10"/>
                    </a:cubicBezTo>
                    <a:lnTo>
                      <a:pt x="211" y="6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0" name="Freeform 181"/>
              <p:cNvSpPr>
                <a:spLocks/>
              </p:cNvSpPr>
              <p:nvPr/>
            </p:nvSpPr>
            <p:spPr bwMode="auto">
              <a:xfrm>
                <a:off x="3451225" y="3827463"/>
                <a:ext cx="787400" cy="101600"/>
              </a:xfrm>
              <a:custGeom>
                <a:avLst/>
                <a:gdLst/>
                <a:ahLst/>
                <a:cxnLst>
                  <a:cxn ang="0">
                    <a:pos x="210" y="6"/>
                  </a:cxn>
                  <a:cxn ang="0">
                    <a:pos x="206" y="0"/>
                  </a:cxn>
                  <a:cxn ang="0">
                    <a:pos x="2" y="12"/>
                  </a:cxn>
                  <a:cxn ang="0">
                    <a:pos x="0" y="21"/>
                  </a:cxn>
                  <a:cxn ang="0">
                    <a:pos x="0" y="27"/>
                  </a:cxn>
                  <a:cxn ang="0">
                    <a:pos x="210" y="12"/>
                  </a:cxn>
                  <a:cxn ang="0">
                    <a:pos x="210" y="6"/>
                  </a:cxn>
                </a:cxnLst>
                <a:rect l="0" t="0" r="r" b="b"/>
                <a:pathLst>
                  <a:path w="210" h="27">
                    <a:moveTo>
                      <a:pt x="210" y="6"/>
                    </a:moveTo>
                    <a:cubicBezTo>
                      <a:pt x="210" y="6"/>
                      <a:pt x="208" y="4"/>
                      <a:pt x="206" y="0"/>
                    </a:cubicBezTo>
                    <a:cubicBezTo>
                      <a:pt x="140" y="13"/>
                      <a:pt x="34" y="12"/>
                      <a:pt x="2" y="12"/>
                    </a:cubicBezTo>
                    <a:cubicBezTo>
                      <a:pt x="3" y="16"/>
                      <a:pt x="2" y="19"/>
                      <a:pt x="0" y="21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36" y="26"/>
                      <a:pt x="163" y="24"/>
                      <a:pt x="210" y="12"/>
                    </a:cubicBezTo>
                    <a:lnTo>
                      <a:pt x="210" y="6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1" name="Freeform 182"/>
              <p:cNvSpPr>
                <a:spLocks/>
              </p:cNvSpPr>
              <p:nvPr/>
            </p:nvSpPr>
            <p:spPr bwMode="auto">
              <a:xfrm>
                <a:off x="3451225" y="3948113"/>
                <a:ext cx="792163" cy="93663"/>
              </a:xfrm>
              <a:custGeom>
                <a:avLst/>
                <a:gdLst/>
                <a:ahLst/>
                <a:cxnLst>
                  <a:cxn ang="0">
                    <a:pos x="210" y="5"/>
                  </a:cxn>
                  <a:cxn ang="0">
                    <a:pos x="207" y="0"/>
                  </a:cxn>
                  <a:cxn ang="0">
                    <a:pos x="4" y="13"/>
                  </a:cxn>
                  <a:cxn ang="0">
                    <a:pos x="0" y="20"/>
                  </a:cxn>
                  <a:cxn ang="0">
                    <a:pos x="0" y="25"/>
                  </a:cxn>
                  <a:cxn ang="0">
                    <a:pos x="211" y="11"/>
                  </a:cxn>
                  <a:cxn ang="0">
                    <a:pos x="210" y="5"/>
                  </a:cxn>
                </a:cxnLst>
                <a:rect l="0" t="0" r="r" b="b"/>
                <a:pathLst>
                  <a:path w="211" h="25">
                    <a:moveTo>
                      <a:pt x="210" y="5"/>
                    </a:moveTo>
                    <a:cubicBezTo>
                      <a:pt x="210" y="5"/>
                      <a:pt x="209" y="3"/>
                      <a:pt x="207" y="0"/>
                    </a:cubicBezTo>
                    <a:cubicBezTo>
                      <a:pt x="143" y="13"/>
                      <a:pt x="38" y="12"/>
                      <a:pt x="4" y="13"/>
                    </a:cubicBezTo>
                    <a:cubicBezTo>
                      <a:pt x="3" y="16"/>
                      <a:pt x="3" y="18"/>
                      <a:pt x="0" y="20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36" y="25"/>
                      <a:pt x="163" y="22"/>
                      <a:pt x="211" y="11"/>
                    </a:cubicBezTo>
                    <a:lnTo>
                      <a:pt x="210" y="5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2" name="Freeform 183"/>
              <p:cNvSpPr>
                <a:spLocks/>
              </p:cNvSpPr>
              <p:nvPr/>
            </p:nvSpPr>
            <p:spPr bwMode="auto">
              <a:xfrm>
                <a:off x="3451225" y="4060825"/>
                <a:ext cx="792163" cy="107950"/>
              </a:xfrm>
              <a:custGeom>
                <a:avLst/>
                <a:gdLst/>
                <a:ahLst/>
                <a:cxnLst>
                  <a:cxn ang="0">
                    <a:pos x="211" y="7"/>
                  </a:cxn>
                  <a:cxn ang="0">
                    <a:pos x="208" y="0"/>
                  </a:cxn>
                  <a:cxn ang="0">
                    <a:pos x="4" y="13"/>
                  </a:cxn>
                  <a:cxn ang="0">
                    <a:pos x="0" y="21"/>
                  </a:cxn>
                  <a:cxn ang="0">
                    <a:pos x="2" y="29"/>
                  </a:cxn>
                  <a:cxn ang="0">
                    <a:pos x="211" y="13"/>
                  </a:cxn>
                  <a:cxn ang="0">
                    <a:pos x="211" y="7"/>
                  </a:cxn>
                </a:cxnLst>
                <a:rect l="0" t="0" r="r" b="b"/>
                <a:pathLst>
                  <a:path w="211" h="29">
                    <a:moveTo>
                      <a:pt x="211" y="7"/>
                    </a:moveTo>
                    <a:cubicBezTo>
                      <a:pt x="211" y="7"/>
                      <a:pt x="209" y="4"/>
                      <a:pt x="208" y="0"/>
                    </a:cubicBezTo>
                    <a:cubicBezTo>
                      <a:pt x="143" y="13"/>
                      <a:pt x="38" y="13"/>
                      <a:pt x="4" y="13"/>
                    </a:cubicBezTo>
                    <a:cubicBezTo>
                      <a:pt x="3" y="16"/>
                      <a:pt x="2" y="18"/>
                      <a:pt x="0" y="21"/>
                    </a:cubicBezTo>
                    <a:cubicBezTo>
                      <a:pt x="2" y="29"/>
                      <a:pt x="2" y="29"/>
                      <a:pt x="2" y="29"/>
                    </a:cubicBezTo>
                    <a:cubicBezTo>
                      <a:pt x="42" y="28"/>
                      <a:pt x="166" y="23"/>
                      <a:pt x="211" y="13"/>
                    </a:cubicBezTo>
                    <a:lnTo>
                      <a:pt x="211" y="7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3" name="Freeform 184"/>
              <p:cNvSpPr>
                <a:spLocks/>
              </p:cNvSpPr>
              <p:nvPr/>
            </p:nvSpPr>
            <p:spPr bwMode="auto">
              <a:xfrm>
                <a:off x="3459163" y="4110038"/>
                <a:ext cx="787400" cy="93663"/>
              </a:xfrm>
              <a:custGeom>
                <a:avLst/>
                <a:gdLst/>
                <a:ahLst/>
                <a:cxnLst>
                  <a:cxn ang="0">
                    <a:pos x="209" y="0"/>
                  </a:cxn>
                  <a:cxn ang="0">
                    <a:pos x="0" y="16"/>
                  </a:cxn>
                  <a:cxn ang="0">
                    <a:pos x="1" y="20"/>
                  </a:cxn>
                  <a:cxn ang="0">
                    <a:pos x="5" y="25"/>
                  </a:cxn>
                  <a:cxn ang="0">
                    <a:pos x="207" y="12"/>
                  </a:cxn>
                  <a:cxn ang="0">
                    <a:pos x="209" y="5"/>
                  </a:cxn>
                  <a:cxn ang="0">
                    <a:pos x="209" y="0"/>
                  </a:cxn>
                </a:cxnLst>
                <a:rect l="0" t="0" r="r" b="b"/>
                <a:pathLst>
                  <a:path w="210" h="25">
                    <a:moveTo>
                      <a:pt x="209" y="0"/>
                    </a:moveTo>
                    <a:cubicBezTo>
                      <a:pt x="164" y="10"/>
                      <a:pt x="40" y="15"/>
                      <a:pt x="0" y="16"/>
                    </a:cubicBezTo>
                    <a:cubicBezTo>
                      <a:pt x="1" y="20"/>
                      <a:pt x="1" y="20"/>
                      <a:pt x="1" y="20"/>
                    </a:cubicBezTo>
                    <a:cubicBezTo>
                      <a:pt x="1" y="20"/>
                      <a:pt x="2" y="22"/>
                      <a:pt x="5" y="25"/>
                    </a:cubicBezTo>
                    <a:cubicBezTo>
                      <a:pt x="42" y="25"/>
                      <a:pt x="144" y="25"/>
                      <a:pt x="207" y="12"/>
                    </a:cubicBezTo>
                    <a:cubicBezTo>
                      <a:pt x="209" y="10"/>
                      <a:pt x="210" y="7"/>
                      <a:pt x="209" y="5"/>
                    </a:cubicBezTo>
                    <a:lnTo>
                      <a:pt x="209" y="0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100000">
                    <a:schemeClr val="tx1">
                      <a:lumMod val="75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4" name="Freeform 185"/>
              <p:cNvSpPr>
                <a:spLocks/>
              </p:cNvSpPr>
              <p:nvPr/>
            </p:nvSpPr>
            <p:spPr bwMode="auto">
              <a:xfrm>
                <a:off x="3751263" y="4421188"/>
                <a:ext cx="173038" cy="22225"/>
              </a:xfrm>
              <a:custGeom>
                <a:avLst/>
                <a:gdLst/>
                <a:ahLst/>
                <a:cxnLst>
                  <a:cxn ang="0">
                    <a:pos x="44" y="4"/>
                  </a:cxn>
                  <a:cxn ang="0">
                    <a:pos x="46" y="0"/>
                  </a:cxn>
                  <a:cxn ang="0">
                    <a:pos x="0" y="0"/>
                  </a:cxn>
                  <a:cxn ang="0">
                    <a:pos x="2" y="4"/>
                  </a:cxn>
                  <a:cxn ang="0">
                    <a:pos x="44" y="4"/>
                  </a:cxn>
                </a:cxnLst>
                <a:rect l="0" t="0" r="r" b="b"/>
                <a:pathLst>
                  <a:path w="46" h="6">
                    <a:moveTo>
                      <a:pt x="44" y="4"/>
                    </a:moveTo>
                    <a:cubicBezTo>
                      <a:pt x="44" y="3"/>
                      <a:pt x="45" y="1"/>
                      <a:pt x="46" y="0"/>
                    </a:cubicBezTo>
                    <a:cubicBezTo>
                      <a:pt x="29" y="3"/>
                      <a:pt x="13" y="2"/>
                      <a:pt x="0" y="0"/>
                    </a:cubicBezTo>
                    <a:cubicBezTo>
                      <a:pt x="1" y="1"/>
                      <a:pt x="2" y="3"/>
                      <a:pt x="2" y="4"/>
                    </a:cubicBezTo>
                    <a:cubicBezTo>
                      <a:pt x="14" y="5"/>
                      <a:pt x="29" y="6"/>
                      <a:pt x="44" y="4"/>
                    </a:cubicBezTo>
                    <a:close/>
                  </a:path>
                </a:pathLst>
              </a:custGeom>
              <a:solidFill>
                <a:srgbClr val="80828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" name="Freeform 186"/>
              <p:cNvSpPr>
                <a:spLocks/>
              </p:cNvSpPr>
              <p:nvPr/>
            </p:nvSpPr>
            <p:spPr bwMode="auto">
              <a:xfrm>
                <a:off x="3759200" y="4435475"/>
                <a:ext cx="157163" cy="57150"/>
              </a:xfrm>
              <a:custGeom>
                <a:avLst/>
                <a:gdLst/>
                <a:ahLst/>
                <a:cxnLst>
                  <a:cxn ang="0">
                    <a:pos x="42" y="0"/>
                  </a:cxn>
                  <a:cxn ang="0">
                    <a:pos x="0" y="0"/>
                  </a:cxn>
                  <a:cxn ang="0">
                    <a:pos x="0" y="3"/>
                  </a:cxn>
                  <a:cxn ang="0">
                    <a:pos x="42" y="3"/>
                  </a:cxn>
                  <a:cxn ang="0">
                    <a:pos x="42" y="0"/>
                  </a:cxn>
                </a:cxnLst>
                <a:rect l="0" t="0" r="r" b="b"/>
                <a:pathLst>
                  <a:path w="42" h="15">
                    <a:moveTo>
                      <a:pt x="42" y="0"/>
                    </a:moveTo>
                    <a:cubicBezTo>
                      <a:pt x="27" y="2"/>
                      <a:pt x="12" y="1"/>
                      <a:pt x="0" y="0"/>
                    </a:cubicBezTo>
                    <a:cubicBezTo>
                      <a:pt x="0" y="2"/>
                      <a:pt x="0" y="3"/>
                      <a:pt x="0" y="3"/>
                    </a:cubicBezTo>
                    <a:cubicBezTo>
                      <a:pt x="0" y="3"/>
                      <a:pt x="23" y="15"/>
                      <a:pt x="42" y="3"/>
                    </a:cubicBezTo>
                    <a:cubicBezTo>
                      <a:pt x="42" y="3"/>
                      <a:pt x="42" y="2"/>
                      <a:pt x="4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7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6" name="Freeform 187"/>
              <p:cNvSpPr>
                <a:spLocks/>
              </p:cNvSpPr>
              <p:nvPr/>
            </p:nvSpPr>
            <p:spPr bwMode="auto">
              <a:xfrm>
                <a:off x="3624263" y="4341813"/>
                <a:ext cx="431800" cy="904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4"/>
                  </a:cxn>
                  <a:cxn ang="0">
                    <a:pos x="33" y="20"/>
                  </a:cxn>
                  <a:cxn ang="0">
                    <a:pos x="34" y="21"/>
                  </a:cxn>
                  <a:cxn ang="0">
                    <a:pos x="80" y="21"/>
                  </a:cxn>
                  <a:cxn ang="0">
                    <a:pos x="82" y="20"/>
                  </a:cxn>
                  <a:cxn ang="0">
                    <a:pos x="114" y="2"/>
                  </a:cxn>
                  <a:cxn ang="0">
                    <a:pos x="115" y="0"/>
                  </a:cxn>
                  <a:cxn ang="0">
                    <a:pos x="0" y="0"/>
                  </a:cxn>
                </a:cxnLst>
                <a:rect l="0" t="0" r="r" b="b"/>
                <a:pathLst>
                  <a:path w="115" h="24">
                    <a:moveTo>
                      <a:pt x="0" y="0"/>
                    </a:moveTo>
                    <a:cubicBezTo>
                      <a:pt x="0" y="1"/>
                      <a:pt x="1" y="2"/>
                      <a:pt x="4" y="4"/>
                    </a:cubicBezTo>
                    <a:cubicBezTo>
                      <a:pt x="8" y="8"/>
                      <a:pt x="29" y="18"/>
                      <a:pt x="33" y="20"/>
                    </a:cubicBezTo>
                    <a:cubicBezTo>
                      <a:pt x="33" y="20"/>
                      <a:pt x="34" y="21"/>
                      <a:pt x="34" y="21"/>
                    </a:cubicBezTo>
                    <a:cubicBezTo>
                      <a:pt x="47" y="23"/>
                      <a:pt x="63" y="24"/>
                      <a:pt x="80" y="21"/>
                    </a:cubicBezTo>
                    <a:cubicBezTo>
                      <a:pt x="81" y="21"/>
                      <a:pt x="81" y="20"/>
                      <a:pt x="82" y="20"/>
                    </a:cubicBezTo>
                    <a:cubicBezTo>
                      <a:pt x="87" y="18"/>
                      <a:pt x="112" y="5"/>
                      <a:pt x="114" y="2"/>
                    </a:cubicBezTo>
                    <a:cubicBezTo>
                      <a:pt x="114" y="2"/>
                      <a:pt x="114" y="1"/>
                      <a:pt x="11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7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7" name="Freeform 188"/>
              <p:cNvSpPr>
                <a:spLocks/>
              </p:cNvSpPr>
              <p:nvPr/>
            </p:nvSpPr>
            <p:spPr bwMode="auto">
              <a:xfrm>
                <a:off x="3440113" y="3667125"/>
                <a:ext cx="803275" cy="96838"/>
              </a:xfrm>
              <a:custGeom>
                <a:avLst/>
                <a:gdLst/>
                <a:ahLst/>
                <a:cxnLst>
                  <a:cxn ang="0">
                    <a:pos x="4" y="26"/>
                  </a:cxn>
                  <a:cxn ang="0">
                    <a:pos x="210" y="13"/>
                  </a:cxn>
                  <a:cxn ang="0">
                    <a:pos x="213" y="0"/>
                  </a:cxn>
                  <a:cxn ang="0">
                    <a:pos x="214" y="0"/>
                  </a:cxn>
                  <a:cxn ang="0">
                    <a:pos x="0" y="11"/>
                  </a:cxn>
                  <a:cxn ang="0">
                    <a:pos x="2" y="14"/>
                  </a:cxn>
                  <a:cxn ang="0">
                    <a:pos x="4" y="26"/>
                  </a:cxn>
                </a:cxnLst>
                <a:rect l="0" t="0" r="r" b="b"/>
                <a:pathLst>
                  <a:path w="214" h="26">
                    <a:moveTo>
                      <a:pt x="4" y="26"/>
                    </a:moveTo>
                    <a:cubicBezTo>
                      <a:pt x="34" y="26"/>
                      <a:pt x="143" y="26"/>
                      <a:pt x="210" y="13"/>
                    </a:cubicBezTo>
                    <a:cubicBezTo>
                      <a:pt x="209" y="10"/>
                      <a:pt x="208" y="4"/>
                      <a:pt x="213" y="0"/>
                    </a:cubicBezTo>
                    <a:cubicBezTo>
                      <a:pt x="214" y="0"/>
                      <a:pt x="214" y="0"/>
                      <a:pt x="214" y="0"/>
                    </a:cubicBezTo>
                    <a:cubicBezTo>
                      <a:pt x="126" y="12"/>
                      <a:pt x="23" y="11"/>
                      <a:pt x="0" y="11"/>
                    </a:cubicBezTo>
                    <a:cubicBezTo>
                      <a:pt x="0" y="12"/>
                      <a:pt x="1" y="13"/>
                      <a:pt x="2" y="14"/>
                    </a:cubicBezTo>
                    <a:cubicBezTo>
                      <a:pt x="3" y="17"/>
                      <a:pt x="4" y="22"/>
                      <a:pt x="4" y="26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8" name="Freeform 189"/>
              <p:cNvSpPr>
                <a:spLocks/>
              </p:cNvSpPr>
              <p:nvPr/>
            </p:nvSpPr>
            <p:spPr bwMode="auto">
              <a:xfrm>
                <a:off x="3448050" y="3752850"/>
                <a:ext cx="790575" cy="123825"/>
              </a:xfrm>
              <a:custGeom>
                <a:avLst/>
                <a:gdLst/>
                <a:ahLst/>
                <a:cxnLst>
                  <a:cxn ang="0">
                    <a:pos x="207" y="20"/>
                  </a:cxn>
                  <a:cxn ang="0">
                    <a:pos x="210" y="6"/>
                  </a:cxn>
                  <a:cxn ang="0">
                    <a:pos x="211" y="0"/>
                  </a:cxn>
                  <a:cxn ang="0">
                    <a:pos x="0" y="16"/>
                  </a:cxn>
                  <a:cxn ang="0">
                    <a:pos x="0" y="21"/>
                  </a:cxn>
                  <a:cxn ang="0">
                    <a:pos x="3" y="32"/>
                  </a:cxn>
                  <a:cxn ang="0">
                    <a:pos x="207" y="20"/>
                  </a:cxn>
                </a:cxnLst>
                <a:rect l="0" t="0" r="r" b="b"/>
                <a:pathLst>
                  <a:path w="211" h="33">
                    <a:moveTo>
                      <a:pt x="207" y="20"/>
                    </a:moveTo>
                    <a:cubicBezTo>
                      <a:pt x="206" y="16"/>
                      <a:pt x="205" y="11"/>
                      <a:pt x="210" y="6"/>
                    </a:cubicBezTo>
                    <a:cubicBezTo>
                      <a:pt x="211" y="0"/>
                      <a:pt x="211" y="0"/>
                      <a:pt x="211" y="0"/>
                    </a:cubicBezTo>
                    <a:cubicBezTo>
                      <a:pt x="163" y="10"/>
                      <a:pt x="38" y="15"/>
                      <a:pt x="0" y="16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3" y="27"/>
                      <a:pt x="3" y="32"/>
                    </a:cubicBezTo>
                    <a:cubicBezTo>
                      <a:pt x="35" y="32"/>
                      <a:pt x="141" y="33"/>
                      <a:pt x="207" y="20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9" name="Freeform 190"/>
              <p:cNvSpPr>
                <a:spLocks/>
              </p:cNvSpPr>
              <p:nvPr/>
            </p:nvSpPr>
            <p:spPr bwMode="auto">
              <a:xfrm>
                <a:off x="3451225" y="3873500"/>
                <a:ext cx="787400" cy="123825"/>
              </a:xfrm>
              <a:custGeom>
                <a:avLst/>
                <a:gdLst/>
                <a:ahLst/>
                <a:cxnLst>
                  <a:cxn ang="0">
                    <a:pos x="4" y="33"/>
                  </a:cxn>
                  <a:cxn ang="0">
                    <a:pos x="207" y="20"/>
                  </a:cxn>
                  <a:cxn ang="0">
                    <a:pos x="210" y="5"/>
                  </a:cxn>
                  <a:cxn ang="0">
                    <a:pos x="210" y="0"/>
                  </a:cxn>
                  <a:cxn ang="0">
                    <a:pos x="0" y="15"/>
                  </a:cxn>
                  <a:cxn ang="0">
                    <a:pos x="0" y="20"/>
                  </a:cxn>
                  <a:cxn ang="0">
                    <a:pos x="4" y="33"/>
                  </a:cxn>
                </a:cxnLst>
                <a:rect l="0" t="0" r="r" b="b"/>
                <a:pathLst>
                  <a:path w="210" h="33">
                    <a:moveTo>
                      <a:pt x="4" y="33"/>
                    </a:moveTo>
                    <a:cubicBezTo>
                      <a:pt x="38" y="32"/>
                      <a:pt x="143" y="33"/>
                      <a:pt x="207" y="20"/>
                    </a:cubicBezTo>
                    <a:cubicBezTo>
                      <a:pt x="206" y="16"/>
                      <a:pt x="205" y="11"/>
                      <a:pt x="210" y="5"/>
                    </a:cubicBezTo>
                    <a:cubicBezTo>
                      <a:pt x="210" y="0"/>
                      <a:pt x="210" y="0"/>
                      <a:pt x="210" y="0"/>
                    </a:cubicBezTo>
                    <a:cubicBezTo>
                      <a:pt x="163" y="12"/>
                      <a:pt x="36" y="14"/>
                      <a:pt x="0" y="15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4" y="26"/>
                      <a:pt x="4" y="33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0" name="Freeform 191"/>
              <p:cNvSpPr>
                <a:spLocks/>
              </p:cNvSpPr>
              <p:nvPr/>
            </p:nvSpPr>
            <p:spPr bwMode="auto">
              <a:xfrm>
                <a:off x="3448050" y="3989388"/>
                <a:ext cx="795338" cy="120650"/>
              </a:xfrm>
              <a:custGeom>
                <a:avLst/>
                <a:gdLst/>
                <a:ahLst/>
                <a:cxnLst>
                  <a:cxn ang="0">
                    <a:pos x="5" y="32"/>
                  </a:cxn>
                  <a:cxn ang="0">
                    <a:pos x="209" y="19"/>
                  </a:cxn>
                  <a:cxn ang="0">
                    <a:pos x="212" y="4"/>
                  </a:cxn>
                  <a:cxn ang="0">
                    <a:pos x="212" y="0"/>
                  </a:cxn>
                  <a:cxn ang="0">
                    <a:pos x="1" y="14"/>
                  </a:cxn>
                  <a:cxn ang="0">
                    <a:pos x="0" y="20"/>
                  </a:cxn>
                  <a:cxn ang="0">
                    <a:pos x="5" y="32"/>
                  </a:cxn>
                </a:cxnLst>
                <a:rect l="0" t="0" r="r" b="b"/>
                <a:pathLst>
                  <a:path w="212" h="32">
                    <a:moveTo>
                      <a:pt x="5" y="32"/>
                    </a:moveTo>
                    <a:cubicBezTo>
                      <a:pt x="39" y="32"/>
                      <a:pt x="144" y="32"/>
                      <a:pt x="209" y="19"/>
                    </a:cubicBezTo>
                    <a:cubicBezTo>
                      <a:pt x="207" y="15"/>
                      <a:pt x="207" y="10"/>
                      <a:pt x="212" y="4"/>
                    </a:cubicBezTo>
                    <a:cubicBezTo>
                      <a:pt x="212" y="0"/>
                      <a:pt x="212" y="0"/>
                      <a:pt x="212" y="0"/>
                    </a:cubicBezTo>
                    <a:cubicBezTo>
                      <a:pt x="164" y="11"/>
                      <a:pt x="37" y="14"/>
                      <a:pt x="1" y="14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6" y="25"/>
                      <a:pt x="5" y="32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1" name="Freeform 192"/>
              <p:cNvSpPr>
                <a:spLocks/>
              </p:cNvSpPr>
              <p:nvPr/>
            </p:nvSpPr>
            <p:spPr bwMode="auto">
              <a:xfrm>
                <a:off x="3417888" y="3573463"/>
                <a:ext cx="847725" cy="138113"/>
              </a:xfrm>
              <a:custGeom>
                <a:avLst/>
                <a:gdLst/>
                <a:ahLst/>
                <a:cxnLst>
                  <a:cxn ang="0">
                    <a:pos x="226" y="3"/>
                  </a:cxn>
                  <a:cxn ang="0">
                    <a:pos x="226" y="0"/>
                  </a:cxn>
                  <a:cxn ang="0">
                    <a:pos x="0" y="2"/>
                  </a:cxn>
                  <a:cxn ang="0">
                    <a:pos x="2" y="29"/>
                  </a:cxn>
                  <a:cxn ang="0">
                    <a:pos x="6" y="36"/>
                  </a:cxn>
                  <a:cxn ang="0">
                    <a:pos x="220" y="25"/>
                  </a:cxn>
                  <a:cxn ang="0">
                    <a:pos x="223" y="20"/>
                  </a:cxn>
                  <a:cxn ang="0">
                    <a:pos x="226" y="3"/>
                  </a:cxn>
                </a:cxnLst>
                <a:rect l="0" t="0" r="r" b="b"/>
                <a:pathLst>
                  <a:path w="226" h="37">
                    <a:moveTo>
                      <a:pt x="226" y="3"/>
                    </a:moveTo>
                    <a:cubicBezTo>
                      <a:pt x="226" y="0"/>
                      <a:pt x="226" y="0"/>
                      <a:pt x="226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3" y="8"/>
                      <a:pt x="2" y="23"/>
                      <a:pt x="2" y="29"/>
                    </a:cubicBezTo>
                    <a:cubicBezTo>
                      <a:pt x="2" y="33"/>
                      <a:pt x="4" y="34"/>
                      <a:pt x="6" y="36"/>
                    </a:cubicBezTo>
                    <a:cubicBezTo>
                      <a:pt x="29" y="36"/>
                      <a:pt x="132" y="37"/>
                      <a:pt x="220" y="25"/>
                    </a:cubicBezTo>
                    <a:cubicBezTo>
                      <a:pt x="221" y="24"/>
                      <a:pt x="223" y="23"/>
                      <a:pt x="223" y="20"/>
                    </a:cubicBezTo>
                    <a:cubicBezTo>
                      <a:pt x="223" y="16"/>
                      <a:pt x="220" y="4"/>
                      <a:pt x="226" y="3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2" name="Freeform 193"/>
              <p:cNvSpPr>
                <a:spLocks/>
              </p:cNvSpPr>
              <p:nvPr/>
            </p:nvSpPr>
            <p:spPr bwMode="auto">
              <a:xfrm>
                <a:off x="3440113" y="3667125"/>
                <a:ext cx="803275" cy="52388"/>
              </a:xfrm>
              <a:custGeom>
                <a:avLst/>
                <a:gdLst/>
                <a:ahLst/>
                <a:cxnLst>
                  <a:cxn ang="0">
                    <a:pos x="211" y="3"/>
                  </a:cxn>
                  <a:cxn ang="0">
                    <a:pos x="213" y="0"/>
                  </a:cxn>
                  <a:cxn ang="0">
                    <a:pos x="214" y="0"/>
                  </a:cxn>
                  <a:cxn ang="0">
                    <a:pos x="0" y="11"/>
                  </a:cxn>
                  <a:cxn ang="0">
                    <a:pos x="1" y="13"/>
                  </a:cxn>
                  <a:cxn ang="0">
                    <a:pos x="211" y="3"/>
                  </a:cxn>
                </a:cxnLst>
                <a:rect l="0" t="0" r="r" b="b"/>
                <a:pathLst>
                  <a:path w="214" h="14">
                    <a:moveTo>
                      <a:pt x="211" y="3"/>
                    </a:moveTo>
                    <a:cubicBezTo>
                      <a:pt x="212" y="2"/>
                      <a:pt x="212" y="1"/>
                      <a:pt x="213" y="0"/>
                    </a:cubicBezTo>
                    <a:cubicBezTo>
                      <a:pt x="214" y="0"/>
                      <a:pt x="214" y="0"/>
                      <a:pt x="214" y="0"/>
                    </a:cubicBezTo>
                    <a:cubicBezTo>
                      <a:pt x="126" y="12"/>
                      <a:pt x="23" y="11"/>
                      <a:pt x="0" y="11"/>
                    </a:cubicBezTo>
                    <a:cubicBezTo>
                      <a:pt x="0" y="12"/>
                      <a:pt x="1" y="12"/>
                      <a:pt x="1" y="13"/>
                    </a:cubicBezTo>
                    <a:cubicBezTo>
                      <a:pt x="40" y="14"/>
                      <a:pt x="142" y="14"/>
                      <a:pt x="211" y="3"/>
                    </a:cubicBezTo>
                    <a:close/>
                  </a:path>
                </a:pathLst>
              </a:custGeom>
              <a:gradFill>
                <a:gsLst>
                  <a:gs pos="34000">
                    <a:schemeClr val="tx1">
                      <a:lumMod val="75000"/>
                    </a:schemeClr>
                  </a:gs>
                  <a:gs pos="49000">
                    <a:schemeClr val="bg1">
                      <a:lumMod val="75000"/>
                    </a:schemeClr>
                  </a:gs>
                  <a:gs pos="83000">
                    <a:schemeClr val="tx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3" name="Freeform 205"/>
              <p:cNvSpPr>
                <a:spLocks/>
              </p:cNvSpPr>
              <p:nvPr/>
            </p:nvSpPr>
            <p:spPr bwMode="auto">
              <a:xfrm>
                <a:off x="3406775" y="3565525"/>
                <a:ext cx="869950" cy="19050"/>
              </a:xfrm>
              <a:custGeom>
                <a:avLst/>
                <a:gdLst/>
                <a:ahLst/>
                <a:cxnLst>
                  <a:cxn ang="0">
                    <a:pos x="3" y="5"/>
                  </a:cxn>
                  <a:cxn ang="0">
                    <a:pos x="230" y="5"/>
                  </a:cxn>
                  <a:cxn ang="0">
                    <a:pos x="232" y="2"/>
                  </a:cxn>
                  <a:cxn ang="0">
                    <a:pos x="230" y="0"/>
                  </a:cxn>
                  <a:cxn ang="0">
                    <a:pos x="3" y="0"/>
                  </a:cxn>
                  <a:cxn ang="0">
                    <a:pos x="0" y="2"/>
                  </a:cxn>
                  <a:cxn ang="0">
                    <a:pos x="3" y="5"/>
                  </a:cxn>
                </a:cxnLst>
                <a:rect l="0" t="0" r="r" b="b"/>
                <a:pathLst>
                  <a:path w="232" h="5">
                    <a:moveTo>
                      <a:pt x="3" y="5"/>
                    </a:moveTo>
                    <a:cubicBezTo>
                      <a:pt x="230" y="5"/>
                      <a:pt x="230" y="5"/>
                      <a:pt x="230" y="5"/>
                    </a:cubicBezTo>
                    <a:cubicBezTo>
                      <a:pt x="231" y="5"/>
                      <a:pt x="232" y="4"/>
                      <a:pt x="232" y="2"/>
                    </a:cubicBezTo>
                    <a:cubicBezTo>
                      <a:pt x="232" y="1"/>
                      <a:pt x="231" y="0"/>
                      <a:pt x="230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1" y="5"/>
                      <a:pt x="3" y="5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4" name="Freeform 207"/>
              <p:cNvSpPr>
                <a:spLocks/>
              </p:cNvSpPr>
              <p:nvPr/>
            </p:nvSpPr>
            <p:spPr bwMode="auto">
              <a:xfrm>
                <a:off x="3613150" y="4341812"/>
                <a:ext cx="449263" cy="7938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118" y="2"/>
                  </a:cxn>
                  <a:cxn ang="0">
                    <a:pos x="120" y="0"/>
                  </a:cxn>
                  <a:cxn ang="0">
                    <a:pos x="0" y="0"/>
                  </a:cxn>
                  <a:cxn ang="0">
                    <a:pos x="3" y="2"/>
                  </a:cxn>
                </a:cxnLst>
                <a:rect l="0" t="0" r="r" b="b"/>
                <a:pathLst>
                  <a:path w="120" h="2">
                    <a:moveTo>
                      <a:pt x="3" y="2"/>
                    </a:moveTo>
                    <a:cubicBezTo>
                      <a:pt x="118" y="2"/>
                      <a:pt x="118" y="2"/>
                      <a:pt x="118" y="2"/>
                    </a:cubicBezTo>
                    <a:cubicBezTo>
                      <a:pt x="119" y="2"/>
                      <a:pt x="120" y="1"/>
                      <a:pt x="12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1" y="2"/>
                      <a:pt x="3" y="2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5" name="Freeform 208"/>
              <p:cNvSpPr>
                <a:spLocks/>
              </p:cNvSpPr>
              <p:nvPr/>
            </p:nvSpPr>
            <p:spPr bwMode="auto">
              <a:xfrm>
                <a:off x="3613150" y="4333875"/>
                <a:ext cx="449263" cy="7938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3" y="0"/>
                  </a:cxn>
                  <a:cxn ang="0">
                    <a:pos x="0" y="2"/>
                  </a:cxn>
                  <a:cxn ang="0">
                    <a:pos x="120" y="2"/>
                  </a:cxn>
                  <a:cxn ang="0">
                    <a:pos x="118" y="0"/>
                  </a:cxn>
                </a:cxnLst>
                <a:rect l="0" t="0" r="r" b="b"/>
                <a:pathLst>
                  <a:path w="120" h="2">
                    <a:moveTo>
                      <a:pt x="118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120" y="2"/>
                      <a:pt x="120" y="2"/>
                      <a:pt x="120" y="2"/>
                    </a:cubicBezTo>
                    <a:cubicBezTo>
                      <a:pt x="120" y="1"/>
                      <a:pt x="119" y="0"/>
                      <a:pt x="118" y="0"/>
                    </a:cubicBezTo>
                    <a:close/>
                  </a:path>
                </a:pathLst>
              </a:custGeom>
              <a:gradFill>
                <a:gsLst>
                  <a:gs pos="25000">
                    <a:srgbClr val="000000"/>
                  </a:gs>
                  <a:gs pos="39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6" name="Freeform 209"/>
              <p:cNvSpPr>
                <a:spLocks/>
              </p:cNvSpPr>
              <p:nvPr/>
            </p:nvSpPr>
            <p:spPr bwMode="auto">
              <a:xfrm>
                <a:off x="3429000" y="3730625"/>
                <a:ext cx="825500" cy="82550"/>
              </a:xfrm>
              <a:custGeom>
                <a:avLst/>
                <a:gdLst/>
                <a:ahLst/>
                <a:cxnLst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2"/>
                  </a:cxn>
                  <a:cxn ang="0">
                    <a:pos x="220" y="5"/>
                  </a:cxn>
                  <a:cxn ang="0">
                    <a:pos x="214" y="1"/>
                  </a:cxn>
                </a:cxnLst>
                <a:rect l="0" t="0" r="r" b="b"/>
                <a:pathLst>
                  <a:path w="220" h="22">
                    <a:moveTo>
                      <a:pt x="214" y="1"/>
                    </a:moveTo>
                    <a:cubicBezTo>
                      <a:pt x="149" y="14"/>
                      <a:pt x="30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32" y="21"/>
                      <a:pt x="175" y="16"/>
                      <a:pt x="220" y="5"/>
                    </a:cubicBezTo>
                    <a:cubicBezTo>
                      <a:pt x="220" y="2"/>
                      <a:pt x="217" y="0"/>
                      <a:pt x="214" y="1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7" name="Freeform 210"/>
              <p:cNvSpPr>
                <a:spLocks/>
              </p:cNvSpPr>
              <p:nvPr/>
            </p:nvSpPr>
            <p:spPr bwMode="auto">
              <a:xfrm>
                <a:off x="3429000" y="3749675"/>
                <a:ext cx="828675" cy="93663"/>
              </a:xfrm>
              <a:custGeom>
                <a:avLst/>
                <a:gdLst/>
                <a:ahLst/>
                <a:cxnLst>
                  <a:cxn ang="0">
                    <a:pos x="220" y="0"/>
                  </a:cxn>
                  <a:cxn ang="0">
                    <a:pos x="0" y="17"/>
                  </a:cxn>
                  <a:cxn ang="0">
                    <a:pos x="5" y="23"/>
                  </a:cxn>
                  <a:cxn ang="0">
                    <a:pos x="216" y="8"/>
                  </a:cxn>
                  <a:cxn ang="0">
                    <a:pos x="221" y="1"/>
                  </a:cxn>
                  <a:cxn ang="0">
                    <a:pos x="220" y="0"/>
                  </a:cxn>
                </a:cxnLst>
                <a:rect l="0" t="0" r="r" b="b"/>
                <a:pathLst>
                  <a:path w="221" h="25">
                    <a:moveTo>
                      <a:pt x="220" y="0"/>
                    </a:moveTo>
                    <a:cubicBezTo>
                      <a:pt x="175" y="11"/>
                      <a:pt x="32" y="16"/>
                      <a:pt x="0" y="17"/>
                    </a:cubicBezTo>
                    <a:cubicBezTo>
                      <a:pt x="0" y="20"/>
                      <a:pt x="2" y="23"/>
                      <a:pt x="5" y="23"/>
                    </a:cubicBezTo>
                    <a:cubicBezTo>
                      <a:pt x="30" y="25"/>
                      <a:pt x="150" y="21"/>
                      <a:pt x="216" y="8"/>
                    </a:cubicBezTo>
                    <a:cubicBezTo>
                      <a:pt x="219" y="7"/>
                      <a:pt x="221" y="4"/>
                      <a:pt x="221" y="1"/>
                    </a:cubicBezTo>
                    <a:lnTo>
                      <a:pt x="220" y="0"/>
                    </a:ln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8" name="Freeform 211"/>
              <p:cNvSpPr>
                <a:spLocks/>
              </p:cNvSpPr>
              <p:nvPr/>
            </p:nvSpPr>
            <p:spPr bwMode="auto">
              <a:xfrm>
                <a:off x="3425825" y="3868737"/>
                <a:ext cx="828675" cy="90488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5" y="22"/>
                  </a:cxn>
                  <a:cxn ang="0">
                    <a:pos x="216" y="7"/>
                  </a:cxn>
                  <a:cxn ang="0">
                    <a:pos x="221" y="0"/>
                  </a:cxn>
                  <a:cxn ang="0">
                    <a:pos x="0" y="16"/>
                  </a:cxn>
                </a:cxnLst>
                <a:rect l="0" t="0" r="r" b="b"/>
                <a:pathLst>
                  <a:path w="221" h="24">
                    <a:moveTo>
                      <a:pt x="0" y="16"/>
                    </a:moveTo>
                    <a:cubicBezTo>
                      <a:pt x="0" y="19"/>
                      <a:pt x="2" y="21"/>
                      <a:pt x="5" y="22"/>
                    </a:cubicBezTo>
                    <a:cubicBezTo>
                      <a:pt x="30" y="24"/>
                      <a:pt x="150" y="20"/>
                      <a:pt x="216" y="7"/>
                    </a:cubicBezTo>
                    <a:cubicBezTo>
                      <a:pt x="219" y="6"/>
                      <a:pt x="221" y="3"/>
                      <a:pt x="221" y="0"/>
                    </a:cubicBezTo>
                    <a:cubicBezTo>
                      <a:pt x="174" y="13"/>
                      <a:pt x="22" y="16"/>
                      <a:pt x="0" y="1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9" name="Freeform 212"/>
              <p:cNvSpPr>
                <a:spLocks/>
              </p:cNvSpPr>
              <p:nvPr/>
            </p:nvSpPr>
            <p:spPr bwMode="auto">
              <a:xfrm>
                <a:off x="3425825" y="3846512"/>
                <a:ext cx="828675" cy="82550"/>
              </a:xfrm>
              <a:custGeom>
                <a:avLst/>
                <a:gdLst/>
                <a:ahLst/>
                <a:cxnLst>
                  <a:cxn ang="0">
                    <a:pos x="221" y="6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2"/>
                  </a:cxn>
                  <a:cxn ang="0">
                    <a:pos x="221" y="6"/>
                  </a:cxn>
                </a:cxnLst>
                <a:rect l="0" t="0" r="r" b="b"/>
                <a:pathLst>
                  <a:path w="221" h="22">
                    <a:moveTo>
                      <a:pt x="221" y="6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4"/>
                      <a:pt x="31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22" y="22"/>
                      <a:pt x="174" y="19"/>
                      <a:pt x="221" y="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0" name="Freeform 213"/>
              <p:cNvSpPr>
                <a:spLocks/>
              </p:cNvSpPr>
              <p:nvPr/>
            </p:nvSpPr>
            <p:spPr bwMode="auto">
              <a:xfrm>
                <a:off x="3429000" y="3962400"/>
                <a:ext cx="828675" cy="79375"/>
              </a:xfrm>
              <a:custGeom>
                <a:avLst/>
                <a:gdLst/>
                <a:ahLst/>
                <a:cxnLst>
                  <a:cxn ang="0">
                    <a:pos x="221" y="6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221" y="6"/>
                  </a:cxn>
                </a:cxnLst>
                <a:rect l="0" t="0" r="r" b="b"/>
                <a:pathLst>
                  <a:path w="221" h="21">
                    <a:moveTo>
                      <a:pt x="221" y="6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4"/>
                      <a:pt x="30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25" y="21"/>
                      <a:pt x="174" y="19"/>
                      <a:pt x="221" y="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1" name="Freeform 214"/>
              <p:cNvSpPr>
                <a:spLocks/>
              </p:cNvSpPr>
              <p:nvPr/>
            </p:nvSpPr>
            <p:spPr bwMode="auto">
              <a:xfrm>
                <a:off x="3425825" y="3986212"/>
                <a:ext cx="831850" cy="88900"/>
              </a:xfrm>
              <a:custGeom>
                <a:avLst/>
                <a:gdLst/>
                <a:ahLst/>
                <a:cxnLst>
                  <a:cxn ang="0">
                    <a:pos x="1" y="15"/>
                  </a:cxn>
                  <a:cxn ang="0">
                    <a:pos x="1" y="15"/>
                  </a:cxn>
                  <a:cxn ang="0">
                    <a:pos x="6" y="22"/>
                  </a:cxn>
                  <a:cxn ang="0">
                    <a:pos x="217" y="7"/>
                  </a:cxn>
                  <a:cxn ang="0">
                    <a:pos x="222" y="0"/>
                  </a:cxn>
                  <a:cxn ang="0">
                    <a:pos x="1" y="15"/>
                  </a:cxn>
                </a:cxnLst>
                <a:rect l="0" t="0" r="r" b="b"/>
                <a:pathLst>
                  <a:path w="222" h="24"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0" y="18"/>
                      <a:pt x="3" y="21"/>
                      <a:pt x="6" y="22"/>
                    </a:cubicBezTo>
                    <a:cubicBezTo>
                      <a:pt x="31" y="24"/>
                      <a:pt x="151" y="19"/>
                      <a:pt x="217" y="7"/>
                    </a:cubicBezTo>
                    <a:cubicBezTo>
                      <a:pt x="220" y="6"/>
                      <a:pt x="222" y="3"/>
                      <a:pt x="222" y="0"/>
                    </a:cubicBezTo>
                    <a:cubicBezTo>
                      <a:pt x="175" y="13"/>
                      <a:pt x="26" y="15"/>
                      <a:pt x="1" y="15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2" name="Freeform 215"/>
              <p:cNvSpPr>
                <a:spLocks/>
              </p:cNvSpPr>
              <p:nvPr/>
            </p:nvSpPr>
            <p:spPr bwMode="auto">
              <a:xfrm>
                <a:off x="3429000" y="4105275"/>
                <a:ext cx="828675" cy="90488"/>
              </a:xfrm>
              <a:custGeom>
                <a:avLst/>
                <a:gdLst/>
                <a:ahLst/>
                <a:cxnLst>
                  <a:cxn ang="0">
                    <a:pos x="0" y="17"/>
                  </a:cxn>
                  <a:cxn ang="0">
                    <a:pos x="5" y="21"/>
                  </a:cxn>
                  <a:cxn ang="0">
                    <a:pos x="216" y="6"/>
                  </a:cxn>
                  <a:cxn ang="0">
                    <a:pos x="221" y="0"/>
                  </a:cxn>
                  <a:cxn ang="0">
                    <a:pos x="0" y="17"/>
                  </a:cxn>
                </a:cxnLst>
                <a:rect l="0" t="0" r="r" b="b"/>
                <a:pathLst>
                  <a:path w="221" h="24">
                    <a:moveTo>
                      <a:pt x="0" y="17"/>
                    </a:moveTo>
                    <a:cubicBezTo>
                      <a:pt x="0" y="19"/>
                      <a:pt x="2" y="21"/>
                      <a:pt x="5" y="21"/>
                    </a:cubicBezTo>
                    <a:cubicBezTo>
                      <a:pt x="30" y="24"/>
                      <a:pt x="150" y="19"/>
                      <a:pt x="216" y="6"/>
                    </a:cubicBezTo>
                    <a:cubicBezTo>
                      <a:pt x="219" y="6"/>
                      <a:pt x="221" y="3"/>
                      <a:pt x="221" y="0"/>
                    </a:cubicBezTo>
                    <a:cubicBezTo>
                      <a:pt x="175" y="12"/>
                      <a:pt x="28" y="16"/>
                      <a:pt x="0" y="17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3" name="Freeform 216"/>
              <p:cNvSpPr>
                <a:spLocks/>
              </p:cNvSpPr>
              <p:nvPr/>
            </p:nvSpPr>
            <p:spPr bwMode="auto">
              <a:xfrm>
                <a:off x="3429000" y="4083050"/>
                <a:ext cx="828675" cy="85725"/>
              </a:xfrm>
              <a:custGeom>
                <a:avLst/>
                <a:gdLst/>
                <a:ahLst/>
                <a:cxnLst>
                  <a:cxn ang="0">
                    <a:pos x="221" y="5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3"/>
                  </a:cxn>
                  <a:cxn ang="0">
                    <a:pos x="221" y="6"/>
                  </a:cxn>
                  <a:cxn ang="0">
                    <a:pos x="221" y="5"/>
                  </a:cxn>
                </a:cxnLst>
                <a:rect l="0" t="0" r="r" b="b"/>
                <a:pathLst>
                  <a:path w="221" h="23">
                    <a:moveTo>
                      <a:pt x="221" y="5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3"/>
                      <a:pt x="30" y="18"/>
                      <a:pt x="6" y="16"/>
                    </a:cubicBezTo>
                    <a:cubicBezTo>
                      <a:pt x="3" y="15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3"/>
                    </a:cubicBezTo>
                    <a:cubicBezTo>
                      <a:pt x="28" y="22"/>
                      <a:pt x="175" y="18"/>
                      <a:pt x="221" y="6"/>
                    </a:cubicBezTo>
                    <a:lnTo>
                      <a:pt x="221" y="5"/>
                    </a:ln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481" name="Group 228"/>
            <p:cNvGrpSpPr/>
            <p:nvPr/>
          </p:nvGrpSpPr>
          <p:grpSpPr>
            <a:xfrm>
              <a:off x="1552575" y="2133600"/>
              <a:ext cx="1758950" cy="2179638"/>
              <a:chOff x="2844801" y="2439988"/>
              <a:chExt cx="1758950" cy="2179638"/>
            </a:xfrm>
          </p:grpSpPr>
          <p:sp>
            <p:nvSpPr>
              <p:cNvPr id="1482" name="Freeform 176"/>
              <p:cNvSpPr>
                <a:spLocks/>
              </p:cNvSpPr>
              <p:nvPr/>
            </p:nvSpPr>
            <p:spPr bwMode="auto">
              <a:xfrm>
                <a:off x="2849563" y="2443163"/>
                <a:ext cx="1751013" cy="2101850"/>
              </a:xfrm>
              <a:custGeom>
                <a:avLst/>
                <a:gdLst/>
                <a:ahLst/>
                <a:cxnLst>
                  <a:cxn ang="0">
                    <a:pos x="233" y="0"/>
                  </a:cxn>
                  <a:cxn ang="0">
                    <a:pos x="0" y="233"/>
                  </a:cxn>
                  <a:cxn ang="0">
                    <a:pos x="26" y="342"/>
                  </a:cxn>
                  <a:cxn ang="0">
                    <a:pos x="51" y="391"/>
                  </a:cxn>
                  <a:cxn ang="0">
                    <a:pos x="82" y="453"/>
                  </a:cxn>
                  <a:cxn ang="0">
                    <a:pos x="93" y="518"/>
                  </a:cxn>
                  <a:cxn ang="0">
                    <a:pos x="374" y="512"/>
                  </a:cxn>
                  <a:cxn ang="0">
                    <a:pos x="385" y="453"/>
                  </a:cxn>
                  <a:cxn ang="0">
                    <a:pos x="415" y="391"/>
                  </a:cxn>
                  <a:cxn ang="0">
                    <a:pos x="441" y="341"/>
                  </a:cxn>
                  <a:cxn ang="0">
                    <a:pos x="467" y="233"/>
                  </a:cxn>
                  <a:cxn ang="0">
                    <a:pos x="233" y="0"/>
                  </a:cxn>
                </a:cxnLst>
                <a:rect l="0" t="0" r="r" b="b"/>
                <a:pathLst>
                  <a:path w="467" h="560">
                    <a:moveTo>
                      <a:pt x="233" y="0"/>
                    </a:moveTo>
                    <a:cubicBezTo>
                      <a:pt x="104" y="0"/>
                      <a:pt x="0" y="105"/>
                      <a:pt x="0" y="233"/>
                    </a:cubicBezTo>
                    <a:cubicBezTo>
                      <a:pt x="0" y="271"/>
                      <a:pt x="9" y="309"/>
                      <a:pt x="26" y="342"/>
                    </a:cubicBezTo>
                    <a:cubicBezTo>
                      <a:pt x="32" y="356"/>
                      <a:pt x="41" y="373"/>
                      <a:pt x="51" y="391"/>
                    </a:cubicBezTo>
                    <a:cubicBezTo>
                      <a:pt x="64" y="413"/>
                      <a:pt x="77" y="437"/>
                      <a:pt x="82" y="453"/>
                    </a:cubicBezTo>
                    <a:cubicBezTo>
                      <a:pt x="90" y="480"/>
                      <a:pt x="92" y="501"/>
                      <a:pt x="93" y="518"/>
                    </a:cubicBezTo>
                    <a:cubicBezTo>
                      <a:pt x="138" y="547"/>
                      <a:pt x="283" y="560"/>
                      <a:pt x="374" y="512"/>
                    </a:cubicBezTo>
                    <a:cubicBezTo>
                      <a:pt x="375" y="496"/>
                      <a:pt x="377" y="477"/>
                      <a:pt x="385" y="453"/>
                    </a:cubicBezTo>
                    <a:cubicBezTo>
                      <a:pt x="390" y="437"/>
                      <a:pt x="403" y="413"/>
                      <a:pt x="415" y="391"/>
                    </a:cubicBezTo>
                    <a:cubicBezTo>
                      <a:pt x="425" y="373"/>
                      <a:pt x="435" y="355"/>
                      <a:pt x="441" y="341"/>
                    </a:cubicBezTo>
                    <a:cubicBezTo>
                      <a:pt x="458" y="308"/>
                      <a:pt x="467" y="271"/>
                      <a:pt x="467" y="233"/>
                    </a:cubicBezTo>
                    <a:cubicBezTo>
                      <a:pt x="467" y="105"/>
                      <a:pt x="362" y="0"/>
                      <a:pt x="233" y="0"/>
                    </a:cubicBezTo>
                  </a:path>
                </a:pathLst>
              </a:custGeom>
              <a:gradFill flip="none" rotWithShape="1">
                <a:gsLst>
                  <a:gs pos="75000">
                    <a:srgbClr val="3A3A3A"/>
                  </a:gs>
                  <a:gs pos="42000">
                    <a:schemeClr val="bg1">
                      <a:lumMod val="65000"/>
                      <a:alpha val="73000"/>
                    </a:schemeClr>
                  </a:gs>
                  <a:gs pos="15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3" name="Freeform 177"/>
              <p:cNvSpPr>
                <a:spLocks noEditPoints="1"/>
              </p:cNvSpPr>
              <p:nvPr/>
            </p:nvSpPr>
            <p:spPr bwMode="auto">
              <a:xfrm>
                <a:off x="2844801" y="2439988"/>
                <a:ext cx="1758950" cy="2179638"/>
              </a:xfrm>
              <a:custGeom>
                <a:avLst/>
                <a:gdLst/>
                <a:ahLst/>
                <a:cxnLst>
                  <a:cxn ang="0">
                    <a:pos x="450" y="143"/>
                  </a:cxn>
                  <a:cxn ang="0">
                    <a:pos x="400" y="69"/>
                  </a:cxn>
                  <a:cxn ang="0">
                    <a:pos x="326" y="18"/>
                  </a:cxn>
                  <a:cxn ang="0">
                    <a:pos x="234" y="0"/>
                  </a:cxn>
                  <a:cxn ang="0">
                    <a:pos x="143" y="18"/>
                  </a:cxn>
                  <a:cxn ang="0">
                    <a:pos x="69" y="69"/>
                  </a:cxn>
                  <a:cxn ang="0">
                    <a:pos x="18" y="143"/>
                  </a:cxn>
                  <a:cxn ang="0">
                    <a:pos x="0" y="234"/>
                  </a:cxn>
                  <a:cxn ang="0">
                    <a:pos x="7" y="291"/>
                  </a:cxn>
                  <a:cxn ang="0">
                    <a:pos x="27" y="343"/>
                  </a:cxn>
                  <a:cxn ang="0">
                    <a:pos x="52" y="392"/>
                  </a:cxn>
                  <a:cxn ang="0">
                    <a:pos x="82" y="454"/>
                  </a:cxn>
                  <a:cxn ang="0">
                    <a:pos x="93" y="519"/>
                  </a:cxn>
                  <a:cxn ang="0">
                    <a:pos x="93" y="526"/>
                  </a:cxn>
                  <a:cxn ang="0">
                    <a:pos x="100" y="559"/>
                  </a:cxn>
                  <a:cxn ang="0">
                    <a:pos x="124" y="580"/>
                  </a:cxn>
                  <a:cxn ang="0">
                    <a:pos x="160" y="581"/>
                  </a:cxn>
                  <a:cxn ang="0">
                    <a:pos x="229" y="580"/>
                  </a:cxn>
                  <a:cxn ang="0">
                    <a:pos x="240" y="580"/>
                  </a:cxn>
                  <a:cxn ang="0">
                    <a:pos x="308" y="581"/>
                  </a:cxn>
                  <a:cxn ang="0">
                    <a:pos x="345" y="580"/>
                  </a:cxn>
                  <a:cxn ang="0">
                    <a:pos x="368" y="559"/>
                  </a:cxn>
                  <a:cxn ang="0">
                    <a:pos x="376" y="526"/>
                  </a:cxn>
                  <a:cxn ang="0">
                    <a:pos x="376" y="513"/>
                  </a:cxn>
                  <a:cxn ang="0">
                    <a:pos x="387" y="454"/>
                  </a:cxn>
                  <a:cxn ang="0">
                    <a:pos x="417" y="392"/>
                  </a:cxn>
                  <a:cxn ang="0">
                    <a:pos x="442" y="343"/>
                  </a:cxn>
                  <a:cxn ang="0">
                    <a:pos x="462" y="291"/>
                  </a:cxn>
                  <a:cxn ang="0">
                    <a:pos x="469" y="234"/>
                  </a:cxn>
                  <a:cxn ang="0">
                    <a:pos x="450" y="143"/>
                  </a:cxn>
                  <a:cxn ang="0">
                    <a:pos x="441" y="342"/>
                  </a:cxn>
                  <a:cxn ang="0">
                    <a:pos x="385" y="454"/>
                  </a:cxn>
                  <a:cxn ang="0">
                    <a:pos x="375" y="513"/>
                  </a:cxn>
                  <a:cxn ang="0">
                    <a:pos x="374" y="526"/>
                  </a:cxn>
                  <a:cxn ang="0">
                    <a:pos x="345" y="579"/>
                  </a:cxn>
                  <a:cxn ang="0">
                    <a:pos x="308" y="580"/>
                  </a:cxn>
                  <a:cxn ang="0">
                    <a:pos x="240" y="579"/>
                  </a:cxn>
                  <a:cxn ang="0">
                    <a:pos x="229" y="579"/>
                  </a:cxn>
                  <a:cxn ang="0">
                    <a:pos x="160" y="580"/>
                  </a:cxn>
                  <a:cxn ang="0">
                    <a:pos x="124" y="579"/>
                  </a:cxn>
                  <a:cxn ang="0">
                    <a:pos x="94" y="526"/>
                  </a:cxn>
                  <a:cxn ang="0">
                    <a:pos x="94" y="519"/>
                  </a:cxn>
                  <a:cxn ang="0">
                    <a:pos x="83" y="454"/>
                  </a:cxn>
                  <a:cxn ang="0">
                    <a:pos x="28" y="343"/>
                  </a:cxn>
                  <a:cxn ang="0">
                    <a:pos x="1" y="234"/>
                  </a:cxn>
                  <a:cxn ang="0">
                    <a:pos x="234" y="1"/>
                  </a:cxn>
                  <a:cxn ang="0">
                    <a:pos x="468" y="234"/>
                  </a:cxn>
                  <a:cxn ang="0">
                    <a:pos x="441" y="342"/>
                  </a:cxn>
                </a:cxnLst>
                <a:rect l="0" t="0" r="r" b="b"/>
                <a:pathLst>
                  <a:path w="469" h="581">
                    <a:moveTo>
                      <a:pt x="450" y="143"/>
                    </a:moveTo>
                    <a:cubicBezTo>
                      <a:pt x="438" y="115"/>
                      <a:pt x="422" y="90"/>
                      <a:pt x="400" y="69"/>
                    </a:cubicBezTo>
                    <a:cubicBezTo>
                      <a:pt x="379" y="47"/>
                      <a:pt x="353" y="30"/>
                      <a:pt x="326" y="18"/>
                    </a:cubicBezTo>
                    <a:cubicBezTo>
                      <a:pt x="297" y="6"/>
                      <a:pt x="266" y="0"/>
                      <a:pt x="234" y="0"/>
                    </a:cubicBezTo>
                    <a:cubicBezTo>
                      <a:pt x="203" y="0"/>
                      <a:pt x="172" y="6"/>
                      <a:pt x="143" y="18"/>
                    </a:cubicBezTo>
                    <a:cubicBezTo>
                      <a:pt x="115" y="30"/>
                      <a:pt x="90" y="47"/>
                      <a:pt x="69" y="69"/>
                    </a:cubicBezTo>
                    <a:cubicBezTo>
                      <a:pt x="47" y="90"/>
                      <a:pt x="30" y="115"/>
                      <a:pt x="18" y="143"/>
                    </a:cubicBezTo>
                    <a:cubicBezTo>
                      <a:pt x="6" y="172"/>
                      <a:pt x="0" y="203"/>
                      <a:pt x="0" y="234"/>
                    </a:cubicBezTo>
                    <a:cubicBezTo>
                      <a:pt x="0" y="254"/>
                      <a:pt x="2" y="273"/>
                      <a:pt x="7" y="291"/>
                    </a:cubicBezTo>
                    <a:cubicBezTo>
                      <a:pt x="11" y="309"/>
                      <a:pt x="18" y="327"/>
                      <a:pt x="27" y="343"/>
                    </a:cubicBezTo>
                    <a:cubicBezTo>
                      <a:pt x="32" y="357"/>
                      <a:pt x="42" y="374"/>
                      <a:pt x="52" y="392"/>
                    </a:cubicBezTo>
                    <a:cubicBezTo>
                      <a:pt x="64" y="415"/>
                      <a:pt x="77" y="438"/>
                      <a:pt x="82" y="454"/>
                    </a:cubicBezTo>
                    <a:cubicBezTo>
                      <a:pt x="91" y="481"/>
                      <a:pt x="93" y="502"/>
                      <a:pt x="93" y="519"/>
                    </a:cubicBezTo>
                    <a:cubicBezTo>
                      <a:pt x="93" y="521"/>
                      <a:pt x="93" y="523"/>
                      <a:pt x="93" y="526"/>
                    </a:cubicBezTo>
                    <a:cubicBezTo>
                      <a:pt x="93" y="534"/>
                      <a:pt x="95" y="547"/>
                      <a:pt x="100" y="559"/>
                    </a:cubicBezTo>
                    <a:cubicBezTo>
                      <a:pt x="105" y="568"/>
                      <a:pt x="112" y="579"/>
                      <a:pt x="124" y="580"/>
                    </a:cubicBezTo>
                    <a:cubicBezTo>
                      <a:pt x="130" y="580"/>
                      <a:pt x="142" y="581"/>
                      <a:pt x="160" y="581"/>
                    </a:cubicBezTo>
                    <a:cubicBezTo>
                      <a:pt x="191" y="581"/>
                      <a:pt x="228" y="580"/>
                      <a:pt x="229" y="580"/>
                    </a:cubicBezTo>
                    <a:cubicBezTo>
                      <a:pt x="240" y="580"/>
                      <a:pt x="240" y="580"/>
                      <a:pt x="240" y="580"/>
                    </a:cubicBezTo>
                    <a:cubicBezTo>
                      <a:pt x="240" y="580"/>
                      <a:pt x="278" y="581"/>
                      <a:pt x="308" y="581"/>
                    </a:cubicBezTo>
                    <a:cubicBezTo>
                      <a:pt x="327" y="581"/>
                      <a:pt x="339" y="580"/>
                      <a:pt x="345" y="580"/>
                    </a:cubicBezTo>
                    <a:cubicBezTo>
                      <a:pt x="357" y="579"/>
                      <a:pt x="364" y="568"/>
                      <a:pt x="368" y="559"/>
                    </a:cubicBezTo>
                    <a:cubicBezTo>
                      <a:pt x="374" y="547"/>
                      <a:pt x="376" y="534"/>
                      <a:pt x="376" y="526"/>
                    </a:cubicBezTo>
                    <a:cubicBezTo>
                      <a:pt x="376" y="522"/>
                      <a:pt x="376" y="517"/>
                      <a:pt x="376" y="513"/>
                    </a:cubicBezTo>
                    <a:cubicBezTo>
                      <a:pt x="377" y="497"/>
                      <a:pt x="379" y="478"/>
                      <a:pt x="387" y="454"/>
                    </a:cubicBezTo>
                    <a:cubicBezTo>
                      <a:pt x="392" y="438"/>
                      <a:pt x="404" y="415"/>
                      <a:pt x="417" y="392"/>
                    </a:cubicBezTo>
                    <a:cubicBezTo>
                      <a:pt x="427" y="374"/>
                      <a:pt x="437" y="357"/>
                      <a:pt x="442" y="343"/>
                    </a:cubicBezTo>
                    <a:cubicBezTo>
                      <a:pt x="451" y="326"/>
                      <a:pt x="457" y="309"/>
                      <a:pt x="462" y="291"/>
                    </a:cubicBezTo>
                    <a:cubicBezTo>
                      <a:pt x="466" y="273"/>
                      <a:pt x="469" y="254"/>
                      <a:pt x="469" y="234"/>
                    </a:cubicBezTo>
                    <a:cubicBezTo>
                      <a:pt x="469" y="203"/>
                      <a:pt x="463" y="172"/>
                      <a:pt x="450" y="143"/>
                    </a:cubicBezTo>
                    <a:moveTo>
                      <a:pt x="441" y="342"/>
                    </a:moveTo>
                    <a:cubicBezTo>
                      <a:pt x="428" y="374"/>
                      <a:pt x="395" y="424"/>
                      <a:pt x="385" y="454"/>
                    </a:cubicBezTo>
                    <a:cubicBezTo>
                      <a:pt x="378" y="477"/>
                      <a:pt x="375" y="497"/>
                      <a:pt x="375" y="513"/>
                    </a:cubicBezTo>
                    <a:cubicBezTo>
                      <a:pt x="375" y="518"/>
                      <a:pt x="374" y="522"/>
                      <a:pt x="374" y="526"/>
                    </a:cubicBezTo>
                    <a:cubicBezTo>
                      <a:pt x="374" y="544"/>
                      <a:pt x="365" y="577"/>
                      <a:pt x="345" y="579"/>
                    </a:cubicBezTo>
                    <a:cubicBezTo>
                      <a:pt x="338" y="579"/>
                      <a:pt x="324" y="580"/>
                      <a:pt x="308" y="580"/>
                    </a:cubicBezTo>
                    <a:cubicBezTo>
                      <a:pt x="277" y="580"/>
                      <a:pt x="240" y="579"/>
                      <a:pt x="240" y="579"/>
                    </a:cubicBezTo>
                    <a:cubicBezTo>
                      <a:pt x="229" y="579"/>
                      <a:pt x="229" y="579"/>
                      <a:pt x="229" y="579"/>
                    </a:cubicBezTo>
                    <a:cubicBezTo>
                      <a:pt x="229" y="579"/>
                      <a:pt x="191" y="580"/>
                      <a:pt x="160" y="580"/>
                    </a:cubicBezTo>
                    <a:cubicBezTo>
                      <a:pt x="145" y="580"/>
                      <a:pt x="131" y="579"/>
                      <a:pt x="124" y="579"/>
                    </a:cubicBezTo>
                    <a:cubicBezTo>
                      <a:pt x="104" y="577"/>
                      <a:pt x="94" y="544"/>
                      <a:pt x="94" y="526"/>
                    </a:cubicBezTo>
                    <a:cubicBezTo>
                      <a:pt x="94" y="524"/>
                      <a:pt x="94" y="522"/>
                      <a:pt x="94" y="519"/>
                    </a:cubicBezTo>
                    <a:cubicBezTo>
                      <a:pt x="94" y="502"/>
                      <a:pt x="92" y="480"/>
                      <a:pt x="83" y="454"/>
                    </a:cubicBezTo>
                    <a:cubicBezTo>
                      <a:pt x="74" y="424"/>
                      <a:pt x="41" y="374"/>
                      <a:pt x="28" y="343"/>
                    </a:cubicBezTo>
                    <a:cubicBezTo>
                      <a:pt x="11" y="310"/>
                      <a:pt x="1" y="274"/>
                      <a:pt x="1" y="234"/>
                    </a:cubicBezTo>
                    <a:cubicBezTo>
                      <a:pt x="1" y="106"/>
                      <a:pt x="106" y="1"/>
                      <a:pt x="234" y="1"/>
                    </a:cubicBezTo>
                    <a:cubicBezTo>
                      <a:pt x="363" y="1"/>
                      <a:pt x="468" y="106"/>
                      <a:pt x="468" y="234"/>
                    </a:cubicBezTo>
                    <a:cubicBezTo>
                      <a:pt x="468" y="273"/>
                      <a:pt x="458" y="310"/>
                      <a:pt x="441" y="342"/>
                    </a:cubicBezTo>
                  </a:path>
                </a:pathLst>
              </a:custGeom>
              <a:solidFill>
                <a:schemeClr val="tx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4" name="Rectangle 178"/>
              <p:cNvSpPr>
                <a:spLocks noChangeArrowheads="1"/>
              </p:cNvSpPr>
              <p:nvPr/>
            </p:nvSpPr>
            <p:spPr bwMode="auto">
              <a:xfrm>
                <a:off x="3692526" y="3532188"/>
                <a:ext cx="52388" cy="33655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5" name="Freeform 194"/>
              <p:cNvSpPr>
                <a:spLocks/>
              </p:cNvSpPr>
              <p:nvPr/>
            </p:nvSpPr>
            <p:spPr bwMode="auto">
              <a:xfrm>
                <a:off x="3513138" y="3838576"/>
                <a:ext cx="407988" cy="304800"/>
              </a:xfrm>
              <a:custGeom>
                <a:avLst/>
                <a:gdLst/>
                <a:ahLst/>
                <a:cxnLst>
                  <a:cxn ang="0">
                    <a:pos x="12" y="81"/>
                  </a:cxn>
                  <a:cxn ang="0">
                    <a:pos x="39" y="71"/>
                  </a:cxn>
                  <a:cxn ang="0">
                    <a:pos x="39" y="69"/>
                  </a:cxn>
                  <a:cxn ang="0">
                    <a:pos x="55" y="53"/>
                  </a:cxn>
                  <a:cxn ang="0">
                    <a:pos x="70" y="69"/>
                  </a:cxn>
                  <a:cxn ang="0">
                    <a:pos x="70" y="70"/>
                  </a:cxn>
                  <a:cxn ang="0">
                    <a:pos x="97" y="79"/>
                  </a:cxn>
                  <a:cxn ang="0">
                    <a:pos x="103" y="52"/>
                  </a:cxn>
                  <a:cxn ang="0">
                    <a:pos x="101" y="20"/>
                  </a:cxn>
                  <a:cxn ang="0">
                    <a:pos x="59" y="2"/>
                  </a:cxn>
                  <a:cxn ang="0">
                    <a:pos x="57" y="0"/>
                  </a:cxn>
                  <a:cxn ang="0">
                    <a:pos x="57" y="0"/>
                  </a:cxn>
                  <a:cxn ang="0">
                    <a:pos x="55" y="0"/>
                  </a:cxn>
                  <a:cxn ang="0">
                    <a:pos x="52" y="0"/>
                  </a:cxn>
                  <a:cxn ang="0">
                    <a:pos x="52" y="0"/>
                  </a:cxn>
                  <a:cxn ang="0">
                    <a:pos x="50" y="2"/>
                  </a:cxn>
                  <a:cxn ang="0">
                    <a:pos x="9" y="20"/>
                  </a:cxn>
                  <a:cxn ang="0">
                    <a:pos x="6" y="52"/>
                  </a:cxn>
                  <a:cxn ang="0">
                    <a:pos x="12" y="81"/>
                  </a:cxn>
                </a:cxnLst>
                <a:rect l="0" t="0" r="r" b="b"/>
                <a:pathLst>
                  <a:path w="109" h="81">
                    <a:moveTo>
                      <a:pt x="12" y="81"/>
                    </a:moveTo>
                    <a:cubicBezTo>
                      <a:pt x="20" y="76"/>
                      <a:pt x="30" y="73"/>
                      <a:pt x="39" y="71"/>
                    </a:cubicBezTo>
                    <a:cubicBezTo>
                      <a:pt x="39" y="70"/>
                      <a:pt x="39" y="70"/>
                      <a:pt x="39" y="69"/>
                    </a:cubicBezTo>
                    <a:cubicBezTo>
                      <a:pt x="39" y="60"/>
                      <a:pt x="46" y="53"/>
                      <a:pt x="55" y="53"/>
                    </a:cubicBezTo>
                    <a:cubicBezTo>
                      <a:pt x="63" y="53"/>
                      <a:pt x="70" y="60"/>
                      <a:pt x="70" y="69"/>
                    </a:cubicBezTo>
                    <a:cubicBezTo>
                      <a:pt x="70" y="69"/>
                      <a:pt x="70" y="70"/>
                      <a:pt x="70" y="70"/>
                    </a:cubicBezTo>
                    <a:cubicBezTo>
                      <a:pt x="80" y="72"/>
                      <a:pt x="89" y="75"/>
                      <a:pt x="97" y="79"/>
                    </a:cubicBezTo>
                    <a:cubicBezTo>
                      <a:pt x="98" y="70"/>
                      <a:pt x="100" y="59"/>
                      <a:pt x="103" y="52"/>
                    </a:cubicBezTo>
                    <a:cubicBezTo>
                      <a:pt x="109" y="37"/>
                      <a:pt x="108" y="25"/>
                      <a:pt x="101" y="20"/>
                    </a:cubicBezTo>
                    <a:cubicBezTo>
                      <a:pt x="93" y="14"/>
                      <a:pt x="59" y="2"/>
                      <a:pt x="59" y="2"/>
                    </a:cubicBezTo>
                    <a:cubicBezTo>
                      <a:pt x="59" y="1"/>
                      <a:pt x="58" y="1"/>
                      <a:pt x="57" y="0"/>
                    </a:cubicBezTo>
                    <a:cubicBezTo>
                      <a:pt x="57" y="0"/>
                      <a:pt x="57" y="0"/>
                      <a:pt x="57" y="0"/>
                    </a:cubicBezTo>
                    <a:cubicBezTo>
                      <a:pt x="57" y="0"/>
                      <a:pt x="56" y="0"/>
                      <a:pt x="55" y="0"/>
                    </a:cubicBezTo>
                    <a:cubicBezTo>
                      <a:pt x="53" y="0"/>
                      <a:pt x="52" y="0"/>
                      <a:pt x="52" y="0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51" y="1"/>
                      <a:pt x="51" y="1"/>
                      <a:pt x="50" y="2"/>
                    </a:cubicBezTo>
                    <a:cubicBezTo>
                      <a:pt x="50" y="2"/>
                      <a:pt x="16" y="14"/>
                      <a:pt x="9" y="20"/>
                    </a:cubicBezTo>
                    <a:cubicBezTo>
                      <a:pt x="2" y="25"/>
                      <a:pt x="0" y="37"/>
                      <a:pt x="6" y="52"/>
                    </a:cubicBezTo>
                    <a:cubicBezTo>
                      <a:pt x="9" y="60"/>
                      <a:pt x="12" y="71"/>
                      <a:pt x="12" y="81"/>
                    </a:cubicBezTo>
                    <a:close/>
                  </a:path>
                </a:pathLst>
              </a:custGeom>
              <a:gradFill>
                <a:gsLst>
                  <a:gs pos="75000">
                    <a:schemeClr val="bg1">
                      <a:lumMod val="50000"/>
                    </a:schemeClr>
                  </a:gs>
                  <a:gs pos="51000">
                    <a:schemeClr val="bg1">
                      <a:lumMod val="50000"/>
                      <a:tint val="44500"/>
                      <a:satMod val="160000"/>
                    </a:schemeClr>
                  </a:gs>
                  <a:gs pos="37000">
                    <a:schemeClr val="bg1">
                      <a:lumMod val="9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6" name="Freeform 195"/>
              <p:cNvSpPr>
                <a:spLocks/>
              </p:cNvSpPr>
              <p:nvPr/>
            </p:nvSpPr>
            <p:spPr bwMode="auto">
              <a:xfrm>
                <a:off x="3519488" y="4102101"/>
                <a:ext cx="393700" cy="509588"/>
              </a:xfrm>
              <a:custGeom>
                <a:avLst/>
                <a:gdLst/>
                <a:ahLst/>
                <a:cxnLst>
                  <a:cxn ang="0">
                    <a:pos x="99" y="35"/>
                  </a:cxn>
                  <a:cxn ang="0">
                    <a:pos x="95" y="9"/>
                  </a:cxn>
                  <a:cxn ang="0">
                    <a:pos x="68" y="0"/>
                  </a:cxn>
                  <a:cxn ang="0">
                    <a:pos x="53" y="15"/>
                  </a:cxn>
                  <a:cxn ang="0">
                    <a:pos x="37" y="1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7" y="35"/>
                  </a:cxn>
                  <a:cxn ang="0">
                    <a:pos x="4" y="136"/>
                  </a:cxn>
                  <a:cxn ang="0">
                    <a:pos x="101" y="136"/>
                  </a:cxn>
                  <a:cxn ang="0">
                    <a:pos x="99" y="35"/>
                  </a:cxn>
                </a:cxnLst>
                <a:rect l="0" t="0" r="r" b="b"/>
                <a:pathLst>
                  <a:path w="105" h="136">
                    <a:moveTo>
                      <a:pt x="99" y="35"/>
                    </a:moveTo>
                    <a:cubicBezTo>
                      <a:pt x="95" y="30"/>
                      <a:pt x="94" y="20"/>
                      <a:pt x="95" y="9"/>
                    </a:cubicBezTo>
                    <a:cubicBezTo>
                      <a:pt x="87" y="5"/>
                      <a:pt x="78" y="2"/>
                      <a:pt x="68" y="0"/>
                    </a:cubicBezTo>
                    <a:cubicBezTo>
                      <a:pt x="68" y="8"/>
                      <a:pt x="61" y="15"/>
                      <a:pt x="53" y="15"/>
                    </a:cubicBezTo>
                    <a:cubicBezTo>
                      <a:pt x="45" y="15"/>
                      <a:pt x="38" y="9"/>
                      <a:pt x="37" y="1"/>
                    </a:cubicBezTo>
                    <a:cubicBezTo>
                      <a:pt x="28" y="3"/>
                      <a:pt x="18" y="6"/>
                      <a:pt x="10" y="11"/>
                    </a:cubicBezTo>
                    <a:cubicBezTo>
                      <a:pt x="10" y="11"/>
                      <a:pt x="10" y="11"/>
                      <a:pt x="10" y="11"/>
                    </a:cubicBezTo>
                    <a:cubicBezTo>
                      <a:pt x="11" y="21"/>
                      <a:pt x="10" y="30"/>
                      <a:pt x="7" y="35"/>
                    </a:cubicBezTo>
                    <a:cubicBezTo>
                      <a:pt x="0" y="44"/>
                      <a:pt x="4" y="129"/>
                      <a:pt x="4" y="136"/>
                    </a:cubicBezTo>
                    <a:cubicBezTo>
                      <a:pt x="101" y="136"/>
                      <a:pt x="101" y="136"/>
                      <a:pt x="101" y="136"/>
                    </a:cubicBezTo>
                    <a:cubicBezTo>
                      <a:pt x="101" y="129"/>
                      <a:pt x="105" y="44"/>
                      <a:pt x="99" y="35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7" name="Freeform 196"/>
              <p:cNvSpPr>
                <a:spLocks noEditPoints="1"/>
              </p:cNvSpPr>
              <p:nvPr/>
            </p:nvSpPr>
            <p:spPr bwMode="auto">
              <a:xfrm>
                <a:off x="3543301" y="3043238"/>
                <a:ext cx="85725" cy="454025"/>
              </a:xfrm>
              <a:custGeom>
                <a:avLst/>
                <a:gdLst/>
                <a:ahLst/>
                <a:cxnLst>
                  <a:cxn ang="0">
                    <a:pos x="23" y="120"/>
                  </a:cxn>
                  <a:cxn ang="0">
                    <a:pos x="3" y="23"/>
                  </a:cxn>
                  <a:cxn ang="0">
                    <a:pos x="13" y="11"/>
                  </a:cxn>
                  <a:cxn ang="0">
                    <a:pos x="10" y="4"/>
                  </a:cxn>
                  <a:cxn ang="0">
                    <a:pos x="6" y="4"/>
                  </a:cxn>
                  <a:cxn ang="0">
                    <a:pos x="2" y="1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8" y="61"/>
                  </a:cxn>
                  <a:cxn ang="0">
                    <a:pos x="15" y="102"/>
                  </a:cxn>
                  <a:cxn ang="0">
                    <a:pos x="23" y="121"/>
                  </a:cxn>
                  <a:cxn ang="0">
                    <a:pos x="23" y="121"/>
                  </a:cxn>
                  <a:cxn ang="0">
                    <a:pos x="23" y="120"/>
                  </a:cxn>
                  <a:cxn ang="0">
                    <a:pos x="2" y="14"/>
                  </a:cxn>
                  <a:cxn ang="0">
                    <a:pos x="6" y="4"/>
                  </a:cxn>
                  <a:cxn ang="0">
                    <a:pos x="10" y="5"/>
                  </a:cxn>
                  <a:cxn ang="0">
                    <a:pos x="13" y="11"/>
                  </a:cxn>
                  <a:cxn ang="0">
                    <a:pos x="3" y="22"/>
                  </a:cxn>
                  <a:cxn ang="0">
                    <a:pos x="2" y="14"/>
                  </a:cxn>
                </a:cxnLst>
                <a:rect l="0" t="0" r="r" b="b"/>
                <a:pathLst>
                  <a:path w="23" h="121">
                    <a:moveTo>
                      <a:pt x="23" y="120"/>
                    </a:moveTo>
                    <a:cubicBezTo>
                      <a:pt x="17" y="121"/>
                      <a:pt x="9" y="66"/>
                      <a:pt x="3" y="23"/>
                    </a:cubicBezTo>
                    <a:cubicBezTo>
                      <a:pt x="7" y="22"/>
                      <a:pt x="12" y="16"/>
                      <a:pt x="13" y="11"/>
                    </a:cubicBezTo>
                    <a:cubicBezTo>
                      <a:pt x="14" y="9"/>
                      <a:pt x="13" y="6"/>
                      <a:pt x="10" y="4"/>
                    </a:cubicBezTo>
                    <a:cubicBezTo>
                      <a:pt x="8" y="3"/>
                      <a:pt x="7" y="3"/>
                      <a:pt x="6" y="4"/>
                    </a:cubicBezTo>
                    <a:cubicBezTo>
                      <a:pt x="3" y="5"/>
                      <a:pt x="2" y="9"/>
                      <a:pt x="2" y="12"/>
                    </a:cubicBezTo>
                    <a:cubicBezTo>
                      <a:pt x="1" y="8"/>
                      <a:pt x="1" y="4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31"/>
                      <a:pt x="8" y="61"/>
                    </a:cubicBezTo>
                    <a:cubicBezTo>
                      <a:pt x="11" y="78"/>
                      <a:pt x="13" y="92"/>
                      <a:pt x="15" y="102"/>
                    </a:cubicBezTo>
                    <a:cubicBezTo>
                      <a:pt x="18" y="115"/>
                      <a:pt x="21" y="121"/>
                      <a:pt x="23" y="121"/>
                    </a:cubicBezTo>
                    <a:cubicBezTo>
                      <a:pt x="23" y="121"/>
                      <a:pt x="23" y="121"/>
                      <a:pt x="23" y="121"/>
                    </a:cubicBezTo>
                    <a:lnTo>
                      <a:pt x="23" y="120"/>
                    </a:lnTo>
                    <a:close/>
                    <a:moveTo>
                      <a:pt x="2" y="14"/>
                    </a:moveTo>
                    <a:cubicBezTo>
                      <a:pt x="2" y="14"/>
                      <a:pt x="3" y="6"/>
                      <a:pt x="6" y="4"/>
                    </a:cubicBezTo>
                    <a:cubicBezTo>
                      <a:pt x="7" y="4"/>
                      <a:pt x="8" y="4"/>
                      <a:pt x="10" y="5"/>
                    </a:cubicBezTo>
                    <a:cubicBezTo>
                      <a:pt x="12" y="6"/>
                      <a:pt x="13" y="9"/>
                      <a:pt x="13" y="11"/>
                    </a:cubicBezTo>
                    <a:cubicBezTo>
                      <a:pt x="12" y="16"/>
                      <a:pt x="7" y="21"/>
                      <a:pt x="3" y="22"/>
                    </a:cubicBezTo>
                    <a:cubicBezTo>
                      <a:pt x="3" y="19"/>
                      <a:pt x="2" y="17"/>
                      <a:pt x="2" y="14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8" name="Freeform 197"/>
              <p:cNvSpPr>
                <a:spLocks noEditPoints="1"/>
              </p:cNvSpPr>
              <p:nvPr/>
            </p:nvSpPr>
            <p:spPr bwMode="auto">
              <a:xfrm>
                <a:off x="3794126" y="3043238"/>
                <a:ext cx="90488" cy="454025"/>
              </a:xfrm>
              <a:custGeom>
                <a:avLst/>
                <a:gdLst/>
                <a:ahLst/>
                <a:cxnLst>
                  <a:cxn ang="0">
                    <a:pos x="0" y="121"/>
                  </a:cxn>
                  <a:cxn ang="0">
                    <a:pos x="0" y="121"/>
                  </a:cxn>
                  <a:cxn ang="0">
                    <a:pos x="8" y="102"/>
                  </a:cxn>
                  <a:cxn ang="0">
                    <a:pos x="16" y="61"/>
                  </a:cxn>
                  <a:cxn ang="0">
                    <a:pos x="24" y="0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22" y="12"/>
                  </a:cxn>
                  <a:cxn ang="0">
                    <a:pos x="18" y="4"/>
                  </a:cxn>
                  <a:cxn ang="0">
                    <a:pos x="14" y="4"/>
                  </a:cxn>
                  <a:cxn ang="0">
                    <a:pos x="10" y="11"/>
                  </a:cxn>
                  <a:cxn ang="0">
                    <a:pos x="21" y="23"/>
                  </a:cxn>
                  <a:cxn ang="0">
                    <a:pos x="0" y="120"/>
                  </a:cxn>
                  <a:cxn ang="0">
                    <a:pos x="0" y="121"/>
                  </a:cxn>
                  <a:cxn ang="0">
                    <a:pos x="22" y="14"/>
                  </a:cxn>
                  <a:cxn ang="0">
                    <a:pos x="21" y="22"/>
                  </a:cxn>
                  <a:cxn ang="0">
                    <a:pos x="11" y="11"/>
                  </a:cxn>
                  <a:cxn ang="0">
                    <a:pos x="14" y="5"/>
                  </a:cxn>
                  <a:cxn ang="0">
                    <a:pos x="18" y="4"/>
                  </a:cxn>
                  <a:cxn ang="0">
                    <a:pos x="22" y="14"/>
                  </a:cxn>
                </a:cxnLst>
                <a:rect l="0" t="0" r="r" b="b"/>
                <a:pathLst>
                  <a:path w="24" h="121">
                    <a:moveTo>
                      <a:pt x="0" y="121"/>
                    </a:moveTo>
                    <a:cubicBezTo>
                      <a:pt x="0" y="121"/>
                      <a:pt x="0" y="121"/>
                      <a:pt x="0" y="121"/>
                    </a:cubicBezTo>
                    <a:cubicBezTo>
                      <a:pt x="3" y="121"/>
                      <a:pt x="5" y="115"/>
                      <a:pt x="8" y="102"/>
                    </a:cubicBezTo>
                    <a:cubicBezTo>
                      <a:pt x="11" y="92"/>
                      <a:pt x="13" y="78"/>
                      <a:pt x="16" y="61"/>
                    </a:cubicBezTo>
                    <a:cubicBezTo>
                      <a:pt x="20" y="31"/>
                      <a:pt x="24" y="0"/>
                      <a:pt x="24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3" y="4"/>
                      <a:pt x="22" y="8"/>
                      <a:pt x="22" y="12"/>
                    </a:cubicBezTo>
                    <a:cubicBezTo>
                      <a:pt x="22" y="9"/>
                      <a:pt x="21" y="5"/>
                      <a:pt x="18" y="4"/>
                    </a:cubicBezTo>
                    <a:cubicBezTo>
                      <a:pt x="17" y="3"/>
                      <a:pt x="15" y="3"/>
                      <a:pt x="14" y="4"/>
                    </a:cubicBezTo>
                    <a:cubicBezTo>
                      <a:pt x="11" y="6"/>
                      <a:pt x="10" y="9"/>
                      <a:pt x="10" y="11"/>
                    </a:cubicBezTo>
                    <a:cubicBezTo>
                      <a:pt x="11" y="16"/>
                      <a:pt x="17" y="22"/>
                      <a:pt x="21" y="23"/>
                    </a:cubicBezTo>
                    <a:cubicBezTo>
                      <a:pt x="15" y="66"/>
                      <a:pt x="7" y="121"/>
                      <a:pt x="0" y="120"/>
                    </a:cubicBezTo>
                    <a:lnTo>
                      <a:pt x="0" y="121"/>
                    </a:lnTo>
                    <a:close/>
                    <a:moveTo>
                      <a:pt x="22" y="14"/>
                    </a:moveTo>
                    <a:cubicBezTo>
                      <a:pt x="21" y="17"/>
                      <a:pt x="21" y="19"/>
                      <a:pt x="21" y="22"/>
                    </a:cubicBezTo>
                    <a:cubicBezTo>
                      <a:pt x="17" y="21"/>
                      <a:pt x="12" y="16"/>
                      <a:pt x="11" y="11"/>
                    </a:cubicBezTo>
                    <a:cubicBezTo>
                      <a:pt x="11" y="9"/>
                      <a:pt x="12" y="6"/>
                      <a:pt x="14" y="5"/>
                    </a:cubicBezTo>
                    <a:cubicBezTo>
                      <a:pt x="16" y="4"/>
                      <a:pt x="17" y="4"/>
                      <a:pt x="18" y="4"/>
                    </a:cubicBezTo>
                    <a:cubicBezTo>
                      <a:pt x="21" y="6"/>
                      <a:pt x="22" y="14"/>
                      <a:pt x="22" y="14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9" name="Freeform 198"/>
              <p:cNvSpPr>
                <a:spLocks/>
              </p:cNvSpPr>
              <p:nvPr/>
            </p:nvSpPr>
            <p:spPr bwMode="auto">
              <a:xfrm>
                <a:off x="3328988" y="3100388"/>
                <a:ext cx="773113" cy="63500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25" y="5"/>
                  </a:cxn>
                  <a:cxn ang="0">
                    <a:pos x="68" y="2"/>
                  </a:cxn>
                  <a:cxn ang="0">
                    <a:pos x="68" y="2"/>
                  </a:cxn>
                  <a:cxn ang="0">
                    <a:pos x="93" y="8"/>
                  </a:cxn>
                  <a:cxn ang="0">
                    <a:pos x="139" y="4"/>
                  </a:cxn>
                  <a:cxn ang="0">
                    <a:pos x="138" y="4"/>
                  </a:cxn>
                  <a:cxn ang="0">
                    <a:pos x="160" y="9"/>
                  </a:cxn>
                  <a:cxn ang="0">
                    <a:pos x="206" y="2"/>
                  </a:cxn>
                  <a:cxn ang="0">
                    <a:pos x="206" y="2"/>
                  </a:cxn>
                  <a:cxn ang="0">
                    <a:pos x="139" y="3"/>
                  </a:cxn>
                  <a:cxn ang="0">
                    <a:pos x="139" y="3"/>
                  </a:cxn>
                  <a:cxn ang="0">
                    <a:pos x="138" y="3"/>
                  </a:cxn>
                  <a:cxn ang="0">
                    <a:pos x="68" y="1"/>
                  </a:cxn>
                  <a:cxn ang="0">
                    <a:pos x="68" y="1"/>
                  </a:cxn>
                  <a:cxn ang="0">
                    <a:pos x="68" y="1"/>
                  </a:cxn>
                  <a:cxn ang="0">
                    <a:pos x="0" y="0"/>
                  </a:cxn>
                  <a:cxn ang="0">
                    <a:pos x="0" y="1"/>
                  </a:cxn>
                </a:cxnLst>
                <a:rect l="0" t="0" r="r" b="b"/>
                <a:pathLst>
                  <a:path w="206" h="17">
                    <a:moveTo>
                      <a:pt x="0" y="1"/>
                    </a:moveTo>
                    <a:cubicBezTo>
                      <a:pt x="0" y="1"/>
                      <a:pt x="11" y="4"/>
                      <a:pt x="25" y="5"/>
                    </a:cubicBezTo>
                    <a:cubicBezTo>
                      <a:pt x="39" y="7"/>
                      <a:pt x="57" y="7"/>
                      <a:pt x="68" y="2"/>
                    </a:cubicBezTo>
                    <a:cubicBezTo>
                      <a:pt x="68" y="2"/>
                      <a:pt x="68" y="2"/>
                      <a:pt x="68" y="2"/>
                    </a:cubicBezTo>
                    <a:cubicBezTo>
                      <a:pt x="68" y="2"/>
                      <a:pt x="79" y="5"/>
                      <a:pt x="93" y="8"/>
                    </a:cubicBezTo>
                    <a:cubicBezTo>
                      <a:pt x="105" y="10"/>
                      <a:pt x="124" y="11"/>
                      <a:pt x="139" y="4"/>
                    </a:cubicBezTo>
                    <a:cubicBezTo>
                      <a:pt x="138" y="4"/>
                      <a:pt x="138" y="4"/>
                      <a:pt x="138" y="4"/>
                    </a:cubicBezTo>
                    <a:cubicBezTo>
                      <a:pt x="138" y="4"/>
                      <a:pt x="147" y="8"/>
                      <a:pt x="160" y="9"/>
                    </a:cubicBezTo>
                    <a:cubicBezTo>
                      <a:pt x="172" y="11"/>
                      <a:pt x="189" y="11"/>
                      <a:pt x="206" y="2"/>
                    </a:cubicBezTo>
                    <a:cubicBezTo>
                      <a:pt x="206" y="2"/>
                      <a:pt x="206" y="2"/>
                      <a:pt x="206" y="2"/>
                    </a:cubicBezTo>
                    <a:cubicBezTo>
                      <a:pt x="174" y="17"/>
                      <a:pt x="139" y="4"/>
                      <a:pt x="139" y="3"/>
                    </a:cubicBezTo>
                    <a:cubicBezTo>
                      <a:pt x="139" y="3"/>
                      <a:pt x="139" y="3"/>
                      <a:pt x="139" y="3"/>
                    </a:cubicBezTo>
                    <a:cubicBezTo>
                      <a:pt x="138" y="3"/>
                      <a:pt x="138" y="3"/>
                      <a:pt x="138" y="3"/>
                    </a:cubicBezTo>
                    <a:cubicBezTo>
                      <a:pt x="110" y="16"/>
                      <a:pt x="69" y="1"/>
                      <a:pt x="68" y="1"/>
                    </a:cubicBezTo>
                    <a:cubicBezTo>
                      <a:pt x="68" y="1"/>
                      <a:pt x="68" y="1"/>
                      <a:pt x="68" y="1"/>
                    </a:cubicBezTo>
                    <a:cubicBezTo>
                      <a:pt x="68" y="1"/>
                      <a:pt x="68" y="1"/>
                      <a:pt x="68" y="1"/>
                    </a:cubicBezTo>
                    <a:cubicBezTo>
                      <a:pt x="46" y="12"/>
                      <a:pt x="0" y="1"/>
                      <a:pt x="0" y="0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0404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0" name="Freeform 199"/>
              <p:cNvSpPr>
                <a:spLocks/>
              </p:cNvSpPr>
              <p:nvPr/>
            </p:nvSpPr>
            <p:spPr bwMode="auto">
              <a:xfrm>
                <a:off x="3989388" y="2500313"/>
                <a:ext cx="584200" cy="10842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7" y="22"/>
                  </a:cxn>
                  <a:cxn ang="0">
                    <a:pos x="132" y="115"/>
                  </a:cxn>
                  <a:cxn ang="0">
                    <a:pos x="152" y="239"/>
                  </a:cxn>
                  <a:cxn ang="0">
                    <a:pos x="140" y="289"/>
                  </a:cxn>
                  <a:cxn ang="0">
                    <a:pos x="147" y="238"/>
                  </a:cxn>
                  <a:cxn ang="0">
                    <a:pos x="123" y="119"/>
                  </a:cxn>
                  <a:cxn ang="0">
                    <a:pos x="45" y="26"/>
                  </a:cxn>
                  <a:cxn ang="0">
                    <a:pos x="0" y="0"/>
                  </a:cxn>
                </a:cxnLst>
                <a:rect l="0" t="0" r="r" b="b"/>
                <a:pathLst>
                  <a:path w="156" h="289">
                    <a:moveTo>
                      <a:pt x="0" y="0"/>
                    </a:moveTo>
                    <a:cubicBezTo>
                      <a:pt x="0" y="1"/>
                      <a:pt x="20" y="5"/>
                      <a:pt x="47" y="22"/>
                    </a:cubicBezTo>
                    <a:cubicBezTo>
                      <a:pt x="75" y="39"/>
                      <a:pt x="110" y="69"/>
                      <a:pt x="132" y="115"/>
                    </a:cubicBezTo>
                    <a:cubicBezTo>
                      <a:pt x="154" y="160"/>
                      <a:pt x="156" y="207"/>
                      <a:pt x="152" y="239"/>
                    </a:cubicBezTo>
                    <a:cubicBezTo>
                      <a:pt x="148" y="271"/>
                      <a:pt x="139" y="289"/>
                      <a:pt x="140" y="289"/>
                    </a:cubicBezTo>
                    <a:cubicBezTo>
                      <a:pt x="139" y="289"/>
                      <a:pt x="146" y="270"/>
                      <a:pt x="147" y="238"/>
                    </a:cubicBezTo>
                    <a:cubicBezTo>
                      <a:pt x="149" y="207"/>
                      <a:pt x="144" y="162"/>
                      <a:pt x="123" y="119"/>
                    </a:cubicBezTo>
                    <a:cubicBezTo>
                      <a:pt x="102" y="76"/>
                      <a:pt x="70" y="44"/>
                      <a:pt x="45" y="26"/>
                    </a:cubicBezTo>
                    <a:cubicBezTo>
                      <a:pt x="19" y="8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1" name="Freeform 200"/>
              <p:cNvSpPr>
                <a:spLocks/>
              </p:cNvSpPr>
              <p:nvPr/>
            </p:nvSpPr>
            <p:spPr bwMode="auto">
              <a:xfrm>
                <a:off x="4184651" y="4379913"/>
                <a:ext cx="36513" cy="141288"/>
              </a:xfrm>
              <a:custGeom>
                <a:avLst/>
                <a:gdLst/>
                <a:ahLst/>
                <a:cxnLst>
                  <a:cxn ang="0">
                    <a:pos x="2" y="18"/>
                  </a:cxn>
                  <a:cxn ang="0">
                    <a:pos x="0" y="38"/>
                  </a:cxn>
                  <a:cxn ang="0">
                    <a:pos x="7" y="18"/>
                  </a:cxn>
                  <a:cxn ang="0">
                    <a:pos x="10" y="0"/>
                  </a:cxn>
                  <a:cxn ang="0">
                    <a:pos x="2" y="4"/>
                  </a:cxn>
                  <a:cxn ang="0">
                    <a:pos x="2" y="18"/>
                  </a:cxn>
                </a:cxnLst>
                <a:rect l="0" t="0" r="r" b="b"/>
                <a:pathLst>
                  <a:path w="10" h="38">
                    <a:moveTo>
                      <a:pt x="2" y="18"/>
                    </a:moveTo>
                    <a:cubicBezTo>
                      <a:pt x="2" y="30"/>
                      <a:pt x="0" y="38"/>
                      <a:pt x="0" y="38"/>
                    </a:cubicBezTo>
                    <a:cubicBezTo>
                      <a:pt x="0" y="38"/>
                      <a:pt x="4" y="31"/>
                      <a:pt x="7" y="18"/>
                    </a:cubicBezTo>
                    <a:cubicBezTo>
                      <a:pt x="8" y="13"/>
                      <a:pt x="9" y="7"/>
                      <a:pt x="10" y="0"/>
                    </a:cubicBezTo>
                    <a:cubicBezTo>
                      <a:pt x="7" y="2"/>
                      <a:pt x="5" y="3"/>
                      <a:pt x="2" y="4"/>
                    </a:cubicBezTo>
                    <a:cubicBezTo>
                      <a:pt x="2" y="9"/>
                      <a:pt x="2" y="14"/>
                      <a:pt x="2" y="18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2" name="Freeform 201"/>
              <p:cNvSpPr>
                <a:spLocks/>
              </p:cNvSpPr>
              <p:nvPr/>
            </p:nvSpPr>
            <p:spPr bwMode="auto">
              <a:xfrm>
                <a:off x="4187826" y="4011613"/>
                <a:ext cx="115888" cy="382588"/>
              </a:xfrm>
              <a:custGeom>
                <a:avLst/>
                <a:gdLst/>
                <a:ahLst/>
                <a:cxnLst>
                  <a:cxn ang="0">
                    <a:pos x="31" y="1"/>
                  </a:cxn>
                  <a:cxn ang="0">
                    <a:pos x="3" y="66"/>
                  </a:cxn>
                  <a:cxn ang="0">
                    <a:pos x="1" y="102"/>
                  </a:cxn>
                  <a:cxn ang="0">
                    <a:pos x="9" y="98"/>
                  </a:cxn>
                  <a:cxn ang="0">
                    <a:pos x="13" y="67"/>
                  </a:cxn>
                  <a:cxn ang="0">
                    <a:pos x="31" y="1"/>
                  </a:cxn>
                </a:cxnLst>
                <a:rect l="0" t="0" r="r" b="b"/>
                <a:pathLst>
                  <a:path w="31" h="102">
                    <a:moveTo>
                      <a:pt x="31" y="1"/>
                    </a:moveTo>
                    <a:cubicBezTo>
                      <a:pt x="31" y="0"/>
                      <a:pt x="9" y="26"/>
                      <a:pt x="3" y="66"/>
                    </a:cubicBezTo>
                    <a:cubicBezTo>
                      <a:pt x="0" y="79"/>
                      <a:pt x="1" y="91"/>
                      <a:pt x="1" y="102"/>
                    </a:cubicBezTo>
                    <a:cubicBezTo>
                      <a:pt x="4" y="101"/>
                      <a:pt x="6" y="100"/>
                      <a:pt x="9" y="98"/>
                    </a:cubicBezTo>
                    <a:cubicBezTo>
                      <a:pt x="10" y="89"/>
                      <a:pt x="10" y="79"/>
                      <a:pt x="13" y="67"/>
                    </a:cubicBezTo>
                    <a:cubicBezTo>
                      <a:pt x="18" y="30"/>
                      <a:pt x="31" y="1"/>
                      <a:pt x="31" y="1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3" name="Freeform 202"/>
              <p:cNvSpPr>
                <a:spLocks noEditPoints="1"/>
              </p:cNvSpPr>
              <p:nvPr/>
            </p:nvSpPr>
            <p:spPr bwMode="auto">
              <a:xfrm>
                <a:off x="4011613" y="2563813"/>
                <a:ext cx="442913" cy="949325"/>
              </a:xfrm>
              <a:custGeom>
                <a:avLst/>
                <a:gdLst/>
                <a:ahLst/>
                <a:cxnLst>
                  <a:cxn ang="0">
                    <a:pos x="92" y="113"/>
                  </a:cxn>
                  <a:cxn ang="0">
                    <a:pos x="111" y="154"/>
                  </a:cxn>
                  <a:cxn ang="0">
                    <a:pos x="95" y="108"/>
                  </a:cxn>
                  <a:cxn ang="0">
                    <a:pos x="92" y="113"/>
                  </a:cxn>
                  <a:cxn ang="0">
                    <a:pos x="1" y="3"/>
                  </a:cxn>
                  <a:cxn ang="0">
                    <a:pos x="1" y="13"/>
                  </a:cxn>
                  <a:cxn ang="0">
                    <a:pos x="91" y="109"/>
                  </a:cxn>
                  <a:cxn ang="0">
                    <a:pos x="93" y="105"/>
                  </a:cxn>
                  <a:cxn ang="0">
                    <a:pos x="7" y="2"/>
                  </a:cxn>
                  <a:cxn ang="0">
                    <a:pos x="1" y="3"/>
                  </a:cxn>
                  <a:cxn ang="0">
                    <a:pos x="90" y="117"/>
                  </a:cxn>
                  <a:cxn ang="0">
                    <a:pos x="69" y="143"/>
                  </a:cxn>
                  <a:cxn ang="0">
                    <a:pos x="75" y="212"/>
                  </a:cxn>
                  <a:cxn ang="0">
                    <a:pos x="77" y="220"/>
                  </a:cxn>
                  <a:cxn ang="0">
                    <a:pos x="107" y="251"/>
                  </a:cxn>
                  <a:cxn ang="0">
                    <a:pos x="113" y="250"/>
                  </a:cxn>
                  <a:cxn ang="0">
                    <a:pos x="117" y="191"/>
                  </a:cxn>
                  <a:cxn ang="0">
                    <a:pos x="90" y="117"/>
                  </a:cxn>
                  <a:cxn ang="0">
                    <a:pos x="2" y="20"/>
                  </a:cxn>
                  <a:cxn ang="0">
                    <a:pos x="2" y="27"/>
                  </a:cxn>
                  <a:cxn ang="0">
                    <a:pos x="7" y="36"/>
                  </a:cxn>
                  <a:cxn ang="0">
                    <a:pos x="66" y="133"/>
                  </a:cxn>
                  <a:cxn ang="0">
                    <a:pos x="87" y="111"/>
                  </a:cxn>
                  <a:cxn ang="0">
                    <a:pos x="2" y="20"/>
                  </a:cxn>
                </a:cxnLst>
                <a:rect l="0" t="0" r="r" b="b"/>
                <a:pathLst>
                  <a:path w="118" h="253">
                    <a:moveTo>
                      <a:pt x="92" y="113"/>
                    </a:moveTo>
                    <a:cubicBezTo>
                      <a:pt x="100" y="128"/>
                      <a:pt x="106" y="142"/>
                      <a:pt x="111" y="154"/>
                    </a:cubicBezTo>
                    <a:cubicBezTo>
                      <a:pt x="107" y="139"/>
                      <a:pt x="102" y="124"/>
                      <a:pt x="95" y="108"/>
                    </a:cubicBezTo>
                    <a:cubicBezTo>
                      <a:pt x="94" y="110"/>
                      <a:pt x="93" y="111"/>
                      <a:pt x="92" y="113"/>
                    </a:cubicBezTo>
                    <a:close/>
                    <a:moveTo>
                      <a:pt x="1" y="3"/>
                    </a:moveTo>
                    <a:cubicBezTo>
                      <a:pt x="1" y="7"/>
                      <a:pt x="1" y="10"/>
                      <a:pt x="1" y="13"/>
                    </a:cubicBezTo>
                    <a:cubicBezTo>
                      <a:pt x="44" y="38"/>
                      <a:pt x="72" y="76"/>
                      <a:pt x="91" y="109"/>
                    </a:cubicBezTo>
                    <a:cubicBezTo>
                      <a:pt x="91" y="107"/>
                      <a:pt x="92" y="106"/>
                      <a:pt x="93" y="105"/>
                    </a:cubicBezTo>
                    <a:cubicBezTo>
                      <a:pt x="75" y="68"/>
                      <a:pt x="46" y="33"/>
                      <a:pt x="7" y="2"/>
                    </a:cubicBezTo>
                    <a:cubicBezTo>
                      <a:pt x="3" y="0"/>
                      <a:pt x="0" y="0"/>
                      <a:pt x="1" y="3"/>
                    </a:cubicBezTo>
                    <a:close/>
                    <a:moveTo>
                      <a:pt x="90" y="117"/>
                    </a:moveTo>
                    <a:cubicBezTo>
                      <a:pt x="85" y="126"/>
                      <a:pt x="78" y="134"/>
                      <a:pt x="69" y="143"/>
                    </a:cubicBezTo>
                    <a:cubicBezTo>
                      <a:pt x="75" y="166"/>
                      <a:pt x="77" y="189"/>
                      <a:pt x="75" y="212"/>
                    </a:cubicBezTo>
                    <a:cubicBezTo>
                      <a:pt x="74" y="214"/>
                      <a:pt x="75" y="218"/>
                      <a:pt x="77" y="220"/>
                    </a:cubicBezTo>
                    <a:cubicBezTo>
                      <a:pt x="88" y="229"/>
                      <a:pt x="98" y="240"/>
                      <a:pt x="107" y="251"/>
                    </a:cubicBezTo>
                    <a:cubicBezTo>
                      <a:pt x="109" y="253"/>
                      <a:pt x="111" y="253"/>
                      <a:pt x="113" y="250"/>
                    </a:cubicBezTo>
                    <a:cubicBezTo>
                      <a:pt x="117" y="231"/>
                      <a:pt x="118" y="211"/>
                      <a:pt x="117" y="191"/>
                    </a:cubicBezTo>
                    <a:cubicBezTo>
                      <a:pt x="114" y="179"/>
                      <a:pt x="107" y="150"/>
                      <a:pt x="90" y="117"/>
                    </a:cubicBezTo>
                    <a:close/>
                    <a:moveTo>
                      <a:pt x="2" y="20"/>
                    </a:moveTo>
                    <a:cubicBezTo>
                      <a:pt x="2" y="22"/>
                      <a:pt x="2" y="25"/>
                      <a:pt x="2" y="27"/>
                    </a:cubicBezTo>
                    <a:cubicBezTo>
                      <a:pt x="2" y="30"/>
                      <a:pt x="4" y="34"/>
                      <a:pt x="7" y="36"/>
                    </a:cubicBezTo>
                    <a:cubicBezTo>
                      <a:pt x="36" y="67"/>
                      <a:pt x="56" y="100"/>
                      <a:pt x="66" y="133"/>
                    </a:cubicBezTo>
                    <a:cubicBezTo>
                      <a:pt x="75" y="126"/>
                      <a:pt x="82" y="119"/>
                      <a:pt x="87" y="111"/>
                    </a:cubicBezTo>
                    <a:cubicBezTo>
                      <a:pt x="70" y="79"/>
                      <a:pt x="43" y="44"/>
                      <a:pt x="2" y="2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4" name="Freeform 203"/>
              <p:cNvSpPr>
                <a:spLocks/>
              </p:cNvSpPr>
              <p:nvPr/>
            </p:nvSpPr>
            <p:spPr bwMode="auto">
              <a:xfrm>
                <a:off x="3325813" y="3097213"/>
                <a:ext cx="273050" cy="1514475"/>
              </a:xfrm>
              <a:custGeom>
                <a:avLst/>
                <a:gdLst/>
                <a:ahLst/>
                <a:cxnLst>
                  <a:cxn ang="0">
                    <a:pos x="9" y="23"/>
                  </a:cxn>
                  <a:cxn ang="0">
                    <a:pos x="3" y="6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10" y="22"/>
                  </a:cxn>
                  <a:cxn ang="0">
                    <a:pos x="56" y="171"/>
                  </a:cxn>
                  <a:cxn ang="0">
                    <a:pos x="63" y="212"/>
                  </a:cxn>
                  <a:cxn ang="0">
                    <a:pos x="68" y="253"/>
                  </a:cxn>
                  <a:cxn ang="0">
                    <a:pos x="71" y="268"/>
                  </a:cxn>
                  <a:cxn ang="0">
                    <a:pos x="69" y="282"/>
                  </a:cxn>
                  <a:cxn ang="0">
                    <a:pos x="67" y="300"/>
                  </a:cxn>
                  <a:cxn ang="0">
                    <a:pos x="67" y="404"/>
                  </a:cxn>
                  <a:cxn ang="0">
                    <a:pos x="69" y="404"/>
                  </a:cxn>
                  <a:cxn ang="0">
                    <a:pos x="69" y="300"/>
                  </a:cxn>
                  <a:cxn ang="0">
                    <a:pos x="71" y="283"/>
                  </a:cxn>
                  <a:cxn ang="0">
                    <a:pos x="73" y="268"/>
                  </a:cxn>
                  <a:cxn ang="0">
                    <a:pos x="70" y="252"/>
                  </a:cxn>
                  <a:cxn ang="0">
                    <a:pos x="66" y="212"/>
                  </a:cxn>
                  <a:cxn ang="0">
                    <a:pos x="59" y="170"/>
                  </a:cxn>
                  <a:cxn ang="0">
                    <a:pos x="12" y="22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1" y="7"/>
                  </a:cxn>
                  <a:cxn ang="0">
                    <a:pos x="7" y="23"/>
                  </a:cxn>
                  <a:cxn ang="0">
                    <a:pos x="9" y="23"/>
                  </a:cxn>
                </a:cxnLst>
                <a:rect l="0" t="0" r="r" b="b"/>
                <a:pathLst>
                  <a:path w="73" h="404">
                    <a:moveTo>
                      <a:pt x="9" y="23"/>
                    </a:moveTo>
                    <a:cubicBezTo>
                      <a:pt x="9" y="23"/>
                      <a:pt x="5" y="10"/>
                      <a:pt x="3" y="6"/>
                    </a:cubicBezTo>
                    <a:cubicBezTo>
                      <a:pt x="3" y="4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2"/>
                      <a:pt x="4" y="4"/>
                      <a:pt x="10" y="22"/>
                    </a:cubicBezTo>
                    <a:cubicBezTo>
                      <a:pt x="21" y="61"/>
                      <a:pt x="56" y="169"/>
                      <a:pt x="56" y="171"/>
                    </a:cubicBezTo>
                    <a:cubicBezTo>
                      <a:pt x="56" y="171"/>
                      <a:pt x="65" y="197"/>
                      <a:pt x="63" y="212"/>
                    </a:cubicBezTo>
                    <a:cubicBezTo>
                      <a:pt x="62" y="224"/>
                      <a:pt x="65" y="240"/>
                      <a:pt x="68" y="253"/>
                    </a:cubicBezTo>
                    <a:cubicBezTo>
                      <a:pt x="69" y="259"/>
                      <a:pt x="70" y="264"/>
                      <a:pt x="71" y="268"/>
                    </a:cubicBezTo>
                    <a:cubicBezTo>
                      <a:pt x="71" y="273"/>
                      <a:pt x="70" y="277"/>
                      <a:pt x="69" y="282"/>
                    </a:cubicBezTo>
                    <a:cubicBezTo>
                      <a:pt x="68" y="287"/>
                      <a:pt x="67" y="292"/>
                      <a:pt x="67" y="300"/>
                    </a:cubicBezTo>
                    <a:cubicBezTo>
                      <a:pt x="67" y="404"/>
                      <a:pt x="67" y="404"/>
                      <a:pt x="67" y="404"/>
                    </a:cubicBezTo>
                    <a:cubicBezTo>
                      <a:pt x="69" y="404"/>
                      <a:pt x="69" y="404"/>
                      <a:pt x="69" y="404"/>
                    </a:cubicBezTo>
                    <a:cubicBezTo>
                      <a:pt x="69" y="300"/>
                      <a:pt x="69" y="300"/>
                      <a:pt x="69" y="300"/>
                    </a:cubicBezTo>
                    <a:cubicBezTo>
                      <a:pt x="69" y="293"/>
                      <a:pt x="70" y="287"/>
                      <a:pt x="71" y="283"/>
                    </a:cubicBezTo>
                    <a:cubicBezTo>
                      <a:pt x="72" y="278"/>
                      <a:pt x="73" y="273"/>
                      <a:pt x="73" y="268"/>
                    </a:cubicBezTo>
                    <a:cubicBezTo>
                      <a:pt x="73" y="264"/>
                      <a:pt x="71" y="258"/>
                      <a:pt x="70" y="252"/>
                    </a:cubicBezTo>
                    <a:cubicBezTo>
                      <a:pt x="68" y="240"/>
                      <a:pt x="64" y="224"/>
                      <a:pt x="66" y="212"/>
                    </a:cubicBezTo>
                    <a:cubicBezTo>
                      <a:pt x="68" y="197"/>
                      <a:pt x="59" y="171"/>
                      <a:pt x="59" y="170"/>
                    </a:cubicBezTo>
                    <a:cubicBezTo>
                      <a:pt x="58" y="169"/>
                      <a:pt x="23" y="60"/>
                      <a:pt x="12" y="22"/>
                    </a:cubicBezTo>
                    <a:cubicBezTo>
                      <a:pt x="6" y="0"/>
                      <a:pt x="4" y="0"/>
                      <a:pt x="3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0" y="2"/>
                      <a:pt x="1" y="5"/>
                      <a:pt x="1" y="7"/>
                    </a:cubicBezTo>
                    <a:cubicBezTo>
                      <a:pt x="3" y="11"/>
                      <a:pt x="7" y="23"/>
                      <a:pt x="7" y="23"/>
                    </a:cubicBezTo>
                    <a:lnTo>
                      <a:pt x="9" y="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5" name="Freeform 204"/>
              <p:cNvSpPr>
                <a:spLocks/>
              </p:cNvSpPr>
              <p:nvPr/>
            </p:nvSpPr>
            <p:spPr bwMode="auto">
              <a:xfrm>
                <a:off x="3838576" y="3092451"/>
                <a:ext cx="277813" cy="1519238"/>
              </a:xfrm>
              <a:custGeom>
                <a:avLst/>
                <a:gdLst/>
                <a:ahLst/>
                <a:cxnLst>
                  <a:cxn ang="0">
                    <a:pos x="67" y="24"/>
                  </a:cxn>
                  <a:cxn ang="0">
                    <a:pos x="67" y="24"/>
                  </a:cxn>
                  <a:cxn ang="0">
                    <a:pos x="72" y="7"/>
                  </a:cxn>
                  <a:cxn ang="0">
                    <a:pos x="72" y="1"/>
                  </a:cxn>
                  <a:cxn ang="0">
                    <a:pos x="71" y="1"/>
                  </a:cxn>
                  <a:cxn ang="0">
                    <a:pos x="62" y="23"/>
                  </a:cxn>
                  <a:cxn ang="0">
                    <a:pos x="15" y="171"/>
                  </a:cxn>
                  <a:cxn ang="0">
                    <a:pos x="8" y="213"/>
                  </a:cxn>
                  <a:cxn ang="0">
                    <a:pos x="3" y="253"/>
                  </a:cxn>
                  <a:cxn ang="0">
                    <a:pos x="1" y="269"/>
                  </a:cxn>
                  <a:cxn ang="0">
                    <a:pos x="2" y="284"/>
                  </a:cxn>
                  <a:cxn ang="0">
                    <a:pos x="5" y="301"/>
                  </a:cxn>
                  <a:cxn ang="0">
                    <a:pos x="5" y="405"/>
                  </a:cxn>
                  <a:cxn ang="0">
                    <a:pos x="7" y="405"/>
                  </a:cxn>
                  <a:cxn ang="0">
                    <a:pos x="7" y="301"/>
                  </a:cxn>
                  <a:cxn ang="0">
                    <a:pos x="5" y="283"/>
                  </a:cxn>
                  <a:cxn ang="0">
                    <a:pos x="3" y="269"/>
                  </a:cxn>
                  <a:cxn ang="0">
                    <a:pos x="6" y="254"/>
                  </a:cxn>
                  <a:cxn ang="0">
                    <a:pos x="10" y="213"/>
                  </a:cxn>
                  <a:cxn ang="0">
                    <a:pos x="17" y="172"/>
                  </a:cxn>
                  <a:cxn ang="0">
                    <a:pos x="64" y="23"/>
                  </a:cxn>
                  <a:cxn ang="0">
                    <a:pos x="72" y="3"/>
                  </a:cxn>
                  <a:cxn ang="0">
                    <a:pos x="71" y="3"/>
                  </a:cxn>
                  <a:cxn ang="0">
                    <a:pos x="71" y="3"/>
                  </a:cxn>
                  <a:cxn ang="0">
                    <a:pos x="70" y="7"/>
                  </a:cxn>
                  <a:cxn ang="0">
                    <a:pos x="65" y="23"/>
                  </a:cxn>
                  <a:cxn ang="0">
                    <a:pos x="67" y="24"/>
                  </a:cxn>
                </a:cxnLst>
                <a:rect l="0" t="0" r="r" b="b"/>
                <a:pathLst>
                  <a:path w="74" h="405">
                    <a:moveTo>
                      <a:pt x="67" y="24"/>
                    </a:moveTo>
                    <a:cubicBezTo>
                      <a:pt x="67" y="24"/>
                      <a:pt x="67" y="24"/>
                      <a:pt x="67" y="24"/>
                    </a:cubicBezTo>
                    <a:cubicBezTo>
                      <a:pt x="67" y="24"/>
                      <a:pt x="71" y="12"/>
                      <a:pt x="72" y="7"/>
                    </a:cubicBezTo>
                    <a:cubicBezTo>
                      <a:pt x="73" y="6"/>
                      <a:pt x="74" y="2"/>
                      <a:pt x="72" y="1"/>
                    </a:cubicBezTo>
                    <a:cubicBezTo>
                      <a:pt x="72" y="1"/>
                      <a:pt x="72" y="0"/>
                      <a:pt x="71" y="1"/>
                    </a:cubicBezTo>
                    <a:cubicBezTo>
                      <a:pt x="70" y="1"/>
                      <a:pt x="68" y="1"/>
                      <a:pt x="62" y="23"/>
                    </a:cubicBezTo>
                    <a:cubicBezTo>
                      <a:pt x="50" y="61"/>
                      <a:pt x="15" y="170"/>
                      <a:pt x="15" y="171"/>
                    </a:cubicBezTo>
                    <a:cubicBezTo>
                      <a:pt x="15" y="172"/>
                      <a:pt x="6" y="198"/>
                      <a:pt x="8" y="213"/>
                    </a:cubicBezTo>
                    <a:cubicBezTo>
                      <a:pt x="9" y="225"/>
                      <a:pt x="6" y="241"/>
                      <a:pt x="3" y="253"/>
                    </a:cubicBezTo>
                    <a:cubicBezTo>
                      <a:pt x="2" y="259"/>
                      <a:pt x="1" y="265"/>
                      <a:pt x="1" y="269"/>
                    </a:cubicBezTo>
                    <a:cubicBezTo>
                      <a:pt x="0" y="274"/>
                      <a:pt x="1" y="279"/>
                      <a:pt x="2" y="284"/>
                    </a:cubicBezTo>
                    <a:cubicBezTo>
                      <a:pt x="3" y="288"/>
                      <a:pt x="5" y="294"/>
                      <a:pt x="5" y="301"/>
                    </a:cubicBezTo>
                    <a:cubicBezTo>
                      <a:pt x="5" y="405"/>
                      <a:pt x="5" y="405"/>
                      <a:pt x="5" y="405"/>
                    </a:cubicBezTo>
                    <a:cubicBezTo>
                      <a:pt x="7" y="405"/>
                      <a:pt x="7" y="405"/>
                      <a:pt x="7" y="405"/>
                    </a:cubicBezTo>
                    <a:cubicBezTo>
                      <a:pt x="7" y="301"/>
                      <a:pt x="7" y="301"/>
                      <a:pt x="7" y="301"/>
                    </a:cubicBezTo>
                    <a:cubicBezTo>
                      <a:pt x="7" y="293"/>
                      <a:pt x="6" y="288"/>
                      <a:pt x="5" y="283"/>
                    </a:cubicBezTo>
                    <a:cubicBezTo>
                      <a:pt x="4" y="278"/>
                      <a:pt x="3" y="274"/>
                      <a:pt x="3" y="269"/>
                    </a:cubicBezTo>
                    <a:cubicBezTo>
                      <a:pt x="3" y="265"/>
                      <a:pt x="4" y="260"/>
                      <a:pt x="6" y="254"/>
                    </a:cubicBezTo>
                    <a:cubicBezTo>
                      <a:pt x="8" y="241"/>
                      <a:pt x="12" y="225"/>
                      <a:pt x="10" y="213"/>
                    </a:cubicBezTo>
                    <a:cubicBezTo>
                      <a:pt x="8" y="198"/>
                      <a:pt x="17" y="172"/>
                      <a:pt x="17" y="172"/>
                    </a:cubicBezTo>
                    <a:cubicBezTo>
                      <a:pt x="18" y="170"/>
                      <a:pt x="53" y="62"/>
                      <a:pt x="64" y="23"/>
                    </a:cubicBezTo>
                    <a:cubicBezTo>
                      <a:pt x="69" y="5"/>
                      <a:pt x="71" y="3"/>
                      <a:pt x="72" y="3"/>
                    </a:cubicBezTo>
                    <a:cubicBezTo>
                      <a:pt x="71" y="3"/>
                      <a:pt x="71" y="3"/>
                      <a:pt x="71" y="3"/>
                    </a:cubicBezTo>
                    <a:cubicBezTo>
                      <a:pt x="71" y="3"/>
                      <a:pt x="71" y="3"/>
                      <a:pt x="71" y="3"/>
                    </a:cubicBezTo>
                    <a:cubicBezTo>
                      <a:pt x="71" y="3"/>
                      <a:pt x="71" y="5"/>
                      <a:pt x="70" y="7"/>
                    </a:cubicBezTo>
                    <a:cubicBezTo>
                      <a:pt x="69" y="11"/>
                      <a:pt x="65" y="23"/>
                      <a:pt x="65" y="23"/>
                    </a:cubicBezTo>
                    <a:lnTo>
                      <a:pt x="67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6" name="Freeform 217"/>
              <p:cNvSpPr>
                <a:spLocks/>
              </p:cNvSpPr>
              <p:nvPr/>
            </p:nvSpPr>
            <p:spPr bwMode="auto">
              <a:xfrm>
                <a:off x="3595688" y="3490913"/>
                <a:ext cx="239713" cy="52388"/>
              </a:xfrm>
              <a:custGeom>
                <a:avLst/>
                <a:gdLst/>
                <a:ahLst/>
                <a:cxnLst>
                  <a:cxn ang="0">
                    <a:pos x="11" y="1"/>
                  </a:cxn>
                  <a:cxn ang="0">
                    <a:pos x="53" y="1"/>
                  </a:cxn>
                  <a:cxn ang="0">
                    <a:pos x="53" y="13"/>
                  </a:cxn>
                  <a:cxn ang="0">
                    <a:pos x="17" y="14"/>
                  </a:cxn>
                  <a:cxn ang="0">
                    <a:pos x="11" y="1"/>
                  </a:cxn>
                </a:cxnLst>
                <a:rect l="0" t="0" r="r" b="b"/>
                <a:pathLst>
                  <a:path w="64" h="14">
                    <a:moveTo>
                      <a:pt x="11" y="1"/>
                    </a:moveTo>
                    <a:cubicBezTo>
                      <a:pt x="23" y="0"/>
                      <a:pt x="47" y="0"/>
                      <a:pt x="53" y="1"/>
                    </a:cubicBezTo>
                    <a:cubicBezTo>
                      <a:pt x="64" y="1"/>
                      <a:pt x="62" y="12"/>
                      <a:pt x="53" y="13"/>
                    </a:cubicBezTo>
                    <a:cubicBezTo>
                      <a:pt x="39" y="14"/>
                      <a:pt x="25" y="14"/>
                      <a:pt x="17" y="14"/>
                    </a:cubicBezTo>
                    <a:cubicBezTo>
                      <a:pt x="0" y="14"/>
                      <a:pt x="1" y="2"/>
                      <a:pt x="11" y="1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7" name="Freeform 179"/>
              <p:cNvSpPr>
                <a:spLocks/>
              </p:cNvSpPr>
              <p:nvPr/>
            </p:nvSpPr>
            <p:spPr bwMode="auto">
              <a:xfrm>
                <a:off x="3197226" y="4364038"/>
                <a:ext cx="1054100" cy="255588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13"/>
                  </a:cxn>
                  <a:cxn ang="0">
                    <a:pos x="30" y="66"/>
                  </a:cxn>
                  <a:cxn ang="0">
                    <a:pos x="135" y="66"/>
                  </a:cxn>
                  <a:cxn ang="0">
                    <a:pos x="135" y="66"/>
                  </a:cxn>
                  <a:cxn ang="0">
                    <a:pos x="146" y="66"/>
                  </a:cxn>
                  <a:cxn ang="0">
                    <a:pos x="251" y="66"/>
                  </a:cxn>
                  <a:cxn ang="0">
                    <a:pos x="281" y="13"/>
                  </a:cxn>
                  <a:cxn ang="0">
                    <a:pos x="281" y="0"/>
                  </a:cxn>
                  <a:cxn ang="0">
                    <a:pos x="0" y="6"/>
                  </a:cxn>
                </a:cxnLst>
                <a:rect l="0" t="0" r="r" b="b"/>
                <a:pathLst>
                  <a:path w="281" h="68">
                    <a:moveTo>
                      <a:pt x="0" y="6"/>
                    </a:moveTo>
                    <a:cubicBezTo>
                      <a:pt x="0" y="8"/>
                      <a:pt x="0" y="11"/>
                      <a:pt x="0" y="13"/>
                    </a:cubicBezTo>
                    <a:cubicBezTo>
                      <a:pt x="0" y="31"/>
                      <a:pt x="9" y="65"/>
                      <a:pt x="30" y="66"/>
                    </a:cubicBezTo>
                    <a:cubicBezTo>
                      <a:pt x="47" y="68"/>
                      <a:pt x="134" y="67"/>
                      <a:pt x="135" y="66"/>
                    </a:cubicBezTo>
                    <a:cubicBezTo>
                      <a:pt x="135" y="66"/>
                      <a:pt x="135" y="66"/>
                      <a:pt x="135" y="66"/>
                    </a:cubicBezTo>
                    <a:cubicBezTo>
                      <a:pt x="146" y="66"/>
                      <a:pt x="146" y="66"/>
                      <a:pt x="146" y="66"/>
                    </a:cubicBezTo>
                    <a:cubicBezTo>
                      <a:pt x="147" y="66"/>
                      <a:pt x="231" y="68"/>
                      <a:pt x="251" y="66"/>
                    </a:cubicBezTo>
                    <a:cubicBezTo>
                      <a:pt x="272" y="65"/>
                      <a:pt x="281" y="31"/>
                      <a:pt x="281" y="13"/>
                    </a:cubicBezTo>
                    <a:cubicBezTo>
                      <a:pt x="281" y="9"/>
                      <a:pt x="281" y="5"/>
                      <a:pt x="281" y="0"/>
                    </a:cubicBezTo>
                    <a:cubicBezTo>
                      <a:pt x="190" y="48"/>
                      <a:pt x="45" y="35"/>
                      <a:pt x="0" y="6"/>
                    </a:cubicBezTo>
                    <a:close/>
                  </a:path>
                </a:pathLst>
              </a:custGeom>
              <a:solidFill>
                <a:srgbClr val="4D4D4D">
                  <a:alpha val="78000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24" name="Group 316"/>
          <p:cNvGrpSpPr/>
          <p:nvPr/>
        </p:nvGrpSpPr>
        <p:grpSpPr>
          <a:xfrm>
            <a:off x="-929207" y="4356100"/>
            <a:ext cx="1376882" cy="2425700"/>
            <a:chOff x="1552575" y="2133600"/>
            <a:chExt cx="1758950" cy="3098800"/>
          </a:xfrm>
          <a:effectLst>
            <a:reflection blurRad="6350" stA="52000" endA="300" endPos="35000" dir="5400000" sy="-100000" algn="bl" rotWithShape="0"/>
          </a:effectLst>
        </p:grpSpPr>
        <p:grpSp>
          <p:nvGrpSpPr>
            <p:cNvPr id="1525" name="Group 227"/>
            <p:cNvGrpSpPr/>
            <p:nvPr/>
          </p:nvGrpSpPr>
          <p:grpSpPr>
            <a:xfrm>
              <a:off x="1995487" y="4305300"/>
              <a:ext cx="869950" cy="927100"/>
              <a:chOff x="3406775" y="3565525"/>
              <a:chExt cx="869950" cy="927100"/>
            </a:xfrm>
          </p:grpSpPr>
          <p:sp>
            <p:nvSpPr>
              <p:cNvPr id="1543" name="Freeform 175"/>
              <p:cNvSpPr>
                <a:spLocks/>
              </p:cNvSpPr>
              <p:nvPr/>
            </p:nvSpPr>
            <p:spPr bwMode="auto">
              <a:xfrm>
                <a:off x="3478213" y="4154488"/>
                <a:ext cx="757238" cy="187325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16" y="30"/>
                  </a:cxn>
                  <a:cxn ang="0">
                    <a:pos x="39" y="49"/>
                  </a:cxn>
                  <a:cxn ang="0">
                    <a:pos x="39" y="50"/>
                  </a:cxn>
                  <a:cxn ang="0">
                    <a:pos x="154" y="50"/>
                  </a:cxn>
                  <a:cxn ang="0">
                    <a:pos x="165" y="37"/>
                  </a:cxn>
                  <a:cxn ang="0">
                    <a:pos x="195" y="12"/>
                  </a:cxn>
                  <a:cxn ang="0">
                    <a:pos x="202" y="0"/>
                  </a:cxn>
                  <a:cxn ang="0">
                    <a:pos x="0" y="13"/>
                  </a:cxn>
                </a:cxnLst>
                <a:rect l="0" t="0" r="r" b="b"/>
                <a:pathLst>
                  <a:path w="202" h="50">
                    <a:moveTo>
                      <a:pt x="0" y="13"/>
                    </a:moveTo>
                    <a:cubicBezTo>
                      <a:pt x="4" y="19"/>
                      <a:pt x="11" y="27"/>
                      <a:pt x="16" y="30"/>
                    </a:cubicBezTo>
                    <a:cubicBezTo>
                      <a:pt x="25" y="35"/>
                      <a:pt x="35" y="45"/>
                      <a:pt x="39" y="49"/>
                    </a:cubicBezTo>
                    <a:cubicBezTo>
                      <a:pt x="39" y="49"/>
                      <a:pt x="38" y="49"/>
                      <a:pt x="39" y="50"/>
                    </a:cubicBezTo>
                    <a:cubicBezTo>
                      <a:pt x="154" y="50"/>
                      <a:pt x="154" y="50"/>
                      <a:pt x="154" y="50"/>
                    </a:cubicBezTo>
                    <a:cubicBezTo>
                      <a:pt x="156" y="47"/>
                      <a:pt x="161" y="40"/>
                      <a:pt x="165" y="37"/>
                    </a:cubicBezTo>
                    <a:cubicBezTo>
                      <a:pt x="172" y="33"/>
                      <a:pt x="190" y="18"/>
                      <a:pt x="195" y="12"/>
                    </a:cubicBezTo>
                    <a:cubicBezTo>
                      <a:pt x="198" y="8"/>
                      <a:pt x="201" y="4"/>
                      <a:pt x="202" y="0"/>
                    </a:cubicBezTo>
                    <a:cubicBezTo>
                      <a:pt x="139" y="13"/>
                      <a:pt x="37" y="13"/>
                      <a:pt x="0" y="13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50000"/>
                    </a:schemeClr>
                  </a:gs>
                  <a:gs pos="39000">
                    <a:schemeClr val="bg1">
                      <a:lumMod val="65000"/>
                    </a:schemeClr>
                  </a:gs>
                  <a:gs pos="100000">
                    <a:schemeClr val="tx1">
                      <a:lumMod val="75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44" name="Freeform 180"/>
              <p:cNvSpPr>
                <a:spLocks/>
              </p:cNvSpPr>
              <p:nvPr/>
            </p:nvSpPr>
            <p:spPr bwMode="auto">
              <a:xfrm>
                <a:off x="3448050" y="3716338"/>
                <a:ext cx="790575" cy="96838"/>
              </a:xfrm>
              <a:custGeom>
                <a:avLst/>
                <a:gdLst/>
                <a:ahLst/>
                <a:cxnLst>
                  <a:cxn ang="0">
                    <a:pos x="211" y="6"/>
                  </a:cxn>
                  <a:cxn ang="0">
                    <a:pos x="208" y="0"/>
                  </a:cxn>
                  <a:cxn ang="0">
                    <a:pos x="2" y="13"/>
                  </a:cxn>
                  <a:cxn ang="0">
                    <a:pos x="0" y="20"/>
                  </a:cxn>
                  <a:cxn ang="0">
                    <a:pos x="0" y="26"/>
                  </a:cxn>
                  <a:cxn ang="0">
                    <a:pos x="211" y="10"/>
                  </a:cxn>
                  <a:cxn ang="0">
                    <a:pos x="211" y="6"/>
                  </a:cxn>
                </a:cxnLst>
                <a:rect l="0" t="0" r="r" b="b"/>
                <a:pathLst>
                  <a:path w="211" h="26">
                    <a:moveTo>
                      <a:pt x="211" y="6"/>
                    </a:moveTo>
                    <a:cubicBezTo>
                      <a:pt x="211" y="6"/>
                      <a:pt x="210" y="4"/>
                      <a:pt x="208" y="0"/>
                    </a:cubicBezTo>
                    <a:cubicBezTo>
                      <a:pt x="141" y="13"/>
                      <a:pt x="32" y="13"/>
                      <a:pt x="2" y="13"/>
                    </a:cubicBezTo>
                    <a:cubicBezTo>
                      <a:pt x="2" y="16"/>
                      <a:pt x="1" y="18"/>
                      <a:pt x="0" y="20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38" y="25"/>
                      <a:pt x="163" y="20"/>
                      <a:pt x="211" y="10"/>
                    </a:cubicBezTo>
                    <a:lnTo>
                      <a:pt x="211" y="6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45" name="Freeform 181"/>
              <p:cNvSpPr>
                <a:spLocks/>
              </p:cNvSpPr>
              <p:nvPr/>
            </p:nvSpPr>
            <p:spPr bwMode="auto">
              <a:xfrm>
                <a:off x="3451225" y="3827463"/>
                <a:ext cx="787400" cy="101600"/>
              </a:xfrm>
              <a:custGeom>
                <a:avLst/>
                <a:gdLst/>
                <a:ahLst/>
                <a:cxnLst>
                  <a:cxn ang="0">
                    <a:pos x="210" y="6"/>
                  </a:cxn>
                  <a:cxn ang="0">
                    <a:pos x="206" y="0"/>
                  </a:cxn>
                  <a:cxn ang="0">
                    <a:pos x="2" y="12"/>
                  </a:cxn>
                  <a:cxn ang="0">
                    <a:pos x="0" y="21"/>
                  </a:cxn>
                  <a:cxn ang="0">
                    <a:pos x="0" y="27"/>
                  </a:cxn>
                  <a:cxn ang="0">
                    <a:pos x="210" y="12"/>
                  </a:cxn>
                  <a:cxn ang="0">
                    <a:pos x="210" y="6"/>
                  </a:cxn>
                </a:cxnLst>
                <a:rect l="0" t="0" r="r" b="b"/>
                <a:pathLst>
                  <a:path w="210" h="27">
                    <a:moveTo>
                      <a:pt x="210" y="6"/>
                    </a:moveTo>
                    <a:cubicBezTo>
                      <a:pt x="210" y="6"/>
                      <a:pt x="208" y="4"/>
                      <a:pt x="206" y="0"/>
                    </a:cubicBezTo>
                    <a:cubicBezTo>
                      <a:pt x="140" y="13"/>
                      <a:pt x="34" y="12"/>
                      <a:pt x="2" y="12"/>
                    </a:cubicBezTo>
                    <a:cubicBezTo>
                      <a:pt x="3" y="16"/>
                      <a:pt x="2" y="19"/>
                      <a:pt x="0" y="21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36" y="26"/>
                      <a:pt x="163" y="24"/>
                      <a:pt x="210" y="12"/>
                    </a:cubicBezTo>
                    <a:lnTo>
                      <a:pt x="210" y="6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46" name="Freeform 182"/>
              <p:cNvSpPr>
                <a:spLocks/>
              </p:cNvSpPr>
              <p:nvPr/>
            </p:nvSpPr>
            <p:spPr bwMode="auto">
              <a:xfrm>
                <a:off x="3451225" y="3948113"/>
                <a:ext cx="792163" cy="93663"/>
              </a:xfrm>
              <a:custGeom>
                <a:avLst/>
                <a:gdLst/>
                <a:ahLst/>
                <a:cxnLst>
                  <a:cxn ang="0">
                    <a:pos x="210" y="5"/>
                  </a:cxn>
                  <a:cxn ang="0">
                    <a:pos x="207" y="0"/>
                  </a:cxn>
                  <a:cxn ang="0">
                    <a:pos x="4" y="13"/>
                  </a:cxn>
                  <a:cxn ang="0">
                    <a:pos x="0" y="20"/>
                  </a:cxn>
                  <a:cxn ang="0">
                    <a:pos x="0" y="25"/>
                  </a:cxn>
                  <a:cxn ang="0">
                    <a:pos x="211" y="11"/>
                  </a:cxn>
                  <a:cxn ang="0">
                    <a:pos x="210" y="5"/>
                  </a:cxn>
                </a:cxnLst>
                <a:rect l="0" t="0" r="r" b="b"/>
                <a:pathLst>
                  <a:path w="211" h="25">
                    <a:moveTo>
                      <a:pt x="210" y="5"/>
                    </a:moveTo>
                    <a:cubicBezTo>
                      <a:pt x="210" y="5"/>
                      <a:pt x="209" y="3"/>
                      <a:pt x="207" y="0"/>
                    </a:cubicBezTo>
                    <a:cubicBezTo>
                      <a:pt x="143" y="13"/>
                      <a:pt x="38" y="12"/>
                      <a:pt x="4" y="13"/>
                    </a:cubicBezTo>
                    <a:cubicBezTo>
                      <a:pt x="3" y="16"/>
                      <a:pt x="3" y="18"/>
                      <a:pt x="0" y="20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36" y="25"/>
                      <a:pt x="163" y="22"/>
                      <a:pt x="211" y="11"/>
                    </a:cubicBezTo>
                    <a:lnTo>
                      <a:pt x="210" y="5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47" name="Freeform 183"/>
              <p:cNvSpPr>
                <a:spLocks/>
              </p:cNvSpPr>
              <p:nvPr/>
            </p:nvSpPr>
            <p:spPr bwMode="auto">
              <a:xfrm>
                <a:off x="3451225" y="4060825"/>
                <a:ext cx="792163" cy="107950"/>
              </a:xfrm>
              <a:custGeom>
                <a:avLst/>
                <a:gdLst/>
                <a:ahLst/>
                <a:cxnLst>
                  <a:cxn ang="0">
                    <a:pos x="211" y="7"/>
                  </a:cxn>
                  <a:cxn ang="0">
                    <a:pos x="208" y="0"/>
                  </a:cxn>
                  <a:cxn ang="0">
                    <a:pos x="4" y="13"/>
                  </a:cxn>
                  <a:cxn ang="0">
                    <a:pos x="0" y="21"/>
                  </a:cxn>
                  <a:cxn ang="0">
                    <a:pos x="2" y="29"/>
                  </a:cxn>
                  <a:cxn ang="0">
                    <a:pos x="211" y="13"/>
                  </a:cxn>
                  <a:cxn ang="0">
                    <a:pos x="211" y="7"/>
                  </a:cxn>
                </a:cxnLst>
                <a:rect l="0" t="0" r="r" b="b"/>
                <a:pathLst>
                  <a:path w="211" h="29">
                    <a:moveTo>
                      <a:pt x="211" y="7"/>
                    </a:moveTo>
                    <a:cubicBezTo>
                      <a:pt x="211" y="7"/>
                      <a:pt x="209" y="4"/>
                      <a:pt x="208" y="0"/>
                    </a:cubicBezTo>
                    <a:cubicBezTo>
                      <a:pt x="143" y="13"/>
                      <a:pt x="38" y="13"/>
                      <a:pt x="4" y="13"/>
                    </a:cubicBezTo>
                    <a:cubicBezTo>
                      <a:pt x="3" y="16"/>
                      <a:pt x="2" y="18"/>
                      <a:pt x="0" y="21"/>
                    </a:cubicBezTo>
                    <a:cubicBezTo>
                      <a:pt x="2" y="29"/>
                      <a:pt x="2" y="29"/>
                      <a:pt x="2" y="29"/>
                    </a:cubicBezTo>
                    <a:cubicBezTo>
                      <a:pt x="42" y="28"/>
                      <a:pt x="166" y="23"/>
                      <a:pt x="211" y="13"/>
                    </a:cubicBezTo>
                    <a:lnTo>
                      <a:pt x="211" y="7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48" name="Freeform 184"/>
              <p:cNvSpPr>
                <a:spLocks/>
              </p:cNvSpPr>
              <p:nvPr/>
            </p:nvSpPr>
            <p:spPr bwMode="auto">
              <a:xfrm>
                <a:off x="3459163" y="4110038"/>
                <a:ext cx="787400" cy="93663"/>
              </a:xfrm>
              <a:custGeom>
                <a:avLst/>
                <a:gdLst/>
                <a:ahLst/>
                <a:cxnLst>
                  <a:cxn ang="0">
                    <a:pos x="209" y="0"/>
                  </a:cxn>
                  <a:cxn ang="0">
                    <a:pos x="0" y="16"/>
                  </a:cxn>
                  <a:cxn ang="0">
                    <a:pos x="1" y="20"/>
                  </a:cxn>
                  <a:cxn ang="0">
                    <a:pos x="5" y="25"/>
                  </a:cxn>
                  <a:cxn ang="0">
                    <a:pos x="207" y="12"/>
                  </a:cxn>
                  <a:cxn ang="0">
                    <a:pos x="209" y="5"/>
                  </a:cxn>
                  <a:cxn ang="0">
                    <a:pos x="209" y="0"/>
                  </a:cxn>
                </a:cxnLst>
                <a:rect l="0" t="0" r="r" b="b"/>
                <a:pathLst>
                  <a:path w="210" h="25">
                    <a:moveTo>
                      <a:pt x="209" y="0"/>
                    </a:moveTo>
                    <a:cubicBezTo>
                      <a:pt x="164" y="10"/>
                      <a:pt x="40" y="15"/>
                      <a:pt x="0" y="16"/>
                    </a:cubicBezTo>
                    <a:cubicBezTo>
                      <a:pt x="1" y="20"/>
                      <a:pt x="1" y="20"/>
                      <a:pt x="1" y="20"/>
                    </a:cubicBezTo>
                    <a:cubicBezTo>
                      <a:pt x="1" y="20"/>
                      <a:pt x="2" y="22"/>
                      <a:pt x="5" y="25"/>
                    </a:cubicBezTo>
                    <a:cubicBezTo>
                      <a:pt x="42" y="25"/>
                      <a:pt x="144" y="25"/>
                      <a:pt x="207" y="12"/>
                    </a:cubicBezTo>
                    <a:cubicBezTo>
                      <a:pt x="209" y="10"/>
                      <a:pt x="210" y="7"/>
                      <a:pt x="209" y="5"/>
                    </a:cubicBezTo>
                    <a:lnTo>
                      <a:pt x="209" y="0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100000">
                    <a:schemeClr val="tx1">
                      <a:lumMod val="75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49" name="Freeform 185"/>
              <p:cNvSpPr>
                <a:spLocks/>
              </p:cNvSpPr>
              <p:nvPr/>
            </p:nvSpPr>
            <p:spPr bwMode="auto">
              <a:xfrm>
                <a:off x="3751263" y="4421188"/>
                <a:ext cx="173038" cy="22225"/>
              </a:xfrm>
              <a:custGeom>
                <a:avLst/>
                <a:gdLst/>
                <a:ahLst/>
                <a:cxnLst>
                  <a:cxn ang="0">
                    <a:pos x="44" y="4"/>
                  </a:cxn>
                  <a:cxn ang="0">
                    <a:pos x="46" y="0"/>
                  </a:cxn>
                  <a:cxn ang="0">
                    <a:pos x="0" y="0"/>
                  </a:cxn>
                  <a:cxn ang="0">
                    <a:pos x="2" y="4"/>
                  </a:cxn>
                  <a:cxn ang="0">
                    <a:pos x="44" y="4"/>
                  </a:cxn>
                </a:cxnLst>
                <a:rect l="0" t="0" r="r" b="b"/>
                <a:pathLst>
                  <a:path w="46" h="6">
                    <a:moveTo>
                      <a:pt x="44" y="4"/>
                    </a:moveTo>
                    <a:cubicBezTo>
                      <a:pt x="44" y="3"/>
                      <a:pt x="45" y="1"/>
                      <a:pt x="46" y="0"/>
                    </a:cubicBezTo>
                    <a:cubicBezTo>
                      <a:pt x="29" y="3"/>
                      <a:pt x="13" y="2"/>
                      <a:pt x="0" y="0"/>
                    </a:cubicBezTo>
                    <a:cubicBezTo>
                      <a:pt x="1" y="1"/>
                      <a:pt x="2" y="3"/>
                      <a:pt x="2" y="4"/>
                    </a:cubicBezTo>
                    <a:cubicBezTo>
                      <a:pt x="14" y="5"/>
                      <a:pt x="29" y="6"/>
                      <a:pt x="44" y="4"/>
                    </a:cubicBezTo>
                    <a:close/>
                  </a:path>
                </a:pathLst>
              </a:custGeom>
              <a:solidFill>
                <a:srgbClr val="80828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0" name="Freeform 186"/>
              <p:cNvSpPr>
                <a:spLocks/>
              </p:cNvSpPr>
              <p:nvPr/>
            </p:nvSpPr>
            <p:spPr bwMode="auto">
              <a:xfrm>
                <a:off x="3759200" y="4435475"/>
                <a:ext cx="157163" cy="57150"/>
              </a:xfrm>
              <a:custGeom>
                <a:avLst/>
                <a:gdLst/>
                <a:ahLst/>
                <a:cxnLst>
                  <a:cxn ang="0">
                    <a:pos x="42" y="0"/>
                  </a:cxn>
                  <a:cxn ang="0">
                    <a:pos x="0" y="0"/>
                  </a:cxn>
                  <a:cxn ang="0">
                    <a:pos x="0" y="3"/>
                  </a:cxn>
                  <a:cxn ang="0">
                    <a:pos x="42" y="3"/>
                  </a:cxn>
                  <a:cxn ang="0">
                    <a:pos x="42" y="0"/>
                  </a:cxn>
                </a:cxnLst>
                <a:rect l="0" t="0" r="r" b="b"/>
                <a:pathLst>
                  <a:path w="42" h="15">
                    <a:moveTo>
                      <a:pt x="42" y="0"/>
                    </a:moveTo>
                    <a:cubicBezTo>
                      <a:pt x="27" y="2"/>
                      <a:pt x="12" y="1"/>
                      <a:pt x="0" y="0"/>
                    </a:cubicBezTo>
                    <a:cubicBezTo>
                      <a:pt x="0" y="2"/>
                      <a:pt x="0" y="3"/>
                      <a:pt x="0" y="3"/>
                    </a:cubicBezTo>
                    <a:cubicBezTo>
                      <a:pt x="0" y="3"/>
                      <a:pt x="23" y="15"/>
                      <a:pt x="42" y="3"/>
                    </a:cubicBezTo>
                    <a:cubicBezTo>
                      <a:pt x="42" y="3"/>
                      <a:pt x="42" y="2"/>
                      <a:pt x="4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7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1" name="Freeform 187"/>
              <p:cNvSpPr>
                <a:spLocks/>
              </p:cNvSpPr>
              <p:nvPr/>
            </p:nvSpPr>
            <p:spPr bwMode="auto">
              <a:xfrm>
                <a:off x="3624263" y="4341813"/>
                <a:ext cx="431800" cy="904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4"/>
                  </a:cxn>
                  <a:cxn ang="0">
                    <a:pos x="33" y="20"/>
                  </a:cxn>
                  <a:cxn ang="0">
                    <a:pos x="34" y="21"/>
                  </a:cxn>
                  <a:cxn ang="0">
                    <a:pos x="80" y="21"/>
                  </a:cxn>
                  <a:cxn ang="0">
                    <a:pos x="82" y="20"/>
                  </a:cxn>
                  <a:cxn ang="0">
                    <a:pos x="114" y="2"/>
                  </a:cxn>
                  <a:cxn ang="0">
                    <a:pos x="115" y="0"/>
                  </a:cxn>
                  <a:cxn ang="0">
                    <a:pos x="0" y="0"/>
                  </a:cxn>
                </a:cxnLst>
                <a:rect l="0" t="0" r="r" b="b"/>
                <a:pathLst>
                  <a:path w="115" h="24">
                    <a:moveTo>
                      <a:pt x="0" y="0"/>
                    </a:moveTo>
                    <a:cubicBezTo>
                      <a:pt x="0" y="1"/>
                      <a:pt x="1" y="2"/>
                      <a:pt x="4" y="4"/>
                    </a:cubicBezTo>
                    <a:cubicBezTo>
                      <a:pt x="8" y="8"/>
                      <a:pt x="29" y="18"/>
                      <a:pt x="33" y="20"/>
                    </a:cubicBezTo>
                    <a:cubicBezTo>
                      <a:pt x="33" y="20"/>
                      <a:pt x="34" y="21"/>
                      <a:pt x="34" y="21"/>
                    </a:cubicBezTo>
                    <a:cubicBezTo>
                      <a:pt x="47" y="23"/>
                      <a:pt x="63" y="24"/>
                      <a:pt x="80" y="21"/>
                    </a:cubicBezTo>
                    <a:cubicBezTo>
                      <a:pt x="81" y="21"/>
                      <a:pt x="81" y="20"/>
                      <a:pt x="82" y="20"/>
                    </a:cubicBezTo>
                    <a:cubicBezTo>
                      <a:pt x="87" y="18"/>
                      <a:pt x="112" y="5"/>
                      <a:pt x="114" y="2"/>
                    </a:cubicBezTo>
                    <a:cubicBezTo>
                      <a:pt x="114" y="2"/>
                      <a:pt x="114" y="1"/>
                      <a:pt x="11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7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2" name="Freeform 188"/>
              <p:cNvSpPr>
                <a:spLocks/>
              </p:cNvSpPr>
              <p:nvPr/>
            </p:nvSpPr>
            <p:spPr bwMode="auto">
              <a:xfrm>
                <a:off x="3440113" y="3667125"/>
                <a:ext cx="803275" cy="96838"/>
              </a:xfrm>
              <a:custGeom>
                <a:avLst/>
                <a:gdLst/>
                <a:ahLst/>
                <a:cxnLst>
                  <a:cxn ang="0">
                    <a:pos x="4" y="26"/>
                  </a:cxn>
                  <a:cxn ang="0">
                    <a:pos x="210" y="13"/>
                  </a:cxn>
                  <a:cxn ang="0">
                    <a:pos x="213" y="0"/>
                  </a:cxn>
                  <a:cxn ang="0">
                    <a:pos x="214" y="0"/>
                  </a:cxn>
                  <a:cxn ang="0">
                    <a:pos x="0" y="11"/>
                  </a:cxn>
                  <a:cxn ang="0">
                    <a:pos x="2" y="14"/>
                  </a:cxn>
                  <a:cxn ang="0">
                    <a:pos x="4" y="26"/>
                  </a:cxn>
                </a:cxnLst>
                <a:rect l="0" t="0" r="r" b="b"/>
                <a:pathLst>
                  <a:path w="214" h="26">
                    <a:moveTo>
                      <a:pt x="4" y="26"/>
                    </a:moveTo>
                    <a:cubicBezTo>
                      <a:pt x="34" y="26"/>
                      <a:pt x="143" y="26"/>
                      <a:pt x="210" y="13"/>
                    </a:cubicBezTo>
                    <a:cubicBezTo>
                      <a:pt x="209" y="10"/>
                      <a:pt x="208" y="4"/>
                      <a:pt x="213" y="0"/>
                    </a:cubicBezTo>
                    <a:cubicBezTo>
                      <a:pt x="214" y="0"/>
                      <a:pt x="214" y="0"/>
                      <a:pt x="214" y="0"/>
                    </a:cubicBezTo>
                    <a:cubicBezTo>
                      <a:pt x="126" y="12"/>
                      <a:pt x="23" y="11"/>
                      <a:pt x="0" y="11"/>
                    </a:cubicBezTo>
                    <a:cubicBezTo>
                      <a:pt x="0" y="12"/>
                      <a:pt x="1" y="13"/>
                      <a:pt x="2" y="14"/>
                    </a:cubicBezTo>
                    <a:cubicBezTo>
                      <a:pt x="3" y="17"/>
                      <a:pt x="4" y="22"/>
                      <a:pt x="4" y="26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3" name="Freeform 189"/>
              <p:cNvSpPr>
                <a:spLocks/>
              </p:cNvSpPr>
              <p:nvPr/>
            </p:nvSpPr>
            <p:spPr bwMode="auto">
              <a:xfrm>
                <a:off x="3448050" y="3752850"/>
                <a:ext cx="790575" cy="123825"/>
              </a:xfrm>
              <a:custGeom>
                <a:avLst/>
                <a:gdLst/>
                <a:ahLst/>
                <a:cxnLst>
                  <a:cxn ang="0">
                    <a:pos x="207" y="20"/>
                  </a:cxn>
                  <a:cxn ang="0">
                    <a:pos x="210" y="6"/>
                  </a:cxn>
                  <a:cxn ang="0">
                    <a:pos x="211" y="0"/>
                  </a:cxn>
                  <a:cxn ang="0">
                    <a:pos x="0" y="16"/>
                  </a:cxn>
                  <a:cxn ang="0">
                    <a:pos x="0" y="21"/>
                  </a:cxn>
                  <a:cxn ang="0">
                    <a:pos x="3" y="32"/>
                  </a:cxn>
                  <a:cxn ang="0">
                    <a:pos x="207" y="20"/>
                  </a:cxn>
                </a:cxnLst>
                <a:rect l="0" t="0" r="r" b="b"/>
                <a:pathLst>
                  <a:path w="211" h="33">
                    <a:moveTo>
                      <a:pt x="207" y="20"/>
                    </a:moveTo>
                    <a:cubicBezTo>
                      <a:pt x="206" y="16"/>
                      <a:pt x="205" y="11"/>
                      <a:pt x="210" y="6"/>
                    </a:cubicBezTo>
                    <a:cubicBezTo>
                      <a:pt x="211" y="0"/>
                      <a:pt x="211" y="0"/>
                      <a:pt x="211" y="0"/>
                    </a:cubicBezTo>
                    <a:cubicBezTo>
                      <a:pt x="163" y="10"/>
                      <a:pt x="38" y="15"/>
                      <a:pt x="0" y="16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3" y="27"/>
                      <a:pt x="3" y="32"/>
                    </a:cubicBezTo>
                    <a:cubicBezTo>
                      <a:pt x="35" y="32"/>
                      <a:pt x="141" y="33"/>
                      <a:pt x="207" y="20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4" name="Freeform 190"/>
              <p:cNvSpPr>
                <a:spLocks/>
              </p:cNvSpPr>
              <p:nvPr/>
            </p:nvSpPr>
            <p:spPr bwMode="auto">
              <a:xfrm>
                <a:off x="3451225" y="3873500"/>
                <a:ext cx="787400" cy="123825"/>
              </a:xfrm>
              <a:custGeom>
                <a:avLst/>
                <a:gdLst/>
                <a:ahLst/>
                <a:cxnLst>
                  <a:cxn ang="0">
                    <a:pos x="4" y="33"/>
                  </a:cxn>
                  <a:cxn ang="0">
                    <a:pos x="207" y="20"/>
                  </a:cxn>
                  <a:cxn ang="0">
                    <a:pos x="210" y="5"/>
                  </a:cxn>
                  <a:cxn ang="0">
                    <a:pos x="210" y="0"/>
                  </a:cxn>
                  <a:cxn ang="0">
                    <a:pos x="0" y="15"/>
                  </a:cxn>
                  <a:cxn ang="0">
                    <a:pos x="0" y="20"/>
                  </a:cxn>
                  <a:cxn ang="0">
                    <a:pos x="4" y="33"/>
                  </a:cxn>
                </a:cxnLst>
                <a:rect l="0" t="0" r="r" b="b"/>
                <a:pathLst>
                  <a:path w="210" h="33">
                    <a:moveTo>
                      <a:pt x="4" y="33"/>
                    </a:moveTo>
                    <a:cubicBezTo>
                      <a:pt x="38" y="32"/>
                      <a:pt x="143" y="33"/>
                      <a:pt x="207" y="20"/>
                    </a:cubicBezTo>
                    <a:cubicBezTo>
                      <a:pt x="206" y="16"/>
                      <a:pt x="205" y="11"/>
                      <a:pt x="210" y="5"/>
                    </a:cubicBezTo>
                    <a:cubicBezTo>
                      <a:pt x="210" y="0"/>
                      <a:pt x="210" y="0"/>
                      <a:pt x="210" y="0"/>
                    </a:cubicBezTo>
                    <a:cubicBezTo>
                      <a:pt x="163" y="12"/>
                      <a:pt x="36" y="14"/>
                      <a:pt x="0" y="15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4" y="26"/>
                      <a:pt x="4" y="33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5" name="Freeform 191"/>
              <p:cNvSpPr>
                <a:spLocks/>
              </p:cNvSpPr>
              <p:nvPr/>
            </p:nvSpPr>
            <p:spPr bwMode="auto">
              <a:xfrm>
                <a:off x="3448050" y="3989388"/>
                <a:ext cx="795338" cy="120650"/>
              </a:xfrm>
              <a:custGeom>
                <a:avLst/>
                <a:gdLst/>
                <a:ahLst/>
                <a:cxnLst>
                  <a:cxn ang="0">
                    <a:pos x="5" y="32"/>
                  </a:cxn>
                  <a:cxn ang="0">
                    <a:pos x="209" y="19"/>
                  </a:cxn>
                  <a:cxn ang="0">
                    <a:pos x="212" y="4"/>
                  </a:cxn>
                  <a:cxn ang="0">
                    <a:pos x="212" y="0"/>
                  </a:cxn>
                  <a:cxn ang="0">
                    <a:pos x="1" y="14"/>
                  </a:cxn>
                  <a:cxn ang="0">
                    <a:pos x="0" y="20"/>
                  </a:cxn>
                  <a:cxn ang="0">
                    <a:pos x="5" y="32"/>
                  </a:cxn>
                </a:cxnLst>
                <a:rect l="0" t="0" r="r" b="b"/>
                <a:pathLst>
                  <a:path w="212" h="32">
                    <a:moveTo>
                      <a:pt x="5" y="32"/>
                    </a:moveTo>
                    <a:cubicBezTo>
                      <a:pt x="39" y="32"/>
                      <a:pt x="144" y="32"/>
                      <a:pt x="209" y="19"/>
                    </a:cubicBezTo>
                    <a:cubicBezTo>
                      <a:pt x="207" y="15"/>
                      <a:pt x="207" y="10"/>
                      <a:pt x="212" y="4"/>
                    </a:cubicBezTo>
                    <a:cubicBezTo>
                      <a:pt x="212" y="0"/>
                      <a:pt x="212" y="0"/>
                      <a:pt x="212" y="0"/>
                    </a:cubicBezTo>
                    <a:cubicBezTo>
                      <a:pt x="164" y="11"/>
                      <a:pt x="37" y="14"/>
                      <a:pt x="1" y="14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6" y="25"/>
                      <a:pt x="5" y="32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6" name="Freeform 192"/>
              <p:cNvSpPr>
                <a:spLocks/>
              </p:cNvSpPr>
              <p:nvPr/>
            </p:nvSpPr>
            <p:spPr bwMode="auto">
              <a:xfrm>
                <a:off x="3417888" y="3573463"/>
                <a:ext cx="847725" cy="138113"/>
              </a:xfrm>
              <a:custGeom>
                <a:avLst/>
                <a:gdLst/>
                <a:ahLst/>
                <a:cxnLst>
                  <a:cxn ang="0">
                    <a:pos x="226" y="3"/>
                  </a:cxn>
                  <a:cxn ang="0">
                    <a:pos x="226" y="0"/>
                  </a:cxn>
                  <a:cxn ang="0">
                    <a:pos x="0" y="2"/>
                  </a:cxn>
                  <a:cxn ang="0">
                    <a:pos x="2" y="29"/>
                  </a:cxn>
                  <a:cxn ang="0">
                    <a:pos x="6" y="36"/>
                  </a:cxn>
                  <a:cxn ang="0">
                    <a:pos x="220" y="25"/>
                  </a:cxn>
                  <a:cxn ang="0">
                    <a:pos x="223" y="20"/>
                  </a:cxn>
                  <a:cxn ang="0">
                    <a:pos x="226" y="3"/>
                  </a:cxn>
                </a:cxnLst>
                <a:rect l="0" t="0" r="r" b="b"/>
                <a:pathLst>
                  <a:path w="226" h="37">
                    <a:moveTo>
                      <a:pt x="226" y="3"/>
                    </a:moveTo>
                    <a:cubicBezTo>
                      <a:pt x="226" y="0"/>
                      <a:pt x="226" y="0"/>
                      <a:pt x="226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3" y="8"/>
                      <a:pt x="2" y="23"/>
                      <a:pt x="2" y="29"/>
                    </a:cubicBezTo>
                    <a:cubicBezTo>
                      <a:pt x="2" y="33"/>
                      <a:pt x="4" y="34"/>
                      <a:pt x="6" y="36"/>
                    </a:cubicBezTo>
                    <a:cubicBezTo>
                      <a:pt x="29" y="36"/>
                      <a:pt x="132" y="37"/>
                      <a:pt x="220" y="25"/>
                    </a:cubicBezTo>
                    <a:cubicBezTo>
                      <a:pt x="221" y="24"/>
                      <a:pt x="223" y="23"/>
                      <a:pt x="223" y="20"/>
                    </a:cubicBezTo>
                    <a:cubicBezTo>
                      <a:pt x="223" y="16"/>
                      <a:pt x="220" y="4"/>
                      <a:pt x="226" y="3"/>
                    </a:cubicBezTo>
                    <a:close/>
                  </a:path>
                </a:pathLst>
              </a:custGeom>
              <a:gradFill>
                <a:gsLst>
                  <a:gs pos="3000">
                    <a:schemeClr val="bg1">
                      <a:lumMod val="50000"/>
                    </a:schemeClr>
                  </a:gs>
                  <a:gs pos="16000">
                    <a:srgbClr val="000000"/>
                  </a:gs>
                  <a:gs pos="43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7" name="Freeform 193"/>
              <p:cNvSpPr>
                <a:spLocks/>
              </p:cNvSpPr>
              <p:nvPr/>
            </p:nvSpPr>
            <p:spPr bwMode="auto">
              <a:xfrm>
                <a:off x="3440113" y="3667125"/>
                <a:ext cx="803275" cy="52388"/>
              </a:xfrm>
              <a:custGeom>
                <a:avLst/>
                <a:gdLst/>
                <a:ahLst/>
                <a:cxnLst>
                  <a:cxn ang="0">
                    <a:pos x="211" y="3"/>
                  </a:cxn>
                  <a:cxn ang="0">
                    <a:pos x="213" y="0"/>
                  </a:cxn>
                  <a:cxn ang="0">
                    <a:pos x="214" y="0"/>
                  </a:cxn>
                  <a:cxn ang="0">
                    <a:pos x="0" y="11"/>
                  </a:cxn>
                  <a:cxn ang="0">
                    <a:pos x="1" y="13"/>
                  </a:cxn>
                  <a:cxn ang="0">
                    <a:pos x="211" y="3"/>
                  </a:cxn>
                </a:cxnLst>
                <a:rect l="0" t="0" r="r" b="b"/>
                <a:pathLst>
                  <a:path w="214" h="14">
                    <a:moveTo>
                      <a:pt x="211" y="3"/>
                    </a:moveTo>
                    <a:cubicBezTo>
                      <a:pt x="212" y="2"/>
                      <a:pt x="212" y="1"/>
                      <a:pt x="213" y="0"/>
                    </a:cubicBezTo>
                    <a:cubicBezTo>
                      <a:pt x="214" y="0"/>
                      <a:pt x="214" y="0"/>
                      <a:pt x="214" y="0"/>
                    </a:cubicBezTo>
                    <a:cubicBezTo>
                      <a:pt x="126" y="12"/>
                      <a:pt x="23" y="11"/>
                      <a:pt x="0" y="11"/>
                    </a:cubicBezTo>
                    <a:cubicBezTo>
                      <a:pt x="0" y="12"/>
                      <a:pt x="1" y="12"/>
                      <a:pt x="1" y="13"/>
                    </a:cubicBezTo>
                    <a:cubicBezTo>
                      <a:pt x="40" y="14"/>
                      <a:pt x="142" y="14"/>
                      <a:pt x="211" y="3"/>
                    </a:cubicBezTo>
                    <a:close/>
                  </a:path>
                </a:pathLst>
              </a:custGeom>
              <a:gradFill>
                <a:gsLst>
                  <a:gs pos="34000">
                    <a:schemeClr val="tx1">
                      <a:lumMod val="75000"/>
                    </a:schemeClr>
                  </a:gs>
                  <a:gs pos="49000">
                    <a:schemeClr val="bg1">
                      <a:lumMod val="75000"/>
                    </a:schemeClr>
                  </a:gs>
                  <a:gs pos="83000">
                    <a:schemeClr val="tx1">
                      <a:lumMod val="50000"/>
                    </a:schemeClr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8" name="Freeform 205"/>
              <p:cNvSpPr>
                <a:spLocks/>
              </p:cNvSpPr>
              <p:nvPr/>
            </p:nvSpPr>
            <p:spPr bwMode="auto">
              <a:xfrm>
                <a:off x="3406775" y="3565525"/>
                <a:ext cx="869950" cy="19050"/>
              </a:xfrm>
              <a:custGeom>
                <a:avLst/>
                <a:gdLst/>
                <a:ahLst/>
                <a:cxnLst>
                  <a:cxn ang="0">
                    <a:pos x="3" y="5"/>
                  </a:cxn>
                  <a:cxn ang="0">
                    <a:pos x="230" y="5"/>
                  </a:cxn>
                  <a:cxn ang="0">
                    <a:pos x="232" y="2"/>
                  </a:cxn>
                  <a:cxn ang="0">
                    <a:pos x="230" y="0"/>
                  </a:cxn>
                  <a:cxn ang="0">
                    <a:pos x="3" y="0"/>
                  </a:cxn>
                  <a:cxn ang="0">
                    <a:pos x="0" y="2"/>
                  </a:cxn>
                  <a:cxn ang="0">
                    <a:pos x="3" y="5"/>
                  </a:cxn>
                </a:cxnLst>
                <a:rect l="0" t="0" r="r" b="b"/>
                <a:pathLst>
                  <a:path w="232" h="5">
                    <a:moveTo>
                      <a:pt x="3" y="5"/>
                    </a:moveTo>
                    <a:cubicBezTo>
                      <a:pt x="230" y="5"/>
                      <a:pt x="230" y="5"/>
                      <a:pt x="230" y="5"/>
                    </a:cubicBezTo>
                    <a:cubicBezTo>
                      <a:pt x="231" y="5"/>
                      <a:pt x="232" y="4"/>
                      <a:pt x="232" y="2"/>
                    </a:cubicBezTo>
                    <a:cubicBezTo>
                      <a:pt x="232" y="1"/>
                      <a:pt x="231" y="0"/>
                      <a:pt x="230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1" y="5"/>
                      <a:pt x="3" y="5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9" name="Freeform 207"/>
              <p:cNvSpPr>
                <a:spLocks/>
              </p:cNvSpPr>
              <p:nvPr/>
            </p:nvSpPr>
            <p:spPr bwMode="auto">
              <a:xfrm>
                <a:off x="3613150" y="4341812"/>
                <a:ext cx="449263" cy="7938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118" y="2"/>
                  </a:cxn>
                  <a:cxn ang="0">
                    <a:pos x="120" y="0"/>
                  </a:cxn>
                  <a:cxn ang="0">
                    <a:pos x="0" y="0"/>
                  </a:cxn>
                  <a:cxn ang="0">
                    <a:pos x="3" y="2"/>
                  </a:cxn>
                </a:cxnLst>
                <a:rect l="0" t="0" r="r" b="b"/>
                <a:pathLst>
                  <a:path w="120" h="2">
                    <a:moveTo>
                      <a:pt x="3" y="2"/>
                    </a:moveTo>
                    <a:cubicBezTo>
                      <a:pt x="118" y="2"/>
                      <a:pt x="118" y="2"/>
                      <a:pt x="118" y="2"/>
                    </a:cubicBezTo>
                    <a:cubicBezTo>
                      <a:pt x="119" y="2"/>
                      <a:pt x="120" y="1"/>
                      <a:pt x="12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1" y="2"/>
                      <a:pt x="3" y="2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0" name="Freeform 208"/>
              <p:cNvSpPr>
                <a:spLocks/>
              </p:cNvSpPr>
              <p:nvPr/>
            </p:nvSpPr>
            <p:spPr bwMode="auto">
              <a:xfrm>
                <a:off x="3613150" y="4333875"/>
                <a:ext cx="449263" cy="7938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3" y="0"/>
                  </a:cxn>
                  <a:cxn ang="0">
                    <a:pos x="0" y="2"/>
                  </a:cxn>
                  <a:cxn ang="0">
                    <a:pos x="120" y="2"/>
                  </a:cxn>
                  <a:cxn ang="0">
                    <a:pos x="118" y="0"/>
                  </a:cxn>
                </a:cxnLst>
                <a:rect l="0" t="0" r="r" b="b"/>
                <a:pathLst>
                  <a:path w="120" h="2">
                    <a:moveTo>
                      <a:pt x="118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120" y="2"/>
                      <a:pt x="120" y="2"/>
                      <a:pt x="120" y="2"/>
                    </a:cubicBezTo>
                    <a:cubicBezTo>
                      <a:pt x="120" y="1"/>
                      <a:pt x="119" y="0"/>
                      <a:pt x="118" y="0"/>
                    </a:cubicBezTo>
                    <a:close/>
                  </a:path>
                </a:pathLst>
              </a:custGeom>
              <a:gradFill>
                <a:gsLst>
                  <a:gs pos="25000">
                    <a:srgbClr val="000000"/>
                  </a:gs>
                  <a:gs pos="39000">
                    <a:schemeClr val="bg1">
                      <a:lumMod val="65000"/>
                    </a:schemeClr>
                  </a:gs>
                  <a:gs pos="100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1" name="Freeform 209"/>
              <p:cNvSpPr>
                <a:spLocks/>
              </p:cNvSpPr>
              <p:nvPr/>
            </p:nvSpPr>
            <p:spPr bwMode="auto">
              <a:xfrm>
                <a:off x="3429000" y="3730625"/>
                <a:ext cx="825500" cy="82550"/>
              </a:xfrm>
              <a:custGeom>
                <a:avLst/>
                <a:gdLst/>
                <a:ahLst/>
                <a:cxnLst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2"/>
                  </a:cxn>
                  <a:cxn ang="0">
                    <a:pos x="220" y="5"/>
                  </a:cxn>
                  <a:cxn ang="0">
                    <a:pos x="214" y="1"/>
                  </a:cxn>
                </a:cxnLst>
                <a:rect l="0" t="0" r="r" b="b"/>
                <a:pathLst>
                  <a:path w="220" h="22">
                    <a:moveTo>
                      <a:pt x="214" y="1"/>
                    </a:moveTo>
                    <a:cubicBezTo>
                      <a:pt x="149" y="14"/>
                      <a:pt x="30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32" y="21"/>
                      <a:pt x="175" y="16"/>
                      <a:pt x="220" y="5"/>
                    </a:cubicBezTo>
                    <a:cubicBezTo>
                      <a:pt x="220" y="2"/>
                      <a:pt x="217" y="0"/>
                      <a:pt x="214" y="1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2" name="Freeform 210"/>
              <p:cNvSpPr>
                <a:spLocks/>
              </p:cNvSpPr>
              <p:nvPr/>
            </p:nvSpPr>
            <p:spPr bwMode="auto">
              <a:xfrm>
                <a:off x="3429000" y="3749675"/>
                <a:ext cx="828675" cy="93663"/>
              </a:xfrm>
              <a:custGeom>
                <a:avLst/>
                <a:gdLst/>
                <a:ahLst/>
                <a:cxnLst>
                  <a:cxn ang="0">
                    <a:pos x="220" y="0"/>
                  </a:cxn>
                  <a:cxn ang="0">
                    <a:pos x="0" y="17"/>
                  </a:cxn>
                  <a:cxn ang="0">
                    <a:pos x="5" y="23"/>
                  </a:cxn>
                  <a:cxn ang="0">
                    <a:pos x="216" y="8"/>
                  </a:cxn>
                  <a:cxn ang="0">
                    <a:pos x="221" y="1"/>
                  </a:cxn>
                  <a:cxn ang="0">
                    <a:pos x="220" y="0"/>
                  </a:cxn>
                </a:cxnLst>
                <a:rect l="0" t="0" r="r" b="b"/>
                <a:pathLst>
                  <a:path w="221" h="25">
                    <a:moveTo>
                      <a:pt x="220" y="0"/>
                    </a:moveTo>
                    <a:cubicBezTo>
                      <a:pt x="175" y="11"/>
                      <a:pt x="32" y="16"/>
                      <a:pt x="0" y="17"/>
                    </a:cubicBezTo>
                    <a:cubicBezTo>
                      <a:pt x="0" y="20"/>
                      <a:pt x="2" y="23"/>
                      <a:pt x="5" y="23"/>
                    </a:cubicBezTo>
                    <a:cubicBezTo>
                      <a:pt x="30" y="25"/>
                      <a:pt x="150" y="21"/>
                      <a:pt x="216" y="8"/>
                    </a:cubicBezTo>
                    <a:cubicBezTo>
                      <a:pt x="219" y="7"/>
                      <a:pt x="221" y="4"/>
                      <a:pt x="221" y="1"/>
                    </a:cubicBezTo>
                    <a:lnTo>
                      <a:pt x="220" y="0"/>
                    </a:ln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3" name="Freeform 211"/>
              <p:cNvSpPr>
                <a:spLocks/>
              </p:cNvSpPr>
              <p:nvPr/>
            </p:nvSpPr>
            <p:spPr bwMode="auto">
              <a:xfrm>
                <a:off x="3425825" y="3868737"/>
                <a:ext cx="828675" cy="90488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5" y="22"/>
                  </a:cxn>
                  <a:cxn ang="0">
                    <a:pos x="216" y="7"/>
                  </a:cxn>
                  <a:cxn ang="0">
                    <a:pos x="221" y="0"/>
                  </a:cxn>
                  <a:cxn ang="0">
                    <a:pos x="0" y="16"/>
                  </a:cxn>
                </a:cxnLst>
                <a:rect l="0" t="0" r="r" b="b"/>
                <a:pathLst>
                  <a:path w="221" h="24">
                    <a:moveTo>
                      <a:pt x="0" y="16"/>
                    </a:moveTo>
                    <a:cubicBezTo>
                      <a:pt x="0" y="19"/>
                      <a:pt x="2" y="21"/>
                      <a:pt x="5" y="22"/>
                    </a:cubicBezTo>
                    <a:cubicBezTo>
                      <a:pt x="30" y="24"/>
                      <a:pt x="150" y="20"/>
                      <a:pt x="216" y="7"/>
                    </a:cubicBezTo>
                    <a:cubicBezTo>
                      <a:pt x="219" y="6"/>
                      <a:pt x="221" y="3"/>
                      <a:pt x="221" y="0"/>
                    </a:cubicBezTo>
                    <a:cubicBezTo>
                      <a:pt x="174" y="13"/>
                      <a:pt x="22" y="16"/>
                      <a:pt x="0" y="1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4" name="Freeform 212"/>
              <p:cNvSpPr>
                <a:spLocks/>
              </p:cNvSpPr>
              <p:nvPr/>
            </p:nvSpPr>
            <p:spPr bwMode="auto">
              <a:xfrm>
                <a:off x="3425825" y="3846512"/>
                <a:ext cx="828675" cy="82550"/>
              </a:xfrm>
              <a:custGeom>
                <a:avLst/>
                <a:gdLst/>
                <a:ahLst/>
                <a:cxnLst>
                  <a:cxn ang="0">
                    <a:pos x="221" y="6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2"/>
                  </a:cxn>
                  <a:cxn ang="0">
                    <a:pos x="221" y="6"/>
                  </a:cxn>
                </a:cxnLst>
                <a:rect l="0" t="0" r="r" b="b"/>
                <a:pathLst>
                  <a:path w="221" h="22">
                    <a:moveTo>
                      <a:pt x="221" y="6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4"/>
                      <a:pt x="31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22" y="22"/>
                      <a:pt x="174" y="19"/>
                      <a:pt x="221" y="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5" name="Freeform 213"/>
              <p:cNvSpPr>
                <a:spLocks/>
              </p:cNvSpPr>
              <p:nvPr/>
            </p:nvSpPr>
            <p:spPr bwMode="auto">
              <a:xfrm>
                <a:off x="3429000" y="3962400"/>
                <a:ext cx="828675" cy="79375"/>
              </a:xfrm>
              <a:custGeom>
                <a:avLst/>
                <a:gdLst/>
                <a:ahLst/>
                <a:cxnLst>
                  <a:cxn ang="0">
                    <a:pos x="221" y="6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221" y="6"/>
                  </a:cxn>
                </a:cxnLst>
                <a:rect l="0" t="0" r="r" b="b"/>
                <a:pathLst>
                  <a:path w="221" h="21">
                    <a:moveTo>
                      <a:pt x="221" y="6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4"/>
                      <a:pt x="30" y="18"/>
                      <a:pt x="6" y="16"/>
                    </a:cubicBezTo>
                    <a:cubicBezTo>
                      <a:pt x="3" y="16"/>
                      <a:pt x="0" y="18"/>
                      <a:pt x="0" y="21"/>
                    </a:cubicBezTo>
                    <a:cubicBezTo>
                      <a:pt x="25" y="21"/>
                      <a:pt x="174" y="19"/>
                      <a:pt x="221" y="6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6" name="Freeform 214"/>
              <p:cNvSpPr>
                <a:spLocks/>
              </p:cNvSpPr>
              <p:nvPr/>
            </p:nvSpPr>
            <p:spPr bwMode="auto">
              <a:xfrm>
                <a:off x="3425825" y="3986212"/>
                <a:ext cx="831850" cy="88900"/>
              </a:xfrm>
              <a:custGeom>
                <a:avLst/>
                <a:gdLst/>
                <a:ahLst/>
                <a:cxnLst>
                  <a:cxn ang="0">
                    <a:pos x="1" y="15"/>
                  </a:cxn>
                  <a:cxn ang="0">
                    <a:pos x="1" y="15"/>
                  </a:cxn>
                  <a:cxn ang="0">
                    <a:pos x="6" y="22"/>
                  </a:cxn>
                  <a:cxn ang="0">
                    <a:pos x="217" y="7"/>
                  </a:cxn>
                  <a:cxn ang="0">
                    <a:pos x="222" y="0"/>
                  </a:cxn>
                  <a:cxn ang="0">
                    <a:pos x="1" y="15"/>
                  </a:cxn>
                </a:cxnLst>
                <a:rect l="0" t="0" r="r" b="b"/>
                <a:pathLst>
                  <a:path w="222" h="24"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0" y="18"/>
                      <a:pt x="3" y="21"/>
                      <a:pt x="6" y="22"/>
                    </a:cubicBezTo>
                    <a:cubicBezTo>
                      <a:pt x="31" y="24"/>
                      <a:pt x="151" y="19"/>
                      <a:pt x="217" y="7"/>
                    </a:cubicBezTo>
                    <a:cubicBezTo>
                      <a:pt x="220" y="6"/>
                      <a:pt x="222" y="3"/>
                      <a:pt x="222" y="0"/>
                    </a:cubicBezTo>
                    <a:cubicBezTo>
                      <a:pt x="175" y="13"/>
                      <a:pt x="26" y="15"/>
                      <a:pt x="1" y="15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7" name="Freeform 215"/>
              <p:cNvSpPr>
                <a:spLocks/>
              </p:cNvSpPr>
              <p:nvPr/>
            </p:nvSpPr>
            <p:spPr bwMode="auto">
              <a:xfrm>
                <a:off x="3429000" y="4105275"/>
                <a:ext cx="828675" cy="90488"/>
              </a:xfrm>
              <a:custGeom>
                <a:avLst/>
                <a:gdLst/>
                <a:ahLst/>
                <a:cxnLst>
                  <a:cxn ang="0">
                    <a:pos x="0" y="17"/>
                  </a:cxn>
                  <a:cxn ang="0">
                    <a:pos x="5" y="21"/>
                  </a:cxn>
                  <a:cxn ang="0">
                    <a:pos x="216" y="6"/>
                  </a:cxn>
                  <a:cxn ang="0">
                    <a:pos x="221" y="0"/>
                  </a:cxn>
                  <a:cxn ang="0">
                    <a:pos x="0" y="17"/>
                  </a:cxn>
                </a:cxnLst>
                <a:rect l="0" t="0" r="r" b="b"/>
                <a:pathLst>
                  <a:path w="221" h="24">
                    <a:moveTo>
                      <a:pt x="0" y="17"/>
                    </a:moveTo>
                    <a:cubicBezTo>
                      <a:pt x="0" y="19"/>
                      <a:pt x="2" y="21"/>
                      <a:pt x="5" y="21"/>
                    </a:cubicBezTo>
                    <a:cubicBezTo>
                      <a:pt x="30" y="24"/>
                      <a:pt x="150" y="19"/>
                      <a:pt x="216" y="6"/>
                    </a:cubicBezTo>
                    <a:cubicBezTo>
                      <a:pt x="219" y="6"/>
                      <a:pt x="221" y="3"/>
                      <a:pt x="221" y="0"/>
                    </a:cubicBezTo>
                    <a:cubicBezTo>
                      <a:pt x="175" y="12"/>
                      <a:pt x="28" y="16"/>
                      <a:pt x="0" y="17"/>
                    </a:cubicBez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8" name="Freeform 216"/>
              <p:cNvSpPr>
                <a:spLocks/>
              </p:cNvSpPr>
              <p:nvPr/>
            </p:nvSpPr>
            <p:spPr bwMode="auto">
              <a:xfrm>
                <a:off x="3429000" y="4083050"/>
                <a:ext cx="828675" cy="85725"/>
              </a:xfrm>
              <a:custGeom>
                <a:avLst/>
                <a:gdLst/>
                <a:ahLst/>
                <a:cxnLst>
                  <a:cxn ang="0">
                    <a:pos x="221" y="5"/>
                  </a:cxn>
                  <a:cxn ang="0">
                    <a:pos x="214" y="1"/>
                  </a:cxn>
                  <a:cxn ang="0">
                    <a:pos x="6" y="16"/>
                  </a:cxn>
                  <a:cxn ang="0">
                    <a:pos x="0" y="21"/>
                  </a:cxn>
                  <a:cxn ang="0">
                    <a:pos x="0" y="23"/>
                  </a:cxn>
                  <a:cxn ang="0">
                    <a:pos x="221" y="6"/>
                  </a:cxn>
                  <a:cxn ang="0">
                    <a:pos x="221" y="5"/>
                  </a:cxn>
                </a:cxnLst>
                <a:rect l="0" t="0" r="r" b="b"/>
                <a:pathLst>
                  <a:path w="221" h="23">
                    <a:moveTo>
                      <a:pt x="221" y="5"/>
                    </a:moveTo>
                    <a:cubicBezTo>
                      <a:pt x="220" y="2"/>
                      <a:pt x="217" y="0"/>
                      <a:pt x="214" y="1"/>
                    </a:cubicBezTo>
                    <a:cubicBezTo>
                      <a:pt x="149" y="13"/>
                      <a:pt x="30" y="18"/>
                      <a:pt x="6" y="16"/>
                    </a:cubicBezTo>
                    <a:cubicBezTo>
                      <a:pt x="3" y="15"/>
                      <a:pt x="0" y="18"/>
                      <a:pt x="0" y="21"/>
                    </a:cubicBezTo>
                    <a:cubicBezTo>
                      <a:pt x="0" y="22"/>
                      <a:pt x="0" y="22"/>
                      <a:pt x="0" y="23"/>
                    </a:cubicBezTo>
                    <a:cubicBezTo>
                      <a:pt x="28" y="22"/>
                      <a:pt x="175" y="18"/>
                      <a:pt x="221" y="6"/>
                    </a:cubicBezTo>
                    <a:lnTo>
                      <a:pt x="221" y="5"/>
                    </a:lnTo>
                    <a:close/>
                  </a:path>
                </a:pathLst>
              </a:custGeom>
              <a:gradFill>
                <a:gsLst>
                  <a:gs pos="18000">
                    <a:schemeClr val="tx1">
                      <a:lumMod val="50000"/>
                    </a:schemeClr>
                  </a:gs>
                  <a:gs pos="39000">
                    <a:schemeClr val="bg1">
                      <a:lumMod val="85000"/>
                    </a:schemeClr>
                  </a:gs>
                  <a:gs pos="84000">
                    <a:srgbClr val="000000"/>
                  </a:gs>
                </a:gsLst>
                <a:lin ang="0" scaled="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26" name="Group 228"/>
            <p:cNvGrpSpPr/>
            <p:nvPr/>
          </p:nvGrpSpPr>
          <p:grpSpPr>
            <a:xfrm>
              <a:off x="1552575" y="2133600"/>
              <a:ext cx="1758950" cy="2179638"/>
              <a:chOff x="2844801" y="2439988"/>
              <a:chExt cx="1758950" cy="2179638"/>
            </a:xfrm>
          </p:grpSpPr>
          <p:sp>
            <p:nvSpPr>
              <p:cNvPr id="1527" name="Freeform 176"/>
              <p:cNvSpPr>
                <a:spLocks/>
              </p:cNvSpPr>
              <p:nvPr/>
            </p:nvSpPr>
            <p:spPr bwMode="auto">
              <a:xfrm>
                <a:off x="2849563" y="2443163"/>
                <a:ext cx="1751013" cy="2101850"/>
              </a:xfrm>
              <a:custGeom>
                <a:avLst/>
                <a:gdLst/>
                <a:ahLst/>
                <a:cxnLst>
                  <a:cxn ang="0">
                    <a:pos x="233" y="0"/>
                  </a:cxn>
                  <a:cxn ang="0">
                    <a:pos x="0" y="233"/>
                  </a:cxn>
                  <a:cxn ang="0">
                    <a:pos x="26" y="342"/>
                  </a:cxn>
                  <a:cxn ang="0">
                    <a:pos x="51" y="391"/>
                  </a:cxn>
                  <a:cxn ang="0">
                    <a:pos x="82" y="453"/>
                  </a:cxn>
                  <a:cxn ang="0">
                    <a:pos x="93" y="518"/>
                  </a:cxn>
                  <a:cxn ang="0">
                    <a:pos x="374" y="512"/>
                  </a:cxn>
                  <a:cxn ang="0">
                    <a:pos x="385" y="453"/>
                  </a:cxn>
                  <a:cxn ang="0">
                    <a:pos x="415" y="391"/>
                  </a:cxn>
                  <a:cxn ang="0">
                    <a:pos x="441" y="341"/>
                  </a:cxn>
                  <a:cxn ang="0">
                    <a:pos x="467" y="233"/>
                  </a:cxn>
                  <a:cxn ang="0">
                    <a:pos x="233" y="0"/>
                  </a:cxn>
                </a:cxnLst>
                <a:rect l="0" t="0" r="r" b="b"/>
                <a:pathLst>
                  <a:path w="467" h="560">
                    <a:moveTo>
                      <a:pt x="233" y="0"/>
                    </a:moveTo>
                    <a:cubicBezTo>
                      <a:pt x="104" y="0"/>
                      <a:pt x="0" y="105"/>
                      <a:pt x="0" y="233"/>
                    </a:cubicBezTo>
                    <a:cubicBezTo>
                      <a:pt x="0" y="271"/>
                      <a:pt x="9" y="309"/>
                      <a:pt x="26" y="342"/>
                    </a:cubicBezTo>
                    <a:cubicBezTo>
                      <a:pt x="32" y="356"/>
                      <a:pt x="41" y="373"/>
                      <a:pt x="51" y="391"/>
                    </a:cubicBezTo>
                    <a:cubicBezTo>
                      <a:pt x="64" y="413"/>
                      <a:pt x="77" y="437"/>
                      <a:pt x="82" y="453"/>
                    </a:cubicBezTo>
                    <a:cubicBezTo>
                      <a:pt x="90" y="480"/>
                      <a:pt x="92" y="501"/>
                      <a:pt x="93" y="518"/>
                    </a:cubicBezTo>
                    <a:cubicBezTo>
                      <a:pt x="138" y="547"/>
                      <a:pt x="283" y="560"/>
                      <a:pt x="374" y="512"/>
                    </a:cubicBezTo>
                    <a:cubicBezTo>
                      <a:pt x="375" y="496"/>
                      <a:pt x="377" y="477"/>
                      <a:pt x="385" y="453"/>
                    </a:cubicBezTo>
                    <a:cubicBezTo>
                      <a:pt x="390" y="437"/>
                      <a:pt x="403" y="413"/>
                      <a:pt x="415" y="391"/>
                    </a:cubicBezTo>
                    <a:cubicBezTo>
                      <a:pt x="425" y="373"/>
                      <a:pt x="435" y="355"/>
                      <a:pt x="441" y="341"/>
                    </a:cubicBezTo>
                    <a:cubicBezTo>
                      <a:pt x="458" y="308"/>
                      <a:pt x="467" y="271"/>
                      <a:pt x="467" y="233"/>
                    </a:cubicBezTo>
                    <a:cubicBezTo>
                      <a:pt x="467" y="105"/>
                      <a:pt x="362" y="0"/>
                      <a:pt x="233" y="0"/>
                    </a:cubicBezTo>
                  </a:path>
                </a:pathLst>
              </a:custGeom>
              <a:gradFill flip="none" rotWithShape="1">
                <a:gsLst>
                  <a:gs pos="75000">
                    <a:srgbClr val="3A3A3A"/>
                  </a:gs>
                  <a:gs pos="42000">
                    <a:schemeClr val="bg1">
                      <a:lumMod val="65000"/>
                      <a:alpha val="73000"/>
                    </a:schemeClr>
                  </a:gs>
                  <a:gs pos="15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8" name="Freeform 177"/>
              <p:cNvSpPr>
                <a:spLocks noEditPoints="1"/>
              </p:cNvSpPr>
              <p:nvPr/>
            </p:nvSpPr>
            <p:spPr bwMode="auto">
              <a:xfrm>
                <a:off x="2844801" y="2439988"/>
                <a:ext cx="1758950" cy="2179638"/>
              </a:xfrm>
              <a:custGeom>
                <a:avLst/>
                <a:gdLst/>
                <a:ahLst/>
                <a:cxnLst>
                  <a:cxn ang="0">
                    <a:pos x="450" y="143"/>
                  </a:cxn>
                  <a:cxn ang="0">
                    <a:pos x="400" y="69"/>
                  </a:cxn>
                  <a:cxn ang="0">
                    <a:pos x="326" y="18"/>
                  </a:cxn>
                  <a:cxn ang="0">
                    <a:pos x="234" y="0"/>
                  </a:cxn>
                  <a:cxn ang="0">
                    <a:pos x="143" y="18"/>
                  </a:cxn>
                  <a:cxn ang="0">
                    <a:pos x="69" y="69"/>
                  </a:cxn>
                  <a:cxn ang="0">
                    <a:pos x="18" y="143"/>
                  </a:cxn>
                  <a:cxn ang="0">
                    <a:pos x="0" y="234"/>
                  </a:cxn>
                  <a:cxn ang="0">
                    <a:pos x="7" y="291"/>
                  </a:cxn>
                  <a:cxn ang="0">
                    <a:pos x="27" y="343"/>
                  </a:cxn>
                  <a:cxn ang="0">
                    <a:pos x="52" y="392"/>
                  </a:cxn>
                  <a:cxn ang="0">
                    <a:pos x="82" y="454"/>
                  </a:cxn>
                  <a:cxn ang="0">
                    <a:pos x="93" y="519"/>
                  </a:cxn>
                  <a:cxn ang="0">
                    <a:pos x="93" y="526"/>
                  </a:cxn>
                  <a:cxn ang="0">
                    <a:pos x="100" y="559"/>
                  </a:cxn>
                  <a:cxn ang="0">
                    <a:pos x="124" y="580"/>
                  </a:cxn>
                  <a:cxn ang="0">
                    <a:pos x="160" y="581"/>
                  </a:cxn>
                  <a:cxn ang="0">
                    <a:pos x="229" y="580"/>
                  </a:cxn>
                  <a:cxn ang="0">
                    <a:pos x="240" y="580"/>
                  </a:cxn>
                  <a:cxn ang="0">
                    <a:pos x="308" y="581"/>
                  </a:cxn>
                  <a:cxn ang="0">
                    <a:pos x="345" y="580"/>
                  </a:cxn>
                  <a:cxn ang="0">
                    <a:pos x="368" y="559"/>
                  </a:cxn>
                  <a:cxn ang="0">
                    <a:pos x="376" y="526"/>
                  </a:cxn>
                  <a:cxn ang="0">
                    <a:pos x="376" y="513"/>
                  </a:cxn>
                  <a:cxn ang="0">
                    <a:pos x="387" y="454"/>
                  </a:cxn>
                  <a:cxn ang="0">
                    <a:pos x="417" y="392"/>
                  </a:cxn>
                  <a:cxn ang="0">
                    <a:pos x="442" y="343"/>
                  </a:cxn>
                  <a:cxn ang="0">
                    <a:pos x="462" y="291"/>
                  </a:cxn>
                  <a:cxn ang="0">
                    <a:pos x="469" y="234"/>
                  </a:cxn>
                  <a:cxn ang="0">
                    <a:pos x="450" y="143"/>
                  </a:cxn>
                  <a:cxn ang="0">
                    <a:pos x="441" y="342"/>
                  </a:cxn>
                  <a:cxn ang="0">
                    <a:pos x="385" y="454"/>
                  </a:cxn>
                  <a:cxn ang="0">
                    <a:pos x="375" y="513"/>
                  </a:cxn>
                  <a:cxn ang="0">
                    <a:pos x="374" y="526"/>
                  </a:cxn>
                  <a:cxn ang="0">
                    <a:pos x="345" y="579"/>
                  </a:cxn>
                  <a:cxn ang="0">
                    <a:pos x="308" y="580"/>
                  </a:cxn>
                  <a:cxn ang="0">
                    <a:pos x="240" y="579"/>
                  </a:cxn>
                  <a:cxn ang="0">
                    <a:pos x="229" y="579"/>
                  </a:cxn>
                  <a:cxn ang="0">
                    <a:pos x="160" y="580"/>
                  </a:cxn>
                  <a:cxn ang="0">
                    <a:pos x="124" y="579"/>
                  </a:cxn>
                  <a:cxn ang="0">
                    <a:pos x="94" y="526"/>
                  </a:cxn>
                  <a:cxn ang="0">
                    <a:pos x="94" y="519"/>
                  </a:cxn>
                  <a:cxn ang="0">
                    <a:pos x="83" y="454"/>
                  </a:cxn>
                  <a:cxn ang="0">
                    <a:pos x="28" y="343"/>
                  </a:cxn>
                  <a:cxn ang="0">
                    <a:pos x="1" y="234"/>
                  </a:cxn>
                  <a:cxn ang="0">
                    <a:pos x="234" y="1"/>
                  </a:cxn>
                  <a:cxn ang="0">
                    <a:pos x="468" y="234"/>
                  </a:cxn>
                  <a:cxn ang="0">
                    <a:pos x="441" y="342"/>
                  </a:cxn>
                </a:cxnLst>
                <a:rect l="0" t="0" r="r" b="b"/>
                <a:pathLst>
                  <a:path w="469" h="581">
                    <a:moveTo>
                      <a:pt x="450" y="143"/>
                    </a:moveTo>
                    <a:cubicBezTo>
                      <a:pt x="438" y="115"/>
                      <a:pt x="422" y="90"/>
                      <a:pt x="400" y="69"/>
                    </a:cubicBezTo>
                    <a:cubicBezTo>
                      <a:pt x="379" y="47"/>
                      <a:pt x="353" y="30"/>
                      <a:pt x="326" y="18"/>
                    </a:cubicBezTo>
                    <a:cubicBezTo>
                      <a:pt x="297" y="6"/>
                      <a:pt x="266" y="0"/>
                      <a:pt x="234" y="0"/>
                    </a:cubicBezTo>
                    <a:cubicBezTo>
                      <a:pt x="203" y="0"/>
                      <a:pt x="172" y="6"/>
                      <a:pt x="143" y="18"/>
                    </a:cubicBezTo>
                    <a:cubicBezTo>
                      <a:pt x="115" y="30"/>
                      <a:pt x="90" y="47"/>
                      <a:pt x="69" y="69"/>
                    </a:cubicBezTo>
                    <a:cubicBezTo>
                      <a:pt x="47" y="90"/>
                      <a:pt x="30" y="115"/>
                      <a:pt x="18" y="143"/>
                    </a:cubicBezTo>
                    <a:cubicBezTo>
                      <a:pt x="6" y="172"/>
                      <a:pt x="0" y="203"/>
                      <a:pt x="0" y="234"/>
                    </a:cubicBezTo>
                    <a:cubicBezTo>
                      <a:pt x="0" y="254"/>
                      <a:pt x="2" y="273"/>
                      <a:pt x="7" y="291"/>
                    </a:cubicBezTo>
                    <a:cubicBezTo>
                      <a:pt x="11" y="309"/>
                      <a:pt x="18" y="327"/>
                      <a:pt x="27" y="343"/>
                    </a:cubicBezTo>
                    <a:cubicBezTo>
                      <a:pt x="32" y="357"/>
                      <a:pt x="42" y="374"/>
                      <a:pt x="52" y="392"/>
                    </a:cubicBezTo>
                    <a:cubicBezTo>
                      <a:pt x="64" y="415"/>
                      <a:pt x="77" y="438"/>
                      <a:pt x="82" y="454"/>
                    </a:cubicBezTo>
                    <a:cubicBezTo>
                      <a:pt x="91" y="481"/>
                      <a:pt x="93" y="502"/>
                      <a:pt x="93" y="519"/>
                    </a:cubicBezTo>
                    <a:cubicBezTo>
                      <a:pt x="93" y="521"/>
                      <a:pt x="93" y="523"/>
                      <a:pt x="93" y="526"/>
                    </a:cubicBezTo>
                    <a:cubicBezTo>
                      <a:pt x="93" y="534"/>
                      <a:pt x="95" y="547"/>
                      <a:pt x="100" y="559"/>
                    </a:cubicBezTo>
                    <a:cubicBezTo>
                      <a:pt x="105" y="568"/>
                      <a:pt x="112" y="579"/>
                      <a:pt x="124" y="580"/>
                    </a:cubicBezTo>
                    <a:cubicBezTo>
                      <a:pt x="130" y="580"/>
                      <a:pt x="142" y="581"/>
                      <a:pt x="160" y="581"/>
                    </a:cubicBezTo>
                    <a:cubicBezTo>
                      <a:pt x="191" y="581"/>
                      <a:pt x="228" y="580"/>
                      <a:pt x="229" y="580"/>
                    </a:cubicBezTo>
                    <a:cubicBezTo>
                      <a:pt x="240" y="580"/>
                      <a:pt x="240" y="580"/>
                      <a:pt x="240" y="580"/>
                    </a:cubicBezTo>
                    <a:cubicBezTo>
                      <a:pt x="240" y="580"/>
                      <a:pt x="278" y="581"/>
                      <a:pt x="308" y="581"/>
                    </a:cubicBezTo>
                    <a:cubicBezTo>
                      <a:pt x="327" y="581"/>
                      <a:pt x="339" y="580"/>
                      <a:pt x="345" y="580"/>
                    </a:cubicBezTo>
                    <a:cubicBezTo>
                      <a:pt x="357" y="579"/>
                      <a:pt x="364" y="568"/>
                      <a:pt x="368" y="559"/>
                    </a:cubicBezTo>
                    <a:cubicBezTo>
                      <a:pt x="374" y="547"/>
                      <a:pt x="376" y="534"/>
                      <a:pt x="376" y="526"/>
                    </a:cubicBezTo>
                    <a:cubicBezTo>
                      <a:pt x="376" y="522"/>
                      <a:pt x="376" y="517"/>
                      <a:pt x="376" y="513"/>
                    </a:cubicBezTo>
                    <a:cubicBezTo>
                      <a:pt x="377" y="497"/>
                      <a:pt x="379" y="478"/>
                      <a:pt x="387" y="454"/>
                    </a:cubicBezTo>
                    <a:cubicBezTo>
                      <a:pt x="392" y="438"/>
                      <a:pt x="404" y="415"/>
                      <a:pt x="417" y="392"/>
                    </a:cubicBezTo>
                    <a:cubicBezTo>
                      <a:pt x="427" y="374"/>
                      <a:pt x="437" y="357"/>
                      <a:pt x="442" y="343"/>
                    </a:cubicBezTo>
                    <a:cubicBezTo>
                      <a:pt x="451" y="326"/>
                      <a:pt x="457" y="309"/>
                      <a:pt x="462" y="291"/>
                    </a:cubicBezTo>
                    <a:cubicBezTo>
                      <a:pt x="466" y="273"/>
                      <a:pt x="469" y="254"/>
                      <a:pt x="469" y="234"/>
                    </a:cubicBezTo>
                    <a:cubicBezTo>
                      <a:pt x="469" y="203"/>
                      <a:pt x="463" y="172"/>
                      <a:pt x="450" y="143"/>
                    </a:cubicBezTo>
                    <a:moveTo>
                      <a:pt x="441" y="342"/>
                    </a:moveTo>
                    <a:cubicBezTo>
                      <a:pt x="428" y="374"/>
                      <a:pt x="395" y="424"/>
                      <a:pt x="385" y="454"/>
                    </a:cubicBezTo>
                    <a:cubicBezTo>
                      <a:pt x="378" y="477"/>
                      <a:pt x="375" y="497"/>
                      <a:pt x="375" y="513"/>
                    </a:cubicBezTo>
                    <a:cubicBezTo>
                      <a:pt x="375" y="518"/>
                      <a:pt x="374" y="522"/>
                      <a:pt x="374" y="526"/>
                    </a:cubicBezTo>
                    <a:cubicBezTo>
                      <a:pt x="374" y="544"/>
                      <a:pt x="365" y="577"/>
                      <a:pt x="345" y="579"/>
                    </a:cubicBezTo>
                    <a:cubicBezTo>
                      <a:pt x="338" y="579"/>
                      <a:pt x="324" y="580"/>
                      <a:pt x="308" y="580"/>
                    </a:cubicBezTo>
                    <a:cubicBezTo>
                      <a:pt x="277" y="580"/>
                      <a:pt x="240" y="579"/>
                      <a:pt x="240" y="579"/>
                    </a:cubicBezTo>
                    <a:cubicBezTo>
                      <a:pt x="229" y="579"/>
                      <a:pt x="229" y="579"/>
                      <a:pt x="229" y="579"/>
                    </a:cubicBezTo>
                    <a:cubicBezTo>
                      <a:pt x="229" y="579"/>
                      <a:pt x="191" y="580"/>
                      <a:pt x="160" y="580"/>
                    </a:cubicBezTo>
                    <a:cubicBezTo>
                      <a:pt x="145" y="580"/>
                      <a:pt x="131" y="579"/>
                      <a:pt x="124" y="579"/>
                    </a:cubicBezTo>
                    <a:cubicBezTo>
                      <a:pt x="104" y="577"/>
                      <a:pt x="94" y="544"/>
                      <a:pt x="94" y="526"/>
                    </a:cubicBezTo>
                    <a:cubicBezTo>
                      <a:pt x="94" y="524"/>
                      <a:pt x="94" y="522"/>
                      <a:pt x="94" y="519"/>
                    </a:cubicBezTo>
                    <a:cubicBezTo>
                      <a:pt x="94" y="502"/>
                      <a:pt x="92" y="480"/>
                      <a:pt x="83" y="454"/>
                    </a:cubicBezTo>
                    <a:cubicBezTo>
                      <a:pt x="74" y="424"/>
                      <a:pt x="41" y="374"/>
                      <a:pt x="28" y="343"/>
                    </a:cubicBezTo>
                    <a:cubicBezTo>
                      <a:pt x="11" y="310"/>
                      <a:pt x="1" y="274"/>
                      <a:pt x="1" y="234"/>
                    </a:cubicBezTo>
                    <a:cubicBezTo>
                      <a:pt x="1" y="106"/>
                      <a:pt x="106" y="1"/>
                      <a:pt x="234" y="1"/>
                    </a:cubicBezTo>
                    <a:cubicBezTo>
                      <a:pt x="363" y="1"/>
                      <a:pt x="468" y="106"/>
                      <a:pt x="468" y="234"/>
                    </a:cubicBezTo>
                    <a:cubicBezTo>
                      <a:pt x="468" y="273"/>
                      <a:pt x="458" y="310"/>
                      <a:pt x="441" y="342"/>
                    </a:cubicBezTo>
                  </a:path>
                </a:pathLst>
              </a:custGeom>
              <a:solidFill>
                <a:schemeClr val="tx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9" name="Rectangle 178"/>
              <p:cNvSpPr>
                <a:spLocks noChangeArrowheads="1"/>
              </p:cNvSpPr>
              <p:nvPr/>
            </p:nvSpPr>
            <p:spPr bwMode="auto">
              <a:xfrm>
                <a:off x="3692526" y="3532188"/>
                <a:ext cx="52388" cy="33655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0" name="Freeform 194"/>
              <p:cNvSpPr>
                <a:spLocks/>
              </p:cNvSpPr>
              <p:nvPr/>
            </p:nvSpPr>
            <p:spPr bwMode="auto">
              <a:xfrm>
                <a:off x="3513138" y="3838576"/>
                <a:ext cx="407988" cy="304800"/>
              </a:xfrm>
              <a:custGeom>
                <a:avLst/>
                <a:gdLst/>
                <a:ahLst/>
                <a:cxnLst>
                  <a:cxn ang="0">
                    <a:pos x="12" y="81"/>
                  </a:cxn>
                  <a:cxn ang="0">
                    <a:pos x="39" y="71"/>
                  </a:cxn>
                  <a:cxn ang="0">
                    <a:pos x="39" y="69"/>
                  </a:cxn>
                  <a:cxn ang="0">
                    <a:pos x="55" y="53"/>
                  </a:cxn>
                  <a:cxn ang="0">
                    <a:pos x="70" y="69"/>
                  </a:cxn>
                  <a:cxn ang="0">
                    <a:pos x="70" y="70"/>
                  </a:cxn>
                  <a:cxn ang="0">
                    <a:pos x="97" y="79"/>
                  </a:cxn>
                  <a:cxn ang="0">
                    <a:pos x="103" y="52"/>
                  </a:cxn>
                  <a:cxn ang="0">
                    <a:pos x="101" y="20"/>
                  </a:cxn>
                  <a:cxn ang="0">
                    <a:pos x="59" y="2"/>
                  </a:cxn>
                  <a:cxn ang="0">
                    <a:pos x="57" y="0"/>
                  </a:cxn>
                  <a:cxn ang="0">
                    <a:pos x="57" y="0"/>
                  </a:cxn>
                  <a:cxn ang="0">
                    <a:pos x="55" y="0"/>
                  </a:cxn>
                  <a:cxn ang="0">
                    <a:pos x="52" y="0"/>
                  </a:cxn>
                  <a:cxn ang="0">
                    <a:pos x="52" y="0"/>
                  </a:cxn>
                  <a:cxn ang="0">
                    <a:pos x="50" y="2"/>
                  </a:cxn>
                  <a:cxn ang="0">
                    <a:pos x="9" y="20"/>
                  </a:cxn>
                  <a:cxn ang="0">
                    <a:pos x="6" y="52"/>
                  </a:cxn>
                  <a:cxn ang="0">
                    <a:pos x="12" y="81"/>
                  </a:cxn>
                </a:cxnLst>
                <a:rect l="0" t="0" r="r" b="b"/>
                <a:pathLst>
                  <a:path w="109" h="81">
                    <a:moveTo>
                      <a:pt x="12" y="81"/>
                    </a:moveTo>
                    <a:cubicBezTo>
                      <a:pt x="20" y="76"/>
                      <a:pt x="30" y="73"/>
                      <a:pt x="39" y="71"/>
                    </a:cubicBezTo>
                    <a:cubicBezTo>
                      <a:pt x="39" y="70"/>
                      <a:pt x="39" y="70"/>
                      <a:pt x="39" y="69"/>
                    </a:cubicBezTo>
                    <a:cubicBezTo>
                      <a:pt x="39" y="60"/>
                      <a:pt x="46" y="53"/>
                      <a:pt x="55" y="53"/>
                    </a:cubicBezTo>
                    <a:cubicBezTo>
                      <a:pt x="63" y="53"/>
                      <a:pt x="70" y="60"/>
                      <a:pt x="70" y="69"/>
                    </a:cubicBezTo>
                    <a:cubicBezTo>
                      <a:pt x="70" y="69"/>
                      <a:pt x="70" y="70"/>
                      <a:pt x="70" y="70"/>
                    </a:cubicBezTo>
                    <a:cubicBezTo>
                      <a:pt x="80" y="72"/>
                      <a:pt x="89" y="75"/>
                      <a:pt x="97" y="79"/>
                    </a:cubicBezTo>
                    <a:cubicBezTo>
                      <a:pt x="98" y="70"/>
                      <a:pt x="100" y="59"/>
                      <a:pt x="103" y="52"/>
                    </a:cubicBezTo>
                    <a:cubicBezTo>
                      <a:pt x="109" y="37"/>
                      <a:pt x="108" y="25"/>
                      <a:pt x="101" y="20"/>
                    </a:cubicBezTo>
                    <a:cubicBezTo>
                      <a:pt x="93" y="14"/>
                      <a:pt x="59" y="2"/>
                      <a:pt x="59" y="2"/>
                    </a:cubicBezTo>
                    <a:cubicBezTo>
                      <a:pt x="59" y="1"/>
                      <a:pt x="58" y="1"/>
                      <a:pt x="57" y="0"/>
                    </a:cubicBezTo>
                    <a:cubicBezTo>
                      <a:pt x="57" y="0"/>
                      <a:pt x="57" y="0"/>
                      <a:pt x="57" y="0"/>
                    </a:cubicBezTo>
                    <a:cubicBezTo>
                      <a:pt x="57" y="0"/>
                      <a:pt x="56" y="0"/>
                      <a:pt x="55" y="0"/>
                    </a:cubicBezTo>
                    <a:cubicBezTo>
                      <a:pt x="53" y="0"/>
                      <a:pt x="52" y="0"/>
                      <a:pt x="52" y="0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51" y="1"/>
                      <a:pt x="51" y="1"/>
                      <a:pt x="50" y="2"/>
                    </a:cubicBezTo>
                    <a:cubicBezTo>
                      <a:pt x="50" y="2"/>
                      <a:pt x="16" y="14"/>
                      <a:pt x="9" y="20"/>
                    </a:cubicBezTo>
                    <a:cubicBezTo>
                      <a:pt x="2" y="25"/>
                      <a:pt x="0" y="37"/>
                      <a:pt x="6" y="52"/>
                    </a:cubicBezTo>
                    <a:cubicBezTo>
                      <a:pt x="9" y="60"/>
                      <a:pt x="12" y="71"/>
                      <a:pt x="12" y="81"/>
                    </a:cubicBezTo>
                    <a:close/>
                  </a:path>
                </a:pathLst>
              </a:custGeom>
              <a:gradFill>
                <a:gsLst>
                  <a:gs pos="75000">
                    <a:schemeClr val="bg1">
                      <a:lumMod val="50000"/>
                    </a:schemeClr>
                  </a:gs>
                  <a:gs pos="51000">
                    <a:schemeClr val="bg1">
                      <a:lumMod val="50000"/>
                      <a:tint val="44500"/>
                      <a:satMod val="160000"/>
                    </a:schemeClr>
                  </a:gs>
                  <a:gs pos="37000">
                    <a:schemeClr val="bg1">
                      <a:lumMod val="9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1" name="Freeform 195"/>
              <p:cNvSpPr>
                <a:spLocks/>
              </p:cNvSpPr>
              <p:nvPr/>
            </p:nvSpPr>
            <p:spPr bwMode="auto">
              <a:xfrm>
                <a:off x="3519488" y="4102101"/>
                <a:ext cx="393700" cy="509588"/>
              </a:xfrm>
              <a:custGeom>
                <a:avLst/>
                <a:gdLst/>
                <a:ahLst/>
                <a:cxnLst>
                  <a:cxn ang="0">
                    <a:pos x="99" y="35"/>
                  </a:cxn>
                  <a:cxn ang="0">
                    <a:pos x="95" y="9"/>
                  </a:cxn>
                  <a:cxn ang="0">
                    <a:pos x="68" y="0"/>
                  </a:cxn>
                  <a:cxn ang="0">
                    <a:pos x="53" y="15"/>
                  </a:cxn>
                  <a:cxn ang="0">
                    <a:pos x="37" y="1"/>
                  </a:cxn>
                  <a:cxn ang="0">
                    <a:pos x="10" y="11"/>
                  </a:cxn>
                  <a:cxn ang="0">
                    <a:pos x="10" y="11"/>
                  </a:cxn>
                  <a:cxn ang="0">
                    <a:pos x="7" y="35"/>
                  </a:cxn>
                  <a:cxn ang="0">
                    <a:pos x="4" y="136"/>
                  </a:cxn>
                  <a:cxn ang="0">
                    <a:pos x="101" y="136"/>
                  </a:cxn>
                  <a:cxn ang="0">
                    <a:pos x="99" y="35"/>
                  </a:cxn>
                </a:cxnLst>
                <a:rect l="0" t="0" r="r" b="b"/>
                <a:pathLst>
                  <a:path w="105" h="136">
                    <a:moveTo>
                      <a:pt x="99" y="35"/>
                    </a:moveTo>
                    <a:cubicBezTo>
                      <a:pt x="95" y="30"/>
                      <a:pt x="94" y="20"/>
                      <a:pt x="95" y="9"/>
                    </a:cubicBezTo>
                    <a:cubicBezTo>
                      <a:pt x="87" y="5"/>
                      <a:pt x="78" y="2"/>
                      <a:pt x="68" y="0"/>
                    </a:cubicBezTo>
                    <a:cubicBezTo>
                      <a:pt x="68" y="8"/>
                      <a:pt x="61" y="15"/>
                      <a:pt x="53" y="15"/>
                    </a:cubicBezTo>
                    <a:cubicBezTo>
                      <a:pt x="45" y="15"/>
                      <a:pt x="38" y="9"/>
                      <a:pt x="37" y="1"/>
                    </a:cubicBezTo>
                    <a:cubicBezTo>
                      <a:pt x="28" y="3"/>
                      <a:pt x="18" y="6"/>
                      <a:pt x="10" y="11"/>
                    </a:cubicBezTo>
                    <a:cubicBezTo>
                      <a:pt x="10" y="11"/>
                      <a:pt x="10" y="11"/>
                      <a:pt x="10" y="11"/>
                    </a:cubicBezTo>
                    <a:cubicBezTo>
                      <a:pt x="11" y="21"/>
                      <a:pt x="10" y="30"/>
                      <a:pt x="7" y="35"/>
                    </a:cubicBezTo>
                    <a:cubicBezTo>
                      <a:pt x="0" y="44"/>
                      <a:pt x="4" y="129"/>
                      <a:pt x="4" y="136"/>
                    </a:cubicBezTo>
                    <a:cubicBezTo>
                      <a:pt x="101" y="136"/>
                      <a:pt x="101" y="136"/>
                      <a:pt x="101" y="136"/>
                    </a:cubicBezTo>
                    <a:cubicBezTo>
                      <a:pt x="101" y="129"/>
                      <a:pt x="105" y="44"/>
                      <a:pt x="99" y="35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2" name="Freeform 196"/>
              <p:cNvSpPr>
                <a:spLocks noEditPoints="1"/>
              </p:cNvSpPr>
              <p:nvPr/>
            </p:nvSpPr>
            <p:spPr bwMode="auto">
              <a:xfrm>
                <a:off x="3543301" y="3043238"/>
                <a:ext cx="85725" cy="454025"/>
              </a:xfrm>
              <a:custGeom>
                <a:avLst/>
                <a:gdLst/>
                <a:ahLst/>
                <a:cxnLst>
                  <a:cxn ang="0">
                    <a:pos x="23" y="120"/>
                  </a:cxn>
                  <a:cxn ang="0">
                    <a:pos x="3" y="23"/>
                  </a:cxn>
                  <a:cxn ang="0">
                    <a:pos x="13" y="11"/>
                  </a:cxn>
                  <a:cxn ang="0">
                    <a:pos x="10" y="4"/>
                  </a:cxn>
                  <a:cxn ang="0">
                    <a:pos x="6" y="4"/>
                  </a:cxn>
                  <a:cxn ang="0">
                    <a:pos x="2" y="1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8" y="61"/>
                  </a:cxn>
                  <a:cxn ang="0">
                    <a:pos x="15" y="102"/>
                  </a:cxn>
                  <a:cxn ang="0">
                    <a:pos x="23" y="121"/>
                  </a:cxn>
                  <a:cxn ang="0">
                    <a:pos x="23" y="121"/>
                  </a:cxn>
                  <a:cxn ang="0">
                    <a:pos x="23" y="120"/>
                  </a:cxn>
                  <a:cxn ang="0">
                    <a:pos x="2" y="14"/>
                  </a:cxn>
                  <a:cxn ang="0">
                    <a:pos x="6" y="4"/>
                  </a:cxn>
                  <a:cxn ang="0">
                    <a:pos x="10" y="5"/>
                  </a:cxn>
                  <a:cxn ang="0">
                    <a:pos x="13" y="11"/>
                  </a:cxn>
                  <a:cxn ang="0">
                    <a:pos x="3" y="22"/>
                  </a:cxn>
                  <a:cxn ang="0">
                    <a:pos x="2" y="14"/>
                  </a:cxn>
                </a:cxnLst>
                <a:rect l="0" t="0" r="r" b="b"/>
                <a:pathLst>
                  <a:path w="23" h="121">
                    <a:moveTo>
                      <a:pt x="23" y="120"/>
                    </a:moveTo>
                    <a:cubicBezTo>
                      <a:pt x="17" y="121"/>
                      <a:pt x="9" y="66"/>
                      <a:pt x="3" y="23"/>
                    </a:cubicBezTo>
                    <a:cubicBezTo>
                      <a:pt x="7" y="22"/>
                      <a:pt x="12" y="16"/>
                      <a:pt x="13" y="11"/>
                    </a:cubicBezTo>
                    <a:cubicBezTo>
                      <a:pt x="14" y="9"/>
                      <a:pt x="13" y="6"/>
                      <a:pt x="10" y="4"/>
                    </a:cubicBezTo>
                    <a:cubicBezTo>
                      <a:pt x="8" y="3"/>
                      <a:pt x="7" y="3"/>
                      <a:pt x="6" y="4"/>
                    </a:cubicBezTo>
                    <a:cubicBezTo>
                      <a:pt x="3" y="5"/>
                      <a:pt x="2" y="9"/>
                      <a:pt x="2" y="12"/>
                    </a:cubicBezTo>
                    <a:cubicBezTo>
                      <a:pt x="1" y="8"/>
                      <a:pt x="1" y="4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31"/>
                      <a:pt x="8" y="61"/>
                    </a:cubicBezTo>
                    <a:cubicBezTo>
                      <a:pt x="11" y="78"/>
                      <a:pt x="13" y="92"/>
                      <a:pt x="15" y="102"/>
                    </a:cubicBezTo>
                    <a:cubicBezTo>
                      <a:pt x="18" y="115"/>
                      <a:pt x="21" y="121"/>
                      <a:pt x="23" y="121"/>
                    </a:cubicBezTo>
                    <a:cubicBezTo>
                      <a:pt x="23" y="121"/>
                      <a:pt x="23" y="121"/>
                      <a:pt x="23" y="121"/>
                    </a:cubicBezTo>
                    <a:lnTo>
                      <a:pt x="23" y="120"/>
                    </a:lnTo>
                    <a:close/>
                    <a:moveTo>
                      <a:pt x="2" y="14"/>
                    </a:moveTo>
                    <a:cubicBezTo>
                      <a:pt x="2" y="14"/>
                      <a:pt x="3" y="6"/>
                      <a:pt x="6" y="4"/>
                    </a:cubicBezTo>
                    <a:cubicBezTo>
                      <a:pt x="7" y="4"/>
                      <a:pt x="8" y="4"/>
                      <a:pt x="10" y="5"/>
                    </a:cubicBezTo>
                    <a:cubicBezTo>
                      <a:pt x="12" y="6"/>
                      <a:pt x="13" y="9"/>
                      <a:pt x="13" y="11"/>
                    </a:cubicBezTo>
                    <a:cubicBezTo>
                      <a:pt x="12" y="16"/>
                      <a:pt x="7" y="21"/>
                      <a:pt x="3" y="22"/>
                    </a:cubicBezTo>
                    <a:cubicBezTo>
                      <a:pt x="3" y="19"/>
                      <a:pt x="2" y="17"/>
                      <a:pt x="2" y="14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3" name="Freeform 197"/>
              <p:cNvSpPr>
                <a:spLocks noEditPoints="1"/>
              </p:cNvSpPr>
              <p:nvPr/>
            </p:nvSpPr>
            <p:spPr bwMode="auto">
              <a:xfrm>
                <a:off x="3794126" y="3043238"/>
                <a:ext cx="90488" cy="454025"/>
              </a:xfrm>
              <a:custGeom>
                <a:avLst/>
                <a:gdLst/>
                <a:ahLst/>
                <a:cxnLst>
                  <a:cxn ang="0">
                    <a:pos x="0" y="121"/>
                  </a:cxn>
                  <a:cxn ang="0">
                    <a:pos x="0" y="121"/>
                  </a:cxn>
                  <a:cxn ang="0">
                    <a:pos x="8" y="102"/>
                  </a:cxn>
                  <a:cxn ang="0">
                    <a:pos x="16" y="61"/>
                  </a:cxn>
                  <a:cxn ang="0">
                    <a:pos x="24" y="0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22" y="12"/>
                  </a:cxn>
                  <a:cxn ang="0">
                    <a:pos x="18" y="4"/>
                  </a:cxn>
                  <a:cxn ang="0">
                    <a:pos x="14" y="4"/>
                  </a:cxn>
                  <a:cxn ang="0">
                    <a:pos x="10" y="11"/>
                  </a:cxn>
                  <a:cxn ang="0">
                    <a:pos x="21" y="23"/>
                  </a:cxn>
                  <a:cxn ang="0">
                    <a:pos x="0" y="120"/>
                  </a:cxn>
                  <a:cxn ang="0">
                    <a:pos x="0" y="121"/>
                  </a:cxn>
                  <a:cxn ang="0">
                    <a:pos x="22" y="14"/>
                  </a:cxn>
                  <a:cxn ang="0">
                    <a:pos x="21" y="22"/>
                  </a:cxn>
                  <a:cxn ang="0">
                    <a:pos x="11" y="11"/>
                  </a:cxn>
                  <a:cxn ang="0">
                    <a:pos x="14" y="5"/>
                  </a:cxn>
                  <a:cxn ang="0">
                    <a:pos x="18" y="4"/>
                  </a:cxn>
                  <a:cxn ang="0">
                    <a:pos x="22" y="14"/>
                  </a:cxn>
                </a:cxnLst>
                <a:rect l="0" t="0" r="r" b="b"/>
                <a:pathLst>
                  <a:path w="24" h="121">
                    <a:moveTo>
                      <a:pt x="0" y="121"/>
                    </a:moveTo>
                    <a:cubicBezTo>
                      <a:pt x="0" y="121"/>
                      <a:pt x="0" y="121"/>
                      <a:pt x="0" y="121"/>
                    </a:cubicBezTo>
                    <a:cubicBezTo>
                      <a:pt x="3" y="121"/>
                      <a:pt x="5" y="115"/>
                      <a:pt x="8" y="102"/>
                    </a:cubicBezTo>
                    <a:cubicBezTo>
                      <a:pt x="11" y="92"/>
                      <a:pt x="13" y="78"/>
                      <a:pt x="16" y="61"/>
                    </a:cubicBezTo>
                    <a:cubicBezTo>
                      <a:pt x="20" y="31"/>
                      <a:pt x="24" y="0"/>
                      <a:pt x="24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3" y="4"/>
                      <a:pt x="22" y="8"/>
                      <a:pt x="22" y="12"/>
                    </a:cubicBezTo>
                    <a:cubicBezTo>
                      <a:pt x="22" y="9"/>
                      <a:pt x="21" y="5"/>
                      <a:pt x="18" y="4"/>
                    </a:cubicBezTo>
                    <a:cubicBezTo>
                      <a:pt x="17" y="3"/>
                      <a:pt x="15" y="3"/>
                      <a:pt x="14" y="4"/>
                    </a:cubicBezTo>
                    <a:cubicBezTo>
                      <a:pt x="11" y="6"/>
                      <a:pt x="10" y="9"/>
                      <a:pt x="10" y="11"/>
                    </a:cubicBezTo>
                    <a:cubicBezTo>
                      <a:pt x="11" y="16"/>
                      <a:pt x="17" y="22"/>
                      <a:pt x="21" y="23"/>
                    </a:cubicBezTo>
                    <a:cubicBezTo>
                      <a:pt x="15" y="66"/>
                      <a:pt x="7" y="121"/>
                      <a:pt x="0" y="120"/>
                    </a:cubicBezTo>
                    <a:lnTo>
                      <a:pt x="0" y="121"/>
                    </a:lnTo>
                    <a:close/>
                    <a:moveTo>
                      <a:pt x="22" y="14"/>
                    </a:moveTo>
                    <a:cubicBezTo>
                      <a:pt x="21" y="17"/>
                      <a:pt x="21" y="19"/>
                      <a:pt x="21" y="22"/>
                    </a:cubicBezTo>
                    <a:cubicBezTo>
                      <a:pt x="17" y="21"/>
                      <a:pt x="12" y="16"/>
                      <a:pt x="11" y="11"/>
                    </a:cubicBezTo>
                    <a:cubicBezTo>
                      <a:pt x="11" y="9"/>
                      <a:pt x="12" y="6"/>
                      <a:pt x="14" y="5"/>
                    </a:cubicBezTo>
                    <a:cubicBezTo>
                      <a:pt x="16" y="4"/>
                      <a:pt x="17" y="4"/>
                      <a:pt x="18" y="4"/>
                    </a:cubicBezTo>
                    <a:cubicBezTo>
                      <a:pt x="21" y="6"/>
                      <a:pt x="22" y="14"/>
                      <a:pt x="22" y="14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4" name="Freeform 198"/>
              <p:cNvSpPr>
                <a:spLocks/>
              </p:cNvSpPr>
              <p:nvPr/>
            </p:nvSpPr>
            <p:spPr bwMode="auto">
              <a:xfrm>
                <a:off x="3328988" y="3100388"/>
                <a:ext cx="773113" cy="63500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25" y="5"/>
                  </a:cxn>
                  <a:cxn ang="0">
                    <a:pos x="68" y="2"/>
                  </a:cxn>
                  <a:cxn ang="0">
                    <a:pos x="68" y="2"/>
                  </a:cxn>
                  <a:cxn ang="0">
                    <a:pos x="93" y="8"/>
                  </a:cxn>
                  <a:cxn ang="0">
                    <a:pos x="139" y="4"/>
                  </a:cxn>
                  <a:cxn ang="0">
                    <a:pos x="138" y="4"/>
                  </a:cxn>
                  <a:cxn ang="0">
                    <a:pos x="160" y="9"/>
                  </a:cxn>
                  <a:cxn ang="0">
                    <a:pos x="206" y="2"/>
                  </a:cxn>
                  <a:cxn ang="0">
                    <a:pos x="206" y="2"/>
                  </a:cxn>
                  <a:cxn ang="0">
                    <a:pos x="139" y="3"/>
                  </a:cxn>
                  <a:cxn ang="0">
                    <a:pos x="139" y="3"/>
                  </a:cxn>
                  <a:cxn ang="0">
                    <a:pos x="138" y="3"/>
                  </a:cxn>
                  <a:cxn ang="0">
                    <a:pos x="68" y="1"/>
                  </a:cxn>
                  <a:cxn ang="0">
                    <a:pos x="68" y="1"/>
                  </a:cxn>
                  <a:cxn ang="0">
                    <a:pos x="68" y="1"/>
                  </a:cxn>
                  <a:cxn ang="0">
                    <a:pos x="0" y="0"/>
                  </a:cxn>
                  <a:cxn ang="0">
                    <a:pos x="0" y="1"/>
                  </a:cxn>
                </a:cxnLst>
                <a:rect l="0" t="0" r="r" b="b"/>
                <a:pathLst>
                  <a:path w="206" h="17">
                    <a:moveTo>
                      <a:pt x="0" y="1"/>
                    </a:moveTo>
                    <a:cubicBezTo>
                      <a:pt x="0" y="1"/>
                      <a:pt x="11" y="4"/>
                      <a:pt x="25" y="5"/>
                    </a:cubicBezTo>
                    <a:cubicBezTo>
                      <a:pt x="39" y="7"/>
                      <a:pt x="57" y="7"/>
                      <a:pt x="68" y="2"/>
                    </a:cubicBezTo>
                    <a:cubicBezTo>
                      <a:pt x="68" y="2"/>
                      <a:pt x="68" y="2"/>
                      <a:pt x="68" y="2"/>
                    </a:cubicBezTo>
                    <a:cubicBezTo>
                      <a:pt x="68" y="2"/>
                      <a:pt x="79" y="5"/>
                      <a:pt x="93" y="8"/>
                    </a:cubicBezTo>
                    <a:cubicBezTo>
                      <a:pt x="105" y="10"/>
                      <a:pt x="124" y="11"/>
                      <a:pt x="139" y="4"/>
                    </a:cubicBezTo>
                    <a:cubicBezTo>
                      <a:pt x="138" y="4"/>
                      <a:pt x="138" y="4"/>
                      <a:pt x="138" y="4"/>
                    </a:cubicBezTo>
                    <a:cubicBezTo>
                      <a:pt x="138" y="4"/>
                      <a:pt x="147" y="8"/>
                      <a:pt x="160" y="9"/>
                    </a:cubicBezTo>
                    <a:cubicBezTo>
                      <a:pt x="172" y="11"/>
                      <a:pt x="189" y="11"/>
                      <a:pt x="206" y="2"/>
                    </a:cubicBezTo>
                    <a:cubicBezTo>
                      <a:pt x="206" y="2"/>
                      <a:pt x="206" y="2"/>
                      <a:pt x="206" y="2"/>
                    </a:cubicBezTo>
                    <a:cubicBezTo>
                      <a:pt x="174" y="17"/>
                      <a:pt x="139" y="4"/>
                      <a:pt x="139" y="3"/>
                    </a:cubicBezTo>
                    <a:cubicBezTo>
                      <a:pt x="139" y="3"/>
                      <a:pt x="139" y="3"/>
                      <a:pt x="139" y="3"/>
                    </a:cubicBezTo>
                    <a:cubicBezTo>
                      <a:pt x="138" y="3"/>
                      <a:pt x="138" y="3"/>
                      <a:pt x="138" y="3"/>
                    </a:cubicBezTo>
                    <a:cubicBezTo>
                      <a:pt x="110" y="16"/>
                      <a:pt x="69" y="1"/>
                      <a:pt x="68" y="1"/>
                    </a:cubicBezTo>
                    <a:cubicBezTo>
                      <a:pt x="68" y="1"/>
                      <a:pt x="68" y="1"/>
                      <a:pt x="68" y="1"/>
                    </a:cubicBezTo>
                    <a:cubicBezTo>
                      <a:pt x="68" y="1"/>
                      <a:pt x="68" y="1"/>
                      <a:pt x="68" y="1"/>
                    </a:cubicBezTo>
                    <a:cubicBezTo>
                      <a:pt x="46" y="12"/>
                      <a:pt x="0" y="1"/>
                      <a:pt x="0" y="0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0404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5" name="Freeform 199"/>
              <p:cNvSpPr>
                <a:spLocks/>
              </p:cNvSpPr>
              <p:nvPr/>
            </p:nvSpPr>
            <p:spPr bwMode="auto">
              <a:xfrm>
                <a:off x="3989388" y="2500313"/>
                <a:ext cx="584200" cy="10842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7" y="22"/>
                  </a:cxn>
                  <a:cxn ang="0">
                    <a:pos x="132" y="115"/>
                  </a:cxn>
                  <a:cxn ang="0">
                    <a:pos x="152" y="239"/>
                  </a:cxn>
                  <a:cxn ang="0">
                    <a:pos x="140" y="289"/>
                  </a:cxn>
                  <a:cxn ang="0">
                    <a:pos x="147" y="238"/>
                  </a:cxn>
                  <a:cxn ang="0">
                    <a:pos x="123" y="119"/>
                  </a:cxn>
                  <a:cxn ang="0">
                    <a:pos x="45" y="26"/>
                  </a:cxn>
                  <a:cxn ang="0">
                    <a:pos x="0" y="0"/>
                  </a:cxn>
                </a:cxnLst>
                <a:rect l="0" t="0" r="r" b="b"/>
                <a:pathLst>
                  <a:path w="156" h="289">
                    <a:moveTo>
                      <a:pt x="0" y="0"/>
                    </a:moveTo>
                    <a:cubicBezTo>
                      <a:pt x="0" y="1"/>
                      <a:pt x="20" y="5"/>
                      <a:pt x="47" y="22"/>
                    </a:cubicBezTo>
                    <a:cubicBezTo>
                      <a:pt x="75" y="39"/>
                      <a:pt x="110" y="69"/>
                      <a:pt x="132" y="115"/>
                    </a:cubicBezTo>
                    <a:cubicBezTo>
                      <a:pt x="154" y="160"/>
                      <a:pt x="156" y="207"/>
                      <a:pt x="152" y="239"/>
                    </a:cubicBezTo>
                    <a:cubicBezTo>
                      <a:pt x="148" y="271"/>
                      <a:pt x="139" y="289"/>
                      <a:pt x="140" y="289"/>
                    </a:cubicBezTo>
                    <a:cubicBezTo>
                      <a:pt x="139" y="289"/>
                      <a:pt x="146" y="270"/>
                      <a:pt x="147" y="238"/>
                    </a:cubicBezTo>
                    <a:cubicBezTo>
                      <a:pt x="149" y="207"/>
                      <a:pt x="144" y="162"/>
                      <a:pt x="123" y="119"/>
                    </a:cubicBezTo>
                    <a:cubicBezTo>
                      <a:pt x="102" y="76"/>
                      <a:pt x="70" y="44"/>
                      <a:pt x="45" y="26"/>
                    </a:cubicBezTo>
                    <a:cubicBezTo>
                      <a:pt x="19" y="8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6" name="Freeform 200"/>
              <p:cNvSpPr>
                <a:spLocks/>
              </p:cNvSpPr>
              <p:nvPr/>
            </p:nvSpPr>
            <p:spPr bwMode="auto">
              <a:xfrm>
                <a:off x="4184651" y="4379913"/>
                <a:ext cx="36513" cy="141288"/>
              </a:xfrm>
              <a:custGeom>
                <a:avLst/>
                <a:gdLst/>
                <a:ahLst/>
                <a:cxnLst>
                  <a:cxn ang="0">
                    <a:pos x="2" y="18"/>
                  </a:cxn>
                  <a:cxn ang="0">
                    <a:pos x="0" y="38"/>
                  </a:cxn>
                  <a:cxn ang="0">
                    <a:pos x="7" y="18"/>
                  </a:cxn>
                  <a:cxn ang="0">
                    <a:pos x="10" y="0"/>
                  </a:cxn>
                  <a:cxn ang="0">
                    <a:pos x="2" y="4"/>
                  </a:cxn>
                  <a:cxn ang="0">
                    <a:pos x="2" y="18"/>
                  </a:cxn>
                </a:cxnLst>
                <a:rect l="0" t="0" r="r" b="b"/>
                <a:pathLst>
                  <a:path w="10" h="38">
                    <a:moveTo>
                      <a:pt x="2" y="18"/>
                    </a:moveTo>
                    <a:cubicBezTo>
                      <a:pt x="2" y="30"/>
                      <a:pt x="0" y="38"/>
                      <a:pt x="0" y="38"/>
                    </a:cubicBezTo>
                    <a:cubicBezTo>
                      <a:pt x="0" y="38"/>
                      <a:pt x="4" y="31"/>
                      <a:pt x="7" y="18"/>
                    </a:cubicBezTo>
                    <a:cubicBezTo>
                      <a:pt x="8" y="13"/>
                      <a:pt x="9" y="7"/>
                      <a:pt x="10" y="0"/>
                    </a:cubicBezTo>
                    <a:cubicBezTo>
                      <a:pt x="7" y="2"/>
                      <a:pt x="5" y="3"/>
                      <a:pt x="2" y="4"/>
                    </a:cubicBezTo>
                    <a:cubicBezTo>
                      <a:pt x="2" y="9"/>
                      <a:pt x="2" y="14"/>
                      <a:pt x="2" y="18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7" name="Freeform 201"/>
              <p:cNvSpPr>
                <a:spLocks/>
              </p:cNvSpPr>
              <p:nvPr/>
            </p:nvSpPr>
            <p:spPr bwMode="auto">
              <a:xfrm>
                <a:off x="4187826" y="4011613"/>
                <a:ext cx="115888" cy="382588"/>
              </a:xfrm>
              <a:custGeom>
                <a:avLst/>
                <a:gdLst/>
                <a:ahLst/>
                <a:cxnLst>
                  <a:cxn ang="0">
                    <a:pos x="31" y="1"/>
                  </a:cxn>
                  <a:cxn ang="0">
                    <a:pos x="3" y="66"/>
                  </a:cxn>
                  <a:cxn ang="0">
                    <a:pos x="1" y="102"/>
                  </a:cxn>
                  <a:cxn ang="0">
                    <a:pos x="9" y="98"/>
                  </a:cxn>
                  <a:cxn ang="0">
                    <a:pos x="13" y="67"/>
                  </a:cxn>
                  <a:cxn ang="0">
                    <a:pos x="31" y="1"/>
                  </a:cxn>
                </a:cxnLst>
                <a:rect l="0" t="0" r="r" b="b"/>
                <a:pathLst>
                  <a:path w="31" h="102">
                    <a:moveTo>
                      <a:pt x="31" y="1"/>
                    </a:moveTo>
                    <a:cubicBezTo>
                      <a:pt x="31" y="0"/>
                      <a:pt x="9" y="26"/>
                      <a:pt x="3" y="66"/>
                    </a:cubicBezTo>
                    <a:cubicBezTo>
                      <a:pt x="0" y="79"/>
                      <a:pt x="1" y="91"/>
                      <a:pt x="1" y="102"/>
                    </a:cubicBezTo>
                    <a:cubicBezTo>
                      <a:pt x="4" y="101"/>
                      <a:pt x="6" y="100"/>
                      <a:pt x="9" y="98"/>
                    </a:cubicBezTo>
                    <a:cubicBezTo>
                      <a:pt x="10" y="89"/>
                      <a:pt x="10" y="79"/>
                      <a:pt x="13" y="67"/>
                    </a:cubicBezTo>
                    <a:cubicBezTo>
                      <a:pt x="18" y="30"/>
                      <a:pt x="31" y="1"/>
                      <a:pt x="31" y="1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8" name="Freeform 202"/>
              <p:cNvSpPr>
                <a:spLocks noEditPoints="1"/>
              </p:cNvSpPr>
              <p:nvPr/>
            </p:nvSpPr>
            <p:spPr bwMode="auto">
              <a:xfrm>
                <a:off x="4011613" y="2563813"/>
                <a:ext cx="442913" cy="949325"/>
              </a:xfrm>
              <a:custGeom>
                <a:avLst/>
                <a:gdLst/>
                <a:ahLst/>
                <a:cxnLst>
                  <a:cxn ang="0">
                    <a:pos x="92" y="113"/>
                  </a:cxn>
                  <a:cxn ang="0">
                    <a:pos x="111" y="154"/>
                  </a:cxn>
                  <a:cxn ang="0">
                    <a:pos x="95" y="108"/>
                  </a:cxn>
                  <a:cxn ang="0">
                    <a:pos x="92" y="113"/>
                  </a:cxn>
                  <a:cxn ang="0">
                    <a:pos x="1" y="3"/>
                  </a:cxn>
                  <a:cxn ang="0">
                    <a:pos x="1" y="13"/>
                  </a:cxn>
                  <a:cxn ang="0">
                    <a:pos x="91" y="109"/>
                  </a:cxn>
                  <a:cxn ang="0">
                    <a:pos x="93" y="105"/>
                  </a:cxn>
                  <a:cxn ang="0">
                    <a:pos x="7" y="2"/>
                  </a:cxn>
                  <a:cxn ang="0">
                    <a:pos x="1" y="3"/>
                  </a:cxn>
                  <a:cxn ang="0">
                    <a:pos x="90" y="117"/>
                  </a:cxn>
                  <a:cxn ang="0">
                    <a:pos x="69" y="143"/>
                  </a:cxn>
                  <a:cxn ang="0">
                    <a:pos x="75" y="212"/>
                  </a:cxn>
                  <a:cxn ang="0">
                    <a:pos x="77" y="220"/>
                  </a:cxn>
                  <a:cxn ang="0">
                    <a:pos x="107" y="251"/>
                  </a:cxn>
                  <a:cxn ang="0">
                    <a:pos x="113" y="250"/>
                  </a:cxn>
                  <a:cxn ang="0">
                    <a:pos x="117" y="191"/>
                  </a:cxn>
                  <a:cxn ang="0">
                    <a:pos x="90" y="117"/>
                  </a:cxn>
                  <a:cxn ang="0">
                    <a:pos x="2" y="20"/>
                  </a:cxn>
                  <a:cxn ang="0">
                    <a:pos x="2" y="27"/>
                  </a:cxn>
                  <a:cxn ang="0">
                    <a:pos x="7" y="36"/>
                  </a:cxn>
                  <a:cxn ang="0">
                    <a:pos x="66" y="133"/>
                  </a:cxn>
                  <a:cxn ang="0">
                    <a:pos x="87" y="111"/>
                  </a:cxn>
                  <a:cxn ang="0">
                    <a:pos x="2" y="20"/>
                  </a:cxn>
                </a:cxnLst>
                <a:rect l="0" t="0" r="r" b="b"/>
                <a:pathLst>
                  <a:path w="118" h="253">
                    <a:moveTo>
                      <a:pt x="92" y="113"/>
                    </a:moveTo>
                    <a:cubicBezTo>
                      <a:pt x="100" y="128"/>
                      <a:pt x="106" y="142"/>
                      <a:pt x="111" y="154"/>
                    </a:cubicBezTo>
                    <a:cubicBezTo>
                      <a:pt x="107" y="139"/>
                      <a:pt x="102" y="124"/>
                      <a:pt x="95" y="108"/>
                    </a:cubicBezTo>
                    <a:cubicBezTo>
                      <a:pt x="94" y="110"/>
                      <a:pt x="93" y="111"/>
                      <a:pt x="92" y="113"/>
                    </a:cubicBezTo>
                    <a:close/>
                    <a:moveTo>
                      <a:pt x="1" y="3"/>
                    </a:moveTo>
                    <a:cubicBezTo>
                      <a:pt x="1" y="7"/>
                      <a:pt x="1" y="10"/>
                      <a:pt x="1" y="13"/>
                    </a:cubicBezTo>
                    <a:cubicBezTo>
                      <a:pt x="44" y="38"/>
                      <a:pt x="72" y="76"/>
                      <a:pt x="91" y="109"/>
                    </a:cubicBezTo>
                    <a:cubicBezTo>
                      <a:pt x="91" y="107"/>
                      <a:pt x="92" y="106"/>
                      <a:pt x="93" y="105"/>
                    </a:cubicBezTo>
                    <a:cubicBezTo>
                      <a:pt x="75" y="68"/>
                      <a:pt x="46" y="33"/>
                      <a:pt x="7" y="2"/>
                    </a:cubicBezTo>
                    <a:cubicBezTo>
                      <a:pt x="3" y="0"/>
                      <a:pt x="0" y="0"/>
                      <a:pt x="1" y="3"/>
                    </a:cubicBezTo>
                    <a:close/>
                    <a:moveTo>
                      <a:pt x="90" y="117"/>
                    </a:moveTo>
                    <a:cubicBezTo>
                      <a:pt x="85" y="126"/>
                      <a:pt x="78" y="134"/>
                      <a:pt x="69" y="143"/>
                    </a:cubicBezTo>
                    <a:cubicBezTo>
                      <a:pt x="75" y="166"/>
                      <a:pt x="77" y="189"/>
                      <a:pt x="75" y="212"/>
                    </a:cubicBezTo>
                    <a:cubicBezTo>
                      <a:pt x="74" y="214"/>
                      <a:pt x="75" y="218"/>
                      <a:pt x="77" y="220"/>
                    </a:cubicBezTo>
                    <a:cubicBezTo>
                      <a:pt x="88" y="229"/>
                      <a:pt x="98" y="240"/>
                      <a:pt x="107" y="251"/>
                    </a:cubicBezTo>
                    <a:cubicBezTo>
                      <a:pt x="109" y="253"/>
                      <a:pt x="111" y="253"/>
                      <a:pt x="113" y="250"/>
                    </a:cubicBezTo>
                    <a:cubicBezTo>
                      <a:pt x="117" y="231"/>
                      <a:pt x="118" y="211"/>
                      <a:pt x="117" y="191"/>
                    </a:cubicBezTo>
                    <a:cubicBezTo>
                      <a:pt x="114" y="179"/>
                      <a:pt x="107" y="150"/>
                      <a:pt x="90" y="117"/>
                    </a:cubicBezTo>
                    <a:close/>
                    <a:moveTo>
                      <a:pt x="2" y="20"/>
                    </a:moveTo>
                    <a:cubicBezTo>
                      <a:pt x="2" y="22"/>
                      <a:pt x="2" y="25"/>
                      <a:pt x="2" y="27"/>
                    </a:cubicBezTo>
                    <a:cubicBezTo>
                      <a:pt x="2" y="30"/>
                      <a:pt x="4" y="34"/>
                      <a:pt x="7" y="36"/>
                    </a:cubicBezTo>
                    <a:cubicBezTo>
                      <a:pt x="36" y="67"/>
                      <a:pt x="56" y="100"/>
                      <a:pt x="66" y="133"/>
                    </a:cubicBezTo>
                    <a:cubicBezTo>
                      <a:pt x="75" y="126"/>
                      <a:pt x="82" y="119"/>
                      <a:pt x="87" y="111"/>
                    </a:cubicBezTo>
                    <a:cubicBezTo>
                      <a:pt x="70" y="79"/>
                      <a:pt x="43" y="44"/>
                      <a:pt x="2" y="2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9" name="Freeform 203"/>
              <p:cNvSpPr>
                <a:spLocks/>
              </p:cNvSpPr>
              <p:nvPr/>
            </p:nvSpPr>
            <p:spPr bwMode="auto">
              <a:xfrm>
                <a:off x="3325813" y="3097213"/>
                <a:ext cx="273050" cy="1514475"/>
              </a:xfrm>
              <a:custGeom>
                <a:avLst/>
                <a:gdLst/>
                <a:ahLst/>
                <a:cxnLst>
                  <a:cxn ang="0">
                    <a:pos x="9" y="23"/>
                  </a:cxn>
                  <a:cxn ang="0">
                    <a:pos x="3" y="6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10" y="22"/>
                  </a:cxn>
                  <a:cxn ang="0">
                    <a:pos x="56" y="171"/>
                  </a:cxn>
                  <a:cxn ang="0">
                    <a:pos x="63" y="212"/>
                  </a:cxn>
                  <a:cxn ang="0">
                    <a:pos x="68" y="253"/>
                  </a:cxn>
                  <a:cxn ang="0">
                    <a:pos x="71" y="268"/>
                  </a:cxn>
                  <a:cxn ang="0">
                    <a:pos x="69" y="282"/>
                  </a:cxn>
                  <a:cxn ang="0">
                    <a:pos x="67" y="300"/>
                  </a:cxn>
                  <a:cxn ang="0">
                    <a:pos x="67" y="404"/>
                  </a:cxn>
                  <a:cxn ang="0">
                    <a:pos x="69" y="404"/>
                  </a:cxn>
                  <a:cxn ang="0">
                    <a:pos x="69" y="300"/>
                  </a:cxn>
                  <a:cxn ang="0">
                    <a:pos x="71" y="283"/>
                  </a:cxn>
                  <a:cxn ang="0">
                    <a:pos x="73" y="268"/>
                  </a:cxn>
                  <a:cxn ang="0">
                    <a:pos x="70" y="252"/>
                  </a:cxn>
                  <a:cxn ang="0">
                    <a:pos x="66" y="212"/>
                  </a:cxn>
                  <a:cxn ang="0">
                    <a:pos x="59" y="170"/>
                  </a:cxn>
                  <a:cxn ang="0">
                    <a:pos x="12" y="22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1" y="7"/>
                  </a:cxn>
                  <a:cxn ang="0">
                    <a:pos x="7" y="23"/>
                  </a:cxn>
                  <a:cxn ang="0">
                    <a:pos x="9" y="23"/>
                  </a:cxn>
                </a:cxnLst>
                <a:rect l="0" t="0" r="r" b="b"/>
                <a:pathLst>
                  <a:path w="73" h="404">
                    <a:moveTo>
                      <a:pt x="9" y="23"/>
                    </a:moveTo>
                    <a:cubicBezTo>
                      <a:pt x="9" y="23"/>
                      <a:pt x="5" y="10"/>
                      <a:pt x="3" y="6"/>
                    </a:cubicBezTo>
                    <a:cubicBezTo>
                      <a:pt x="3" y="4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2"/>
                      <a:pt x="4" y="4"/>
                      <a:pt x="10" y="22"/>
                    </a:cubicBezTo>
                    <a:cubicBezTo>
                      <a:pt x="21" y="61"/>
                      <a:pt x="56" y="169"/>
                      <a:pt x="56" y="171"/>
                    </a:cubicBezTo>
                    <a:cubicBezTo>
                      <a:pt x="56" y="171"/>
                      <a:pt x="65" y="197"/>
                      <a:pt x="63" y="212"/>
                    </a:cubicBezTo>
                    <a:cubicBezTo>
                      <a:pt x="62" y="224"/>
                      <a:pt x="65" y="240"/>
                      <a:pt x="68" y="253"/>
                    </a:cubicBezTo>
                    <a:cubicBezTo>
                      <a:pt x="69" y="259"/>
                      <a:pt x="70" y="264"/>
                      <a:pt x="71" y="268"/>
                    </a:cubicBezTo>
                    <a:cubicBezTo>
                      <a:pt x="71" y="273"/>
                      <a:pt x="70" y="277"/>
                      <a:pt x="69" y="282"/>
                    </a:cubicBezTo>
                    <a:cubicBezTo>
                      <a:pt x="68" y="287"/>
                      <a:pt x="67" y="292"/>
                      <a:pt x="67" y="300"/>
                    </a:cubicBezTo>
                    <a:cubicBezTo>
                      <a:pt x="67" y="404"/>
                      <a:pt x="67" y="404"/>
                      <a:pt x="67" y="404"/>
                    </a:cubicBezTo>
                    <a:cubicBezTo>
                      <a:pt x="69" y="404"/>
                      <a:pt x="69" y="404"/>
                      <a:pt x="69" y="404"/>
                    </a:cubicBezTo>
                    <a:cubicBezTo>
                      <a:pt x="69" y="300"/>
                      <a:pt x="69" y="300"/>
                      <a:pt x="69" y="300"/>
                    </a:cubicBezTo>
                    <a:cubicBezTo>
                      <a:pt x="69" y="293"/>
                      <a:pt x="70" y="287"/>
                      <a:pt x="71" y="283"/>
                    </a:cubicBezTo>
                    <a:cubicBezTo>
                      <a:pt x="72" y="278"/>
                      <a:pt x="73" y="273"/>
                      <a:pt x="73" y="268"/>
                    </a:cubicBezTo>
                    <a:cubicBezTo>
                      <a:pt x="73" y="264"/>
                      <a:pt x="71" y="258"/>
                      <a:pt x="70" y="252"/>
                    </a:cubicBezTo>
                    <a:cubicBezTo>
                      <a:pt x="68" y="240"/>
                      <a:pt x="64" y="224"/>
                      <a:pt x="66" y="212"/>
                    </a:cubicBezTo>
                    <a:cubicBezTo>
                      <a:pt x="68" y="197"/>
                      <a:pt x="59" y="171"/>
                      <a:pt x="59" y="170"/>
                    </a:cubicBezTo>
                    <a:cubicBezTo>
                      <a:pt x="58" y="169"/>
                      <a:pt x="23" y="60"/>
                      <a:pt x="12" y="22"/>
                    </a:cubicBezTo>
                    <a:cubicBezTo>
                      <a:pt x="6" y="0"/>
                      <a:pt x="4" y="0"/>
                      <a:pt x="3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0" y="2"/>
                      <a:pt x="1" y="5"/>
                      <a:pt x="1" y="7"/>
                    </a:cubicBezTo>
                    <a:cubicBezTo>
                      <a:pt x="3" y="11"/>
                      <a:pt x="7" y="23"/>
                      <a:pt x="7" y="23"/>
                    </a:cubicBezTo>
                    <a:lnTo>
                      <a:pt x="9" y="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40" name="Freeform 204"/>
              <p:cNvSpPr>
                <a:spLocks/>
              </p:cNvSpPr>
              <p:nvPr/>
            </p:nvSpPr>
            <p:spPr bwMode="auto">
              <a:xfrm>
                <a:off x="3838576" y="3092451"/>
                <a:ext cx="277813" cy="1519238"/>
              </a:xfrm>
              <a:custGeom>
                <a:avLst/>
                <a:gdLst/>
                <a:ahLst/>
                <a:cxnLst>
                  <a:cxn ang="0">
                    <a:pos x="67" y="24"/>
                  </a:cxn>
                  <a:cxn ang="0">
                    <a:pos x="67" y="24"/>
                  </a:cxn>
                  <a:cxn ang="0">
                    <a:pos x="72" y="7"/>
                  </a:cxn>
                  <a:cxn ang="0">
                    <a:pos x="72" y="1"/>
                  </a:cxn>
                  <a:cxn ang="0">
                    <a:pos x="71" y="1"/>
                  </a:cxn>
                  <a:cxn ang="0">
                    <a:pos x="62" y="23"/>
                  </a:cxn>
                  <a:cxn ang="0">
                    <a:pos x="15" y="171"/>
                  </a:cxn>
                  <a:cxn ang="0">
                    <a:pos x="8" y="213"/>
                  </a:cxn>
                  <a:cxn ang="0">
                    <a:pos x="3" y="253"/>
                  </a:cxn>
                  <a:cxn ang="0">
                    <a:pos x="1" y="269"/>
                  </a:cxn>
                  <a:cxn ang="0">
                    <a:pos x="2" y="284"/>
                  </a:cxn>
                  <a:cxn ang="0">
                    <a:pos x="5" y="301"/>
                  </a:cxn>
                  <a:cxn ang="0">
                    <a:pos x="5" y="405"/>
                  </a:cxn>
                  <a:cxn ang="0">
                    <a:pos x="7" y="405"/>
                  </a:cxn>
                  <a:cxn ang="0">
                    <a:pos x="7" y="301"/>
                  </a:cxn>
                  <a:cxn ang="0">
                    <a:pos x="5" y="283"/>
                  </a:cxn>
                  <a:cxn ang="0">
                    <a:pos x="3" y="269"/>
                  </a:cxn>
                  <a:cxn ang="0">
                    <a:pos x="6" y="254"/>
                  </a:cxn>
                  <a:cxn ang="0">
                    <a:pos x="10" y="213"/>
                  </a:cxn>
                  <a:cxn ang="0">
                    <a:pos x="17" y="172"/>
                  </a:cxn>
                  <a:cxn ang="0">
                    <a:pos x="64" y="23"/>
                  </a:cxn>
                  <a:cxn ang="0">
                    <a:pos x="72" y="3"/>
                  </a:cxn>
                  <a:cxn ang="0">
                    <a:pos x="71" y="3"/>
                  </a:cxn>
                  <a:cxn ang="0">
                    <a:pos x="71" y="3"/>
                  </a:cxn>
                  <a:cxn ang="0">
                    <a:pos x="70" y="7"/>
                  </a:cxn>
                  <a:cxn ang="0">
                    <a:pos x="65" y="23"/>
                  </a:cxn>
                  <a:cxn ang="0">
                    <a:pos x="67" y="24"/>
                  </a:cxn>
                </a:cxnLst>
                <a:rect l="0" t="0" r="r" b="b"/>
                <a:pathLst>
                  <a:path w="74" h="405">
                    <a:moveTo>
                      <a:pt x="67" y="24"/>
                    </a:moveTo>
                    <a:cubicBezTo>
                      <a:pt x="67" y="24"/>
                      <a:pt x="67" y="24"/>
                      <a:pt x="67" y="24"/>
                    </a:cubicBezTo>
                    <a:cubicBezTo>
                      <a:pt x="67" y="24"/>
                      <a:pt x="71" y="12"/>
                      <a:pt x="72" y="7"/>
                    </a:cubicBezTo>
                    <a:cubicBezTo>
                      <a:pt x="73" y="6"/>
                      <a:pt x="74" y="2"/>
                      <a:pt x="72" y="1"/>
                    </a:cubicBezTo>
                    <a:cubicBezTo>
                      <a:pt x="72" y="1"/>
                      <a:pt x="72" y="0"/>
                      <a:pt x="71" y="1"/>
                    </a:cubicBezTo>
                    <a:cubicBezTo>
                      <a:pt x="70" y="1"/>
                      <a:pt x="68" y="1"/>
                      <a:pt x="62" y="23"/>
                    </a:cubicBezTo>
                    <a:cubicBezTo>
                      <a:pt x="50" y="61"/>
                      <a:pt x="15" y="170"/>
                      <a:pt x="15" y="171"/>
                    </a:cubicBezTo>
                    <a:cubicBezTo>
                      <a:pt x="15" y="172"/>
                      <a:pt x="6" y="198"/>
                      <a:pt x="8" y="213"/>
                    </a:cubicBezTo>
                    <a:cubicBezTo>
                      <a:pt x="9" y="225"/>
                      <a:pt x="6" y="241"/>
                      <a:pt x="3" y="253"/>
                    </a:cubicBezTo>
                    <a:cubicBezTo>
                      <a:pt x="2" y="259"/>
                      <a:pt x="1" y="265"/>
                      <a:pt x="1" y="269"/>
                    </a:cubicBezTo>
                    <a:cubicBezTo>
                      <a:pt x="0" y="274"/>
                      <a:pt x="1" y="279"/>
                      <a:pt x="2" y="284"/>
                    </a:cubicBezTo>
                    <a:cubicBezTo>
                      <a:pt x="3" y="288"/>
                      <a:pt x="5" y="294"/>
                      <a:pt x="5" y="301"/>
                    </a:cubicBezTo>
                    <a:cubicBezTo>
                      <a:pt x="5" y="405"/>
                      <a:pt x="5" y="405"/>
                      <a:pt x="5" y="405"/>
                    </a:cubicBezTo>
                    <a:cubicBezTo>
                      <a:pt x="7" y="405"/>
                      <a:pt x="7" y="405"/>
                      <a:pt x="7" y="405"/>
                    </a:cubicBezTo>
                    <a:cubicBezTo>
                      <a:pt x="7" y="301"/>
                      <a:pt x="7" y="301"/>
                      <a:pt x="7" y="301"/>
                    </a:cubicBezTo>
                    <a:cubicBezTo>
                      <a:pt x="7" y="293"/>
                      <a:pt x="6" y="288"/>
                      <a:pt x="5" y="283"/>
                    </a:cubicBezTo>
                    <a:cubicBezTo>
                      <a:pt x="4" y="278"/>
                      <a:pt x="3" y="274"/>
                      <a:pt x="3" y="269"/>
                    </a:cubicBezTo>
                    <a:cubicBezTo>
                      <a:pt x="3" y="265"/>
                      <a:pt x="4" y="260"/>
                      <a:pt x="6" y="254"/>
                    </a:cubicBezTo>
                    <a:cubicBezTo>
                      <a:pt x="8" y="241"/>
                      <a:pt x="12" y="225"/>
                      <a:pt x="10" y="213"/>
                    </a:cubicBezTo>
                    <a:cubicBezTo>
                      <a:pt x="8" y="198"/>
                      <a:pt x="17" y="172"/>
                      <a:pt x="17" y="172"/>
                    </a:cubicBezTo>
                    <a:cubicBezTo>
                      <a:pt x="18" y="170"/>
                      <a:pt x="53" y="62"/>
                      <a:pt x="64" y="23"/>
                    </a:cubicBezTo>
                    <a:cubicBezTo>
                      <a:pt x="69" y="5"/>
                      <a:pt x="71" y="3"/>
                      <a:pt x="72" y="3"/>
                    </a:cubicBezTo>
                    <a:cubicBezTo>
                      <a:pt x="71" y="3"/>
                      <a:pt x="71" y="3"/>
                      <a:pt x="71" y="3"/>
                    </a:cubicBezTo>
                    <a:cubicBezTo>
                      <a:pt x="71" y="3"/>
                      <a:pt x="71" y="3"/>
                      <a:pt x="71" y="3"/>
                    </a:cubicBezTo>
                    <a:cubicBezTo>
                      <a:pt x="71" y="3"/>
                      <a:pt x="71" y="5"/>
                      <a:pt x="70" y="7"/>
                    </a:cubicBezTo>
                    <a:cubicBezTo>
                      <a:pt x="69" y="11"/>
                      <a:pt x="65" y="23"/>
                      <a:pt x="65" y="23"/>
                    </a:cubicBezTo>
                    <a:lnTo>
                      <a:pt x="67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41" name="Freeform 217"/>
              <p:cNvSpPr>
                <a:spLocks/>
              </p:cNvSpPr>
              <p:nvPr/>
            </p:nvSpPr>
            <p:spPr bwMode="auto">
              <a:xfrm>
                <a:off x="3595688" y="3490913"/>
                <a:ext cx="239713" cy="52388"/>
              </a:xfrm>
              <a:custGeom>
                <a:avLst/>
                <a:gdLst/>
                <a:ahLst/>
                <a:cxnLst>
                  <a:cxn ang="0">
                    <a:pos x="11" y="1"/>
                  </a:cxn>
                  <a:cxn ang="0">
                    <a:pos x="53" y="1"/>
                  </a:cxn>
                  <a:cxn ang="0">
                    <a:pos x="53" y="13"/>
                  </a:cxn>
                  <a:cxn ang="0">
                    <a:pos x="17" y="14"/>
                  </a:cxn>
                  <a:cxn ang="0">
                    <a:pos x="11" y="1"/>
                  </a:cxn>
                </a:cxnLst>
                <a:rect l="0" t="0" r="r" b="b"/>
                <a:pathLst>
                  <a:path w="64" h="14">
                    <a:moveTo>
                      <a:pt x="11" y="1"/>
                    </a:moveTo>
                    <a:cubicBezTo>
                      <a:pt x="23" y="0"/>
                      <a:pt x="47" y="0"/>
                      <a:pt x="53" y="1"/>
                    </a:cubicBezTo>
                    <a:cubicBezTo>
                      <a:pt x="64" y="1"/>
                      <a:pt x="62" y="12"/>
                      <a:pt x="53" y="13"/>
                    </a:cubicBezTo>
                    <a:cubicBezTo>
                      <a:pt x="39" y="14"/>
                      <a:pt x="25" y="14"/>
                      <a:pt x="17" y="14"/>
                    </a:cubicBezTo>
                    <a:cubicBezTo>
                      <a:pt x="0" y="14"/>
                      <a:pt x="1" y="2"/>
                      <a:pt x="11" y="1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42" name="Freeform 179"/>
              <p:cNvSpPr>
                <a:spLocks/>
              </p:cNvSpPr>
              <p:nvPr/>
            </p:nvSpPr>
            <p:spPr bwMode="auto">
              <a:xfrm>
                <a:off x="3197226" y="4364038"/>
                <a:ext cx="1054100" cy="255588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13"/>
                  </a:cxn>
                  <a:cxn ang="0">
                    <a:pos x="30" y="66"/>
                  </a:cxn>
                  <a:cxn ang="0">
                    <a:pos x="135" y="66"/>
                  </a:cxn>
                  <a:cxn ang="0">
                    <a:pos x="135" y="66"/>
                  </a:cxn>
                  <a:cxn ang="0">
                    <a:pos x="146" y="66"/>
                  </a:cxn>
                  <a:cxn ang="0">
                    <a:pos x="251" y="66"/>
                  </a:cxn>
                  <a:cxn ang="0">
                    <a:pos x="281" y="13"/>
                  </a:cxn>
                  <a:cxn ang="0">
                    <a:pos x="281" y="0"/>
                  </a:cxn>
                  <a:cxn ang="0">
                    <a:pos x="0" y="6"/>
                  </a:cxn>
                </a:cxnLst>
                <a:rect l="0" t="0" r="r" b="b"/>
                <a:pathLst>
                  <a:path w="281" h="68">
                    <a:moveTo>
                      <a:pt x="0" y="6"/>
                    </a:moveTo>
                    <a:cubicBezTo>
                      <a:pt x="0" y="8"/>
                      <a:pt x="0" y="11"/>
                      <a:pt x="0" y="13"/>
                    </a:cubicBezTo>
                    <a:cubicBezTo>
                      <a:pt x="0" y="31"/>
                      <a:pt x="9" y="65"/>
                      <a:pt x="30" y="66"/>
                    </a:cubicBezTo>
                    <a:cubicBezTo>
                      <a:pt x="47" y="68"/>
                      <a:pt x="134" y="67"/>
                      <a:pt x="135" y="66"/>
                    </a:cubicBezTo>
                    <a:cubicBezTo>
                      <a:pt x="135" y="66"/>
                      <a:pt x="135" y="66"/>
                      <a:pt x="135" y="66"/>
                    </a:cubicBezTo>
                    <a:cubicBezTo>
                      <a:pt x="146" y="66"/>
                      <a:pt x="146" y="66"/>
                      <a:pt x="146" y="66"/>
                    </a:cubicBezTo>
                    <a:cubicBezTo>
                      <a:pt x="147" y="66"/>
                      <a:pt x="231" y="68"/>
                      <a:pt x="251" y="66"/>
                    </a:cubicBezTo>
                    <a:cubicBezTo>
                      <a:pt x="272" y="65"/>
                      <a:pt x="281" y="31"/>
                      <a:pt x="281" y="13"/>
                    </a:cubicBezTo>
                    <a:cubicBezTo>
                      <a:pt x="281" y="9"/>
                      <a:pt x="281" y="5"/>
                      <a:pt x="281" y="0"/>
                    </a:cubicBezTo>
                    <a:cubicBezTo>
                      <a:pt x="190" y="48"/>
                      <a:pt x="45" y="35"/>
                      <a:pt x="0" y="6"/>
                    </a:cubicBezTo>
                    <a:close/>
                  </a:path>
                </a:pathLst>
              </a:custGeom>
              <a:solidFill>
                <a:srgbClr val="4D4D4D">
                  <a:alpha val="78000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10227344"/>
      </p:ext>
    </p:extLst>
  </p:cSld>
  <p:clrMapOvr>
    <a:masterClrMapping/>
  </p:clrMapOvr>
</p:sld>
</file>

<file path=ppt/theme/theme1.xml><?xml version="1.0" encoding="utf-8"?>
<a:theme xmlns:a="http://schemas.openxmlformats.org/drawingml/2006/main" name="Scrum Process">
  <a:themeElements>
    <a:clrScheme name="Custom 1">
      <a:dk1>
        <a:srgbClr val="383838"/>
      </a:dk1>
      <a:lt1>
        <a:sysClr val="window" lastClr="FFFFFF"/>
      </a:lt1>
      <a:dk2>
        <a:srgbClr val="CCCC00"/>
      </a:dk2>
      <a:lt2>
        <a:srgbClr val="FFFF00"/>
      </a:lt2>
      <a:accent1>
        <a:srgbClr val="00B0F0"/>
      </a:accent1>
      <a:accent2>
        <a:srgbClr val="0070C0"/>
      </a:accent2>
      <a:accent3>
        <a:srgbClr val="00EA1C"/>
      </a:accent3>
      <a:accent4>
        <a:srgbClr val="00B050"/>
      </a:accent4>
      <a:accent5>
        <a:srgbClr val="C00000"/>
      </a:accent5>
      <a:accent6>
        <a:srgbClr val="FF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Scrum Process</Template>
  <TotalTime>4552385</TotalTime>
  <Words>6</Words>
  <Application>Microsoft Office PowerPoint</Application>
  <PresentationFormat>全屏显示(4:3)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굴림</vt:lpstr>
      <vt:lpstr>Arial</vt:lpstr>
      <vt:lpstr>Calibri</vt:lpstr>
      <vt:lpstr>Scrum Process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pptfans网</dc:title>
  <dc:subject>DG-形象指代</dc:subject>
  <dc:creator/>
  <cp:keywords>TZ-固定图形;XG-高光;KJ-3D;DH-静态</cp:keywords>
  <dc:description/>
  <cp:lastModifiedBy>Shiqing Tian</cp:lastModifiedBy>
  <cp:revision>460</cp:revision>
  <dcterms:created xsi:type="dcterms:W3CDTF">2010-07-23T09:33:49Z</dcterms:created>
  <dcterms:modified xsi:type="dcterms:W3CDTF">2014-02-11T05:59:52Z</dcterms:modified>
  <cp:category>UDi-逻辑图示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Slide 1</vt:lpwstr>
  </property>
  <property fmtid="{D5CDD505-2E9C-101B-9397-08002B2CF9AE}" pid="3" name="SlideDescription">
    <vt:lpwstr/>
  </property>
</Properties>
</file>