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9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LAMP IDEA 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6" name="Group 316"/>
          <p:cNvGrpSpPr/>
          <p:nvPr/>
        </p:nvGrpSpPr>
        <p:grpSpPr>
          <a:xfrm>
            <a:off x="8452918" y="1403350"/>
            <a:ext cx="1376882" cy="2425700"/>
            <a:chOff x="1552575" y="2133600"/>
            <a:chExt cx="1758950" cy="309880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7" name="Group 227"/>
            <p:cNvGrpSpPr/>
            <p:nvPr/>
          </p:nvGrpSpPr>
          <p:grpSpPr>
            <a:xfrm>
              <a:off x="1995487" y="4305300"/>
              <a:ext cx="869950" cy="927100"/>
              <a:chOff x="3406775" y="3565525"/>
              <a:chExt cx="869950" cy="927100"/>
            </a:xfrm>
          </p:grpSpPr>
          <p:sp>
            <p:nvSpPr>
              <p:cNvPr id="246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228"/>
            <p:cNvGrpSpPr/>
            <p:nvPr/>
          </p:nvGrpSpPr>
          <p:grpSpPr>
            <a:xfrm>
              <a:off x="1552575" y="2133600"/>
              <a:ext cx="1758950" cy="2179638"/>
              <a:chOff x="2844801" y="2439988"/>
              <a:chExt cx="1758950" cy="2179638"/>
            </a:xfrm>
          </p:grpSpPr>
          <p:sp>
            <p:nvSpPr>
              <p:cNvPr id="230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rgbClr val="3A3A3A"/>
                  </a:gs>
                  <a:gs pos="42000">
                    <a:schemeClr val="bg1">
                      <a:lumMod val="65000"/>
                      <a:alpha val="73000"/>
                    </a:schemeClr>
                  </a:gs>
                  <a:gs pos="15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rgbClr val="4D4D4D">
                  <a:alpha val="78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8" name="Group 316"/>
          <p:cNvGrpSpPr/>
          <p:nvPr/>
        </p:nvGrpSpPr>
        <p:grpSpPr>
          <a:xfrm>
            <a:off x="7614718" y="1631950"/>
            <a:ext cx="1376882" cy="2425700"/>
            <a:chOff x="1552575" y="2133600"/>
            <a:chExt cx="1758950" cy="309880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139" name="Group 227"/>
            <p:cNvGrpSpPr/>
            <p:nvPr/>
          </p:nvGrpSpPr>
          <p:grpSpPr>
            <a:xfrm>
              <a:off x="1995487" y="4305300"/>
              <a:ext cx="869950" cy="927100"/>
              <a:chOff x="3406775" y="3565525"/>
              <a:chExt cx="869950" cy="927100"/>
            </a:xfrm>
          </p:grpSpPr>
          <p:sp>
            <p:nvSpPr>
              <p:cNvPr id="157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0" name="Group 228"/>
            <p:cNvGrpSpPr/>
            <p:nvPr/>
          </p:nvGrpSpPr>
          <p:grpSpPr>
            <a:xfrm>
              <a:off x="1552575" y="2133600"/>
              <a:ext cx="1758950" cy="2179638"/>
              <a:chOff x="2844801" y="2439988"/>
              <a:chExt cx="1758950" cy="2179638"/>
            </a:xfrm>
          </p:grpSpPr>
          <p:sp>
            <p:nvSpPr>
              <p:cNvPr id="141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rgbClr val="3A3A3A"/>
                  </a:gs>
                  <a:gs pos="42000">
                    <a:schemeClr val="bg1">
                      <a:lumMod val="65000"/>
                      <a:alpha val="73000"/>
                    </a:schemeClr>
                  </a:gs>
                  <a:gs pos="15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rgbClr val="4D4D4D">
                  <a:alpha val="78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3" name="Group 316"/>
          <p:cNvGrpSpPr/>
          <p:nvPr/>
        </p:nvGrpSpPr>
        <p:grpSpPr>
          <a:xfrm>
            <a:off x="6776518" y="1860550"/>
            <a:ext cx="1376882" cy="2425700"/>
            <a:chOff x="1552575" y="2133600"/>
            <a:chExt cx="1758950" cy="309880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184" name="Group 227"/>
            <p:cNvGrpSpPr/>
            <p:nvPr/>
          </p:nvGrpSpPr>
          <p:grpSpPr>
            <a:xfrm>
              <a:off x="1995487" y="4305300"/>
              <a:ext cx="869950" cy="927100"/>
              <a:chOff x="3406775" y="3565525"/>
              <a:chExt cx="869950" cy="927100"/>
            </a:xfrm>
          </p:grpSpPr>
          <p:sp>
            <p:nvSpPr>
              <p:cNvPr id="202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" name="Group 228"/>
            <p:cNvGrpSpPr/>
            <p:nvPr/>
          </p:nvGrpSpPr>
          <p:grpSpPr>
            <a:xfrm>
              <a:off x="1552575" y="2133600"/>
              <a:ext cx="1758950" cy="2179638"/>
              <a:chOff x="2844801" y="2439988"/>
              <a:chExt cx="1758950" cy="2179638"/>
            </a:xfrm>
          </p:grpSpPr>
          <p:sp>
            <p:nvSpPr>
              <p:cNvPr id="186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rgbClr val="3A3A3A"/>
                  </a:gs>
                  <a:gs pos="42000">
                    <a:schemeClr val="bg1">
                      <a:lumMod val="65000"/>
                      <a:alpha val="73000"/>
                    </a:schemeClr>
                  </a:gs>
                  <a:gs pos="15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rgbClr val="4D4D4D">
                  <a:alpha val="78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8" name="Group 316"/>
          <p:cNvGrpSpPr/>
          <p:nvPr/>
        </p:nvGrpSpPr>
        <p:grpSpPr>
          <a:xfrm>
            <a:off x="5862118" y="2165350"/>
            <a:ext cx="1376882" cy="2425700"/>
            <a:chOff x="1552575" y="2133600"/>
            <a:chExt cx="1758950" cy="309880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229" name="Group 227"/>
            <p:cNvGrpSpPr/>
            <p:nvPr/>
          </p:nvGrpSpPr>
          <p:grpSpPr>
            <a:xfrm>
              <a:off x="1995487" y="4305300"/>
              <a:ext cx="869950" cy="927100"/>
              <a:chOff x="3406775" y="3565525"/>
              <a:chExt cx="869950" cy="927100"/>
            </a:xfrm>
          </p:grpSpPr>
          <p:sp>
            <p:nvSpPr>
              <p:cNvPr id="331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2" name="Group 228"/>
            <p:cNvGrpSpPr/>
            <p:nvPr/>
          </p:nvGrpSpPr>
          <p:grpSpPr>
            <a:xfrm>
              <a:off x="1552575" y="2133600"/>
              <a:ext cx="1758950" cy="2179638"/>
              <a:chOff x="2844801" y="2439988"/>
              <a:chExt cx="1758950" cy="2179638"/>
            </a:xfrm>
          </p:grpSpPr>
          <p:sp>
            <p:nvSpPr>
              <p:cNvPr id="273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rgbClr val="3A3A3A"/>
                  </a:gs>
                  <a:gs pos="42000">
                    <a:schemeClr val="bg1">
                      <a:lumMod val="65000"/>
                      <a:alpha val="73000"/>
                    </a:schemeClr>
                  </a:gs>
                  <a:gs pos="15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rgbClr val="4D4D4D">
                  <a:alpha val="78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7" name="Group 316"/>
          <p:cNvGrpSpPr/>
          <p:nvPr/>
        </p:nvGrpSpPr>
        <p:grpSpPr>
          <a:xfrm>
            <a:off x="4876800" y="2470150"/>
            <a:ext cx="1376882" cy="2425700"/>
            <a:chOff x="1552575" y="2133600"/>
            <a:chExt cx="1758950" cy="309880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358" name="Group 227"/>
            <p:cNvGrpSpPr/>
            <p:nvPr/>
          </p:nvGrpSpPr>
          <p:grpSpPr>
            <a:xfrm>
              <a:off x="1995487" y="4305300"/>
              <a:ext cx="869950" cy="927100"/>
              <a:chOff x="3406775" y="3565525"/>
              <a:chExt cx="869950" cy="927100"/>
            </a:xfrm>
          </p:grpSpPr>
          <p:sp>
            <p:nvSpPr>
              <p:cNvPr id="376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9" name="Group 228"/>
            <p:cNvGrpSpPr/>
            <p:nvPr/>
          </p:nvGrpSpPr>
          <p:grpSpPr>
            <a:xfrm>
              <a:off x="1552575" y="2133600"/>
              <a:ext cx="1758950" cy="2179638"/>
              <a:chOff x="2844801" y="2439988"/>
              <a:chExt cx="1758950" cy="2179638"/>
            </a:xfrm>
          </p:grpSpPr>
          <p:sp>
            <p:nvSpPr>
              <p:cNvPr id="360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rgbClr val="3A3A3A"/>
                  </a:gs>
                  <a:gs pos="42000">
                    <a:schemeClr val="bg1">
                      <a:lumMod val="65000"/>
                      <a:alpha val="73000"/>
                    </a:schemeClr>
                  </a:gs>
                  <a:gs pos="15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rgbClr val="4D4D4D">
                  <a:alpha val="78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97" name="Group 1596"/>
          <p:cNvGrpSpPr/>
          <p:nvPr/>
        </p:nvGrpSpPr>
        <p:grpSpPr>
          <a:xfrm>
            <a:off x="3505200" y="1098550"/>
            <a:ext cx="2329382" cy="4103751"/>
            <a:chOff x="3547543" y="1675574"/>
            <a:chExt cx="2329382" cy="4103751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1300" name="Group 227"/>
            <p:cNvGrpSpPr/>
            <p:nvPr/>
          </p:nvGrpSpPr>
          <p:grpSpPr>
            <a:xfrm>
              <a:off x="4134092" y="4551563"/>
              <a:ext cx="1152077" cy="1227762"/>
              <a:chOff x="3406775" y="3565525"/>
              <a:chExt cx="869950" cy="927100"/>
            </a:xfrm>
          </p:grpSpPr>
          <p:sp>
            <p:nvSpPr>
              <p:cNvPr id="1318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1" name="Group 228"/>
            <p:cNvGrpSpPr/>
            <p:nvPr/>
          </p:nvGrpSpPr>
          <p:grpSpPr>
            <a:xfrm>
              <a:off x="3547543" y="1675574"/>
              <a:ext cx="2329382" cy="2886502"/>
              <a:chOff x="2844801" y="2439988"/>
              <a:chExt cx="1758950" cy="2179638"/>
            </a:xfrm>
            <a:effectLst/>
          </p:grpSpPr>
          <p:sp>
            <p:nvSpPr>
              <p:cNvPr id="1302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chemeClr val="tx2">
                      <a:lumMod val="50000"/>
                    </a:schemeClr>
                  </a:gs>
                  <a:gs pos="42000">
                    <a:schemeClr val="bg2">
                      <a:lumMod val="75000"/>
                    </a:schemeClr>
                  </a:gs>
                  <a:gs pos="15000">
                    <a:schemeClr val="bg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9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5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6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7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alpha val="71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4" name="Group 316"/>
          <p:cNvGrpSpPr/>
          <p:nvPr/>
        </p:nvGrpSpPr>
        <p:grpSpPr>
          <a:xfrm>
            <a:off x="3042718" y="3079750"/>
            <a:ext cx="1376882" cy="2425700"/>
            <a:chOff x="1552575" y="2133600"/>
            <a:chExt cx="1758950" cy="309880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1345" name="Group 227"/>
            <p:cNvGrpSpPr/>
            <p:nvPr/>
          </p:nvGrpSpPr>
          <p:grpSpPr>
            <a:xfrm>
              <a:off x="1995487" y="4305300"/>
              <a:ext cx="869950" cy="927100"/>
              <a:chOff x="3406775" y="3565525"/>
              <a:chExt cx="869950" cy="927100"/>
            </a:xfrm>
          </p:grpSpPr>
          <p:sp>
            <p:nvSpPr>
              <p:cNvPr id="1363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4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5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6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7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8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9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0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1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2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3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4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5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6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7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8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9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0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1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2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3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4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5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6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7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8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6" name="Group 228"/>
            <p:cNvGrpSpPr/>
            <p:nvPr/>
          </p:nvGrpSpPr>
          <p:grpSpPr>
            <a:xfrm>
              <a:off x="1552575" y="2133600"/>
              <a:ext cx="1758950" cy="2179638"/>
              <a:chOff x="2844801" y="2439988"/>
              <a:chExt cx="1758950" cy="2179638"/>
            </a:xfrm>
          </p:grpSpPr>
          <p:sp>
            <p:nvSpPr>
              <p:cNvPr id="1347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rgbClr val="3A3A3A"/>
                  </a:gs>
                  <a:gs pos="42000">
                    <a:schemeClr val="bg1">
                      <a:lumMod val="65000"/>
                      <a:alpha val="73000"/>
                    </a:schemeClr>
                  </a:gs>
                  <a:gs pos="15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9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0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1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2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rgbClr val="4D4D4D">
                  <a:alpha val="78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89" name="Group 316"/>
          <p:cNvGrpSpPr/>
          <p:nvPr/>
        </p:nvGrpSpPr>
        <p:grpSpPr>
          <a:xfrm>
            <a:off x="2109268" y="3355975"/>
            <a:ext cx="1376882" cy="2425700"/>
            <a:chOff x="1552575" y="2133600"/>
            <a:chExt cx="1758950" cy="309880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1390" name="Group 227"/>
            <p:cNvGrpSpPr/>
            <p:nvPr/>
          </p:nvGrpSpPr>
          <p:grpSpPr>
            <a:xfrm>
              <a:off x="1995487" y="4305300"/>
              <a:ext cx="869950" cy="927100"/>
              <a:chOff x="3406775" y="3565525"/>
              <a:chExt cx="869950" cy="927100"/>
            </a:xfrm>
          </p:grpSpPr>
          <p:sp>
            <p:nvSpPr>
              <p:cNvPr id="1408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9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0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1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2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3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4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5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6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7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8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9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0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1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3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4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5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6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7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9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0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1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2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3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91" name="Group 228"/>
            <p:cNvGrpSpPr/>
            <p:nvPr/>
          </p:nvGrpSpPr>
          <p:grpSpPr>
            <a:xfrm>
              <a:off x="1552575" y="2133600"/>
              <a:ext cx="1758950" cy="2179638"/>
              <a:chOff x="2844801" y="2439988"/>
              <a:chExt cx="1758950" cy="2179638"/>
            </a:xfrm>
          </p:grpSpPr>
          <p:sp>
            <p:nvSpPr>
              <p:cNvPr id="1392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rgbClr val="3A3A3A"/>
                  </a:gs>
                  <a:gs pos="42000">
                    <a:schemeClr val="bg1">
                      <a:lumMod val="65000"/>
                      <a:alpha val="73000"/>
                    </a:schemeClr>
                  </a:gs>
                  <a:gs pos="15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3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4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5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6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7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8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9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0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1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2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3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4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5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6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7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rgbClr val="4D4D4D">
                  <a:alpha val="78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34" name="Group 316"/>
          <p:cNvGrpSpPr/>
          <p:nvPr/>
        </p:nvGrpSpPr>
        <p:grpSpPr>
          <a:xfrm>
            <a:off x="1013893" y="3717925"/>
            <a:ext cx="1376882" cy="2425700"/>
            <a:chOff x="1552575" y="2133600"/>
            <a:chExt cx="1758950" cy="309880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1435" name="Group 227"/>
            <p:cNvGrpSpPr/>
            <p:nvPr/>
          </p:nvGrpSpPr>
          <p:grpSpPr>
            <a:xfrm>
              <a:off x="1995487" y="4305300"/>
              <a:ext cx="869950" cy="927100"/>
              <a:chOff x="3406775" y="3565525"/>
              <a:chExt cx="869950" cy="927100"/>
            </a:xfrm>
          </p:grpSpPr>
          <p:sp>
            <p:nvSpPr>
              <p:cNvPr id="1453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4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5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6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7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8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9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0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1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2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3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4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5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6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7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8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9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0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1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2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3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6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7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8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36" name="Group 228"/>
            <p:cNvGrpSpPr/>
            <p:nvPr/>
          </p:nvGrpSpPr>
          <p:grpSpPr>
            <a:xfrm>
              <a:off x="1552575" y="2133600"/>
              <a:ext cx="1758950" cy="2179638"/>
              <a:chOff x="2844801" y="2439988"/>
              <a:chExt cx="1758950" cy="2179638"/>
            </a:xfrm>
          </p:grpSpPr>
          <p:sp>
            <p:nvSpPr>
              <p:cNvPr id="1437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rgbClr val="3A3A3A"/>
                  </a:gs>
                  <a:gs pos="42000">
                    <a:schemeClr val="bg1">
                      <a:lumMod val="65000"/>
                      <a:alpha val="73000"/>
                    </a:schemeClr>
                  </a:gs>
                  <a:gs pos="15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0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1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2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3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4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5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7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8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9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0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1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2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rgbClr val="4D4D4D">
                  <a:alpha val="78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79" name="Group 316"/>
          <p:cNvGrpSpPr/>
          <p:nvPr/>
        </p:nvGrpSpPr>
        <p:grpSpPr>
          <a:xfrm>
            <a:off x="80443" y="4051300"/>
            <a:ext cx="1376882" cy="2425700"/>
            <a:chOff x="1552575" y="2133600"/>
            <a:chExt cx="1758950" cy="309880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1480" name="Group 227"/>
            <p:cNvGrpSpPr/>
            <p:nvPr/>
          </p:nvGrpSpPr>
          <p:grpSpPr>
            <a:xfrm>
              <a:off x="1995487" y="4305300"/>
              <a:ext cx="869950" cy="927100"/>
              <a:chOff x="3406775" y="3565525"/>
              <a:chExt cx="869950" cy="927100"/>
            </a:xfrm>
          </p:grpSpPr>
          <p:sp>
            <p:nvSpPr>
              <p:cNvPr id="1498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9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0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1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2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3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4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6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7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8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9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0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1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2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3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4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5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6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7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9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0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1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2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3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81" name="Group 228"/>
            <p:cNvGrpSpPr/>
            <p:nvPr/>
          </p:nvGrpSpPr>
          <p:grpSpPr>
            <a:xfrm>
              <a:off x="1552575" y="2133600"/>
              <a:ext cx="1758950" cy="2179638"/>
              <a:chOff x="2844801" y="2439988"/>
              <a:chExt cx="1758950" cy="2179638"/>
            </a:xfrm>
          </p:grpSpPr>
          <p:sp>
            <p:nvSpPr>
              <p:cNvPr id="1482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rgbClr val="3A3A3A"/>
                  </a:gs>
                  <a:gs pos="42000">
                    <a:schemeClr val="bg1">
                      <a:lumMod val="65000"/>
                      <a:alpha val="73000"/>
                    </a:schemeClr>
                  </a:gs>
                  <a:gs pos="15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3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4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5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6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7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8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9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0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1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2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3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4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5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7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rgbClr val="4D4D4D">
                  <a:alpha val="78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24" name="Group 316"/>
          <p:cNvGrpSpPr/>
          <p:nvPr/>
        </p:nvGrpSpPr>
        <p:grpSpPr>
          <a:xfrm>
            <a:off x="-929207" y="4356100"/>
            <a:ext cx="1376882" cy="2425700"/>
            <a:chOff x="1552575" y="2133600"/>
            <a:chExt cx="1758950" cy="309880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1525" name="Group 227"/>
            <p:cNvGrpSpPr/>
            <p:nvPr/>
          </p:nvGrpSpPr>
          <p:grpSpPr>
            <a:xfrm>
              <a:off x="1995487" y="4305300"/>
              <a:ext cx="869950" cy="927100"/>
              <a:chOff x="3406775" y="3565525"/>
              <a:chExt cx="869950" cy="927100"/>
            </a:xfrm>
          </p:grpSpPr>
          <p:sp>
            <p:nvSpPr>
              <p:cNvPr id="1543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4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5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6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7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8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9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0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1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2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3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4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5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6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7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8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9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0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1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2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3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4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5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6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7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26" name="Group 228"/>
            <p:cNvGrpSpPr/>
            <p:nvPr/>
          </p:nvGrpSpPr>
          <p:grpSpPr>
            <a:xfrm>
              <a:off x="1552575" y="2133600"/>
              <a:ext cx="1758950" cy="2179638"/>
              <a:chOff x="2844801" y="2439988"/>
              <a:chExt cx="1758950" cy="2179638"/>
            </a:xfrm>
          </p:grpSpPr>
          <p:sp>
            <p:nvSpPr>
              <p:cNvPr id="1527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rgbClr val="3A3A3A"/>
                  </a:gs>
                  <a:gs pos="42000">
                    <a:schemeClr val="bg1">
                      <a:lumMod val="65000"/>
                      <a:alpha val="73000"/>
                    </a:schemeClr>
                  </a:gs>
                  <a:gs pos="15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8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9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0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1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2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3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4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5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7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8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9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0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1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2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rgbClr val="4D4D4D">
                  <a:alpha val="78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0227344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4552385</TotalTime>
  <Words>6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TZ-固定图形;XG-高光;KJ-3D;DH-静态</cp:keywords>
  <dc:description/>
  <cp:lastModifiedBy>Shiqing Tian</cp:lastModifiedBy>
  <cp:revision>460</cp:revision>
  <dcterms:created xsi:type="dcterms:W3CDTF">2010-07-23T09:33:49Z</dcterms:created>
  <dcterms:modified xsi:type="dcterms:W3CDTF">2014-02-11T05:59:52Z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