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5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bg1">
                <a:tint val="80000"/>
                <a:satMod val="300000"/>
              </a:schemeClr>
            </a:gs>
            <a:gs pos="54000">
              <a:schemeClr val="bg1">
                <a:lumMod val="85000"/>
              </a:schemeClr>
            </a:gs>
            <a:gs pos="61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CLOCKS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3074" name="Picture 2" descr="D:\DONE\NEW\clock\clock_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81200"/>
            <a:ext cx="6147206" cy="245173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31" name="Group 30"/>
          <p:cNvGrpSpPr/>
          <p:nvPr/>
        </p:nvGrpSpPr>
        <p:grpSpPr>
          <a:xfrm>
            <a:off x="929816" y="5365432"/>
            <a:ext cx="7375984" cy="730568"/>
            <a:chOff x="2130425" y="4500563"/>
            <a:chExt cx="4664075" cy="461963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2130425" y="4500563"/>
              <a:ext cx="306388" cy="461963"/>
            </a:xfrm>
            <a:custGeom>
              <a:avLst/>
              <a:gdLst/>
              <a:ahLst/>
              <a:cxnLst>
                <a:cxn ang="0">
                  <a:pos x="73" y="291"/>
                </a:cxn>
                <a:cxn ang="0">
                  <a:pos x="14" y="291"/>
                </a:cxn>
                <a:cxn ang="0">
                  <a:pos x="0" y="274"/>
                </a:cxn>
                <a:cxn ang="0">
                  <a:pos x="19" y="256"/>
                </a:cxn>
                <a:cxn ang="0">
                  <a:pos x="78" y="256"/>
                </a:cxn>
                <a:cxn ang="0">
                  <a:pos x="94" y="274"/>
                </a:cxn>
                <a:cxn ang="0">
                  <a:pos x="73" y="291"/>
                </a:cxn>
                <a:cxn ang="0">
                  <a:pos x="106" y="33"/>
                </a:cxn>
                <a:cxn ang="0">
                  <a:pos x="80" y="33"/>
                </a:cxn>
                <a:cxn ang="0">
                  <a:pos x="63" y="17"/>
                </a:cxn>
                <a:cxn ang="0">
                  <a:pos x="82" y="0"/>
                </a:cxn>
                <a:cxn ang="0">
                  <a:pos x="144" y="0"/>
                </a:cxn>
                <a:cxn ang="0">
                  <a:pos x="106" y="33"/>
                </a:cxn>
                <a:cxn ang="0">
                  <a:pos x="132" y="128"/>
                </a:cxn>
                <a:cxn ang="0">
                  <a:pos x="113" y="147"/>
                </a:cxn>
                <a:cxn ang="0">
                  <a:pos x="127" y="163"/>
                </a:cxn>
                <a:cxn ang="0">
                  <a:pos x="115" y="253"/>
                </a:cxn>
                <a:cxn ang="0">
                  <a:pos x="97" y="270"/>
                </a:cxn>
                <a:cxn ang="0">
                  <a:pos x="82" y="253"/>
                </a:cxn>
                <a:cxn ang="0">
                  <a:pos x="92" y="163"/>
                </a:cxn>
                <a:cxn ang="0">
                  <a:pos x="113" y="147"/>
                </a:cxn>
                <a:cxn ang="0">
                  <a:pos x="97" y="128"/>
                </a:cxn>
                <a:cxn ang="0">
                  <a:pos x="108" y="38"/>
                </a:cxn>
                <a:cxn ang="0">
                  <a:pos x="146" y="3"/>
                </a:cxn>
                <a:cxn ang="0">
                  <a:pos x="132" y="128"/>
                </a:cxn>
                <a:cxn ang="0">
                  <a:pos x="99" y="274"/>
                </a:cxn>
                <a:cxn ang="0">
                  <a:pos x="120" y="256"/>
                </a:cxn>
                <a:cxn ang="0">
                  <a:pos x="179" y="256"/>
                </a:cxn>
                <a:cxn ang="0">
                  <a:pos x="193" y="274"/>
                </a:cxn>
                <a:cxn ang="0">
                  <a:pos x="175" y="291"/>
                </a:cxn>
                <a:cxn ang="0">
                  <a:pos x="113" y="291"/>
                </a:cxn>
                <a:cxn ang="0">
                  <a:pos x="99" y="274"/>
                </a:cxn>
              </a:cxnLst>
              <a:rect l="0" t="0" r="r" b="b"/>
              <a:pathLst>
                <a:path w="193" h="291">
                  <a:moveTo>
                    <a:pt x="73" y="291"/>
                  </a:moveTo>
                  <a:lnTo>
                    <a:pt x="14" y="291"/>
                  </a:lnTo>
                  <a:lnTo>
                    <a:pt x="0" y="274"/>
                  </a:lnTo>
                  <a:lnTo>
                    <a:pt x="19" y="256"/>
                  </a:lnTo>
                  <a:lnTo>
                    <a:pt x="78" y="256"/>
                  </a:lnTo>
                  <a:lnTo>
                    <a:pt x="94" y="274"/>
                  </a:lnTo>
                  <a:lnTo>
                    <a:pt x="73" y="291"/>
                  </a:lnTo>
                  <a:close/>
                  <a:moveTo>
                    <a:pt x="106" y="33"/>
                  </a:moveTo>
                  <a:lnTo>
                    <a:pt x="80" y="33"/>
                  </a:lnTo>
                  <a:lnTo>
                    <a:pt x="63" y="17"/>
                  </a:lnTo>
                  <a:lnTo>
                    <a:pt x="82" y="0"/>
                  </a:lnTo>
                  <a:lnTo>
                    <a:pt x="144" y="0"/>
                  </a:lnTo>
                  <a:lnTo>
                    <a:pt x="106" y="33"/>
                  </a:lnTo>
                  <a:close/>
                  <a:moveTo>
                    <a:pt x="132" y="128"/>
                  </a:moveTo>
                  <a:lnTo>
                    <a:pt x="113" y="147"/>
                  </a:lnTo>
                  <a:lnTo>
                    <a:pt x="127" y="163"/>
                  </a:lnTo>
                  <a:lnTo>
                    <a:pt x="115" y="253"/>
                  </a:lnTo>
                  <a:lnTo>
                    <a:pt x="97" y="270"/>
                  </a:lnTo>
                  <a:lnTo>
                    <a:pt x="82" y="253"/>
                  </a:lnTo>
                  <a:lnTo>
                    <a:pt x="92" y="163"/>
                  </a:lnTo>
                  <a:lnTo>
                    <a:pt x="113" y="147"/>
                  </a:lnTo>
                  <a:lnTo>
                    <a:pt x="97" y="128"/>
                  </a:lnTo>
                  <a:lnTo>
                    <a:pt x="108" y="38"/>
                  </a:lnTo>
                  <a:lnTo>
                    <a:pt x="146" y="3"/>
                  </a:lnTo>
                  <a:lnTo>
                    <a:pt x="132" y="128"/>
                  </a:lnTo>
                  <a:close/>
                  <a:moveTo>
                    <a:pt x="99" y="274"/>
                  </a:moveTo>
                  <a:lnTo>
                    <a:pt x="120" y="256"/>
                  </a:lnTo>
                  <a:lnTo>
                    <a:pt x="179" y="256"/>
                  </a:lnTo>
                  <a:lnTo>
                    <a:pt x="193" y="274"/>
                  </a:lnTo>
                  <a:lnTo>
                    <a:pt x="175" y="291"/>
                  </a:lnTo>
                  <a:lnTo>
                    <a:pt x="113" y="291"/>
                  </a:lnTo>
                  <a:lnTo>
                    <a:pt x="99" y="2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5"/>
            <p:cNvSpPr>
              <a:spLocks noEditPoints="1"/>
            </p:cNvSpPr>
            <p:nvPr/>
          </p:nvSpPr>
          <p:spPr bwMode="auto">
            <a:xfrm>
              <a:off x="2625725" y="4500563"/>
              <a:ext cx="317500" cy="461963"/>
            </a:xfrm>
            <a:custGeom>
              <a:avLst/>
              <a:gdLst/>
              <a:ahLst/>
              <a:cxnLst>
                <a:cxn ang="0">
                  <a:pos x="16" y="166"/>
                </a:cxn>
                <a:cxn ang="0">
                  <a:pos x="35" y="149"/>
                </a:cxn>
                <a:cxn ang="0">
                  <a:pos x="52" y="166"/>
                </a:cxn>
                <a:cxn ang="0">
                  <a:pos x="40" y="253"/>
                </a:cxn>
                <a:cxn ang="0">
                  <a:pos x="0" y="289"/>
                </a:cxn>
                <a:cxn ang="0">
                  <a:pos x="16" y="166"/>
                </a:cxn>
                <a:cxn ang="0">
                  <a:pos x="42" y="256"/>
                </a:cxn>
                <a:cxn ang="0">
                  <a:pos x="155" y="256"/>
                </a:cxn>
                <a:cxn ang="0">
                  <a:pos x="172" y="274"/>
                </a:cxn>
                <a:cxn ang="0">
                  <a:pos x="151" y="291"/>
                </a:cxn>
                <a:cxn ang="0">
                  <a:pos x="4" y="291"/>
                </a:cxn>
                <a:cxn ang="0">
                  <a:pos x="42" y="256"/>
                </a:cxn>
                <a:cxn ang="0">
                  <a:pos x="59" y="128"/>
                </a:cxn>
                <a:cxn ang="0">
                  <a:pos x="151" y="128"/>
                </a:cxn>
                <a:cxn ang="0">
                  <a:pos x="167" y="147"/>
                </a:cxn>
                <a:cxn ang="0">
                  <a:pos x="146" y="163"/>
                </a:cxn>
                <a:cxn ang="0">
                  <a:pos x="54" y="163"/>
                </a:cxn>
                <a:cxn ang="0">
                  <a:pos x="40" y="147"/>
                </a:cxn>
                <a:cxn ang="0">
                  <a:pos x="59" y="128"/>
                </a:cxn>
                <a:cxn ang="0">
                  <a:pos x="73" y="0"/>
                </a:cxn>
                <a:cxn ang="0">
                  <a:pos x="167" y="0"/>
                </a:cxn>
                <a:cxn ang="0">
                  <a:pos x="181" y="17"/>
                </a:cxn>
                <a:cxn ang="0">
                  <a:pos x="163" y="33"/>
                </a:cxn>
                <a:cxn ang="0">
                  <a:pos x="70" y="33"/>
                </a:cxn>
                <a:cxn ang="0">
                  <a:pos x="54" y="17"/>
                </a:cxn>
                <a:cxn ang="0">
                  <a:pos x="73" y="0"/>
                </a:cxn>
                <a:cxn ang="0">
                  <a:pos x="165" y="38"/>
                </a:cxn>
                <a:cxn ang="0">
                  <a:pos x="184" y="22"/>
                </a:cxn>
                <a:cxn ang="0">
                  <a:pos x="200" y="38"/>
                </a:cxn>
                <a:cxn ang="0">
                  <a:pos x="189" y="126"/>
                </a:cxn>
                <a:cxn ang="0">
                  <a:pos x="170" y="142"/>
                </a:cxn>
                <a:cxn ang="0">
                  <a:pos x="155" y="126"/>
                </a:cxn>
                <a:cxn ang="0">
                  <a:pos x="165" y="38"/>
                </a:cxn>
              </a:cxnLst>
              <a:rect l="0" t="0" r="r" b="b"/>
              <a:pathLst>
                <a:path w="200" h="291">
                  <a:moveTo>
                    <a:pt x="16" y="166"/>
                  </a:moveTo>
                  <a:lnTo>
                    <a:pt x="35" y="149"/>
                  </a:lnTo>
                  <a:lnTo>
                    <a:pt x="52" y="166"/>
                  </a:lnTo>
                  <a:lnTo>
                    <a:pt x="40" y="253"/>
                  </a:lnTo>
                  <a:lnTo>
                    <a:pt x="0" y="289"/>
                  </a:lnTo>
                  <a:lnTo>
                    <a:pt x="16" y="166"/>
                  </a:lnTo>
                  <a:close/>
                  <a:moveTo>
                    <a:pt x="42" y="256"/>
                  </a:moveTo>
                  <a:lnTo>
                    <a:pt x="155" y="256"/>
                  </a:lnTo>
                  <a:lnTo>
                    <a:pt x="172" y="274"/>
                  </a:lnTo>
                  <a:lnTo>
                    <a:pt x="151" y="291"/>
                  </a:lnTo>
                  <a:lnTo>
                    <a:pt x="4" y="291"/>
                  </a:lnTo>
                  <a:lnTo>
                    <a:pt x="42" y="256"/>
                  </a:lnTo>
                  <a:close/>
                  <a:moveTo>
                    <a:pt x="59" y="128"/>
                  </a:moveTo>
                  <a:lnTo>
                    <a:pt x="151" y="128"/>
                  </a:lnTo>
                  <a:lnTo>
                    <a:pt x="167" y="147"/>
                  </a:lnTo>
                  <a:lnTo>
                    <a:pt x="146" y="163"/>
                  </a:lnTo>
                  <a:lnTo>
                    <a:pt x="54" y="163"/>
                  </a:lnTo>
                  <a:lnTo>
                    <a:pt x="40" y="147"/>
                  </a:lnTo>
                  <a:lnTo>
                    <a:pt x="59" y="128"/>
                  </a:lnTo>
                  <a:close/>
                  <a:moveTo>
                    <a:pt x="73" y="0"/>
                  </a:moveTo>
                  <a:lnTo>
                    <a:pt x="167" y="0"/>
                  </a:lnTo>
                  <a:lnTo>
                    <a:pt x="181" y="17"/>
                  </a:lnTo>
                  <a:lnTo>
                    <a:pt x="163" y="33"/>
                  </a:lnTo>
                  <a:lnTo>
                    <a:pt x="70" y="33"/>
                  </a:lnTo>
                  <a:lnTo>
                    <a:pt x="54" y="17"/>
                  </a:lnTo>
                  <a:lnTo>
                    <a:pt x="73" y="0"/>
                  </a:lnTo>
                  <a:close/>
                  <a:moveTo>
                    <a:pt x="165" y="38"/>
                  </a:moveTo>
                  <a:lnTo>
                    <a:pt x="184" y="22"/>
                  </a:lnTo>
                  <a:lnTo>
                    <a:pt x="200" y="38"/>
                  </a:lnTo>
                  <a:lnTo>
                    <a:pt x="189" y="126"/>
                  </a:lnTo>
                  <a:lnTo>
                    <a:pt x="170" y="142"/>
                  </a:lnTo>
                  <a:lnTo>
                    <a:pt x="155" y="126"/>
                  </a:lnTo>
                  <a:lnTo>
                    <a:pt x="165" y="3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3105150" y="4500563"/>
              <a:ext cx="322263" cy="461963"/>
            </a:xfrm>
            <a:custGeom>
              <a:avLst/>
              <a:gdLst/>
              <a:ahLst/>
              <a:cxnLst>
                <a:cxn ang="0">
                  <a:pos x="19" y="256"/>
                </a:cxn>
                <a:cxn ang="0">
                  <a:pos x="137" y="256"/>
                </a:cxn>
                <a:cxn ang="0">
                  <a:pos x="151" y="274"/>
                </a:cxn>
                <a:cxn ang="0">
                  <a:pos x="132" y="291"/>
                </a:cxn>
                <a:cxn ang="0">
                  <a:pos x="14" y="291"/>
                </a:cxn>
                <a:cxn ang="0">
                  <a:pos x="0" y="274"/>
                </a:cxn>
                <a:cxn ang="0">
                  <a:pos x="19" y="256"/>
                </a:cxn>
                <a:cxn ang="0">
                  <a:pos x="203" y="17"/>
                </a:cxn>
                <a:cxn ang="0">
                  <a:pos x="184" y="33"/>
                </a:cxn>
                <a:cxn ang="0">
                  <a:pos x="54" y="33"/>
                </a:cxn>
                <a:cxn ang="0">
                  <a:pos x="38" y="17"/>
                </a:cxn>
                <a:cxn ang="0">
                  <a:pos x="57" y="0"/>
                </a:cxn>
                <a:cxn ang="0">
                  <a:pos x="189" y="0"/>
                </a:cxn>
                <a:cxn ang="0">
                  <a:pos x="203" y="17"/>
                </a:cxn>
                <a:cxn ang="0">
                  <a:pos x="61" y="128"/>
                </a:cxn>
                <a:cxn ang="0">
                  <a:pos x="153" y="128"/>
                </a:cxn>
                <a:cxn ang="0">
                  <a:pos x="168" y="147"/>
                </a:cxn>
                <a:cxn ang="0">
                  <a:pos x="149" y="163"/>
                </a:cxn>
                <a:cxn ang="0">
                  <a:pos x="57" y="163"/>
                </a:cxn>
                <a:cxn ang="0">
                  <a:pos x="42" y="147"/>
                </a:cxn>
                <a:cxn ang="0">
                  <a:pos x="61" y="128"/>
                </a:cxn>
                <a:cxn ang="0">
                  <a:pos x="135" y="38"/>
                </a:cxn>
                <a:cxn ang="0">
                  <a:pos x="179" y="38"/>
                </a:cxn>
                <a:cxn ang="0">
                  <a:pos x="85" y="123"/>
                </a:cxn>
                <a:cxn ang="0">
                  <a:pos x="61" y="123"/>
                </a:cxn>
                <a:cxn ang="0">
                  <a:pos x="64" y="100"/>
                </a:cxn>
                <a:cxn ang="0">
                  <a:pos x="135" y="38"/>
                </a:cxn>
                <a:cxn ang="0">
                  <a:pos x="151" y="166"/>
                </a:cxn>
                <a:cxn ang="0">
                  <a:pos x="170" y="149"/>
                </a:cxn>
                <a:cxn ang="0">
                  <a:pos x="187" y="166"/>
                </a:cxn>
                <a:cxn ang="0">
                  <a:pos x="175" y="253"/>
                </a:cxn>
                <a:cxn ang="0">
                  <a:pos x="156" y="270"/>
                </a:cxn>
                <a:cxn ang="0">
                  <a:pos x="139" y="253"/>
                </a:cxn>
                <a:cxn ang="0">
                  <a:pos x="151" y="166"/>
                </a:cxn>
              </a:cxnLst>
              <a:rect l="0" t="0" r="r" b="b"/>
              <a:pathLst>
                <a:path w="203" h="291">
                  <a:moveTo>
                    <a:pt x="19" y="256"/>
                  </a:moveTo>
                  <a:lnTo>
                    <a:pt x="137" y="256"/>
                  </a:lnTo>
                  <a:lnTo>
                    <a:pt x="151" y="274"/>
                  </a:lnTo>
                  <a:lnTo>
                    <a:pt x="132" y="291"/>
                  </a:lnTo>
                  <a:lnTo>
                    <a:pt x="14" y="291"/>
                  </a:lnTo>
                  <a:lnTo>
                    <a:pt x="0" y="274"/>
                  </a:lnTo>
                  <a:lnTo>
                    <a:pt x="19" y="256"/>
                  </a:lnTo>
                  <a:close/>
                  <a:moveTo>
                    <a:pt x="203" y="17"/>
                  </a:moveTo>
                  <a:lnTo>
                    <a:pt x="184" y="33"/>
                  </a:lnTo>
                  <a:lnTo>
                    <a:pt x="54" y="33"/>
                  </a:lnTo>
                  <a:lnTo>
                    <a:pt x="38" y="17"/>
                  </a:lnTo>
                  <a:lnTo>
                    <a:pt x="57" y="0"/>
                  </a:lnTo>
                  <a:lnTo>
                    <a:pt x="189" y="0"/>
                  </a:lnTo>
                  <a:lnTo>
                    <a:pt x="203" y="17"/>
                  </a:lnTo>
                  <a:close/>
                  <a:moveTo>
                    <a:pt x="61" y="128"/>
                  </a:moveTo>
                  <a:lnTo>
                    <a:pt x="153" y="128"/>
                  </a:lnTo>
                  <a:lnTo>
                    <a:pt x="168" y="147"/>
                  </a:lnTo>
                  <a:lnTo>
                    <a:pt x="149" y="163"/>
                  </a:lnTo>
                  <a:lnTo>
                    <a:pt x="57" y="163"/>
                  </a:lnTo>
                  <a:lnTo>
                    <a:pt x="42" y="147"/>
                  </a:lnTo>
                  <a:lnTo>
                    <a:pt x="61" y="128"/>
                  </a:lnTo>
                  <a:close/>
                  <a:moveTo>
                    <a:pt x="135" y="38"/>
                  </a:moveTo>
                  <a:lnTo>
                    <a:pt x="179" y="38"/>
                  </a:lnTo>
                  <a:lnTo>
                    <a:pt x="85" y="123"/>
                  </a:lnTo>
                  <a:lnTo>
                    <a:pt x="61" y="123"/>
                  </a:lnTo>
                  <a:lnTo>
                    <a:pt x="64" y="100"/>
                  </a:lnTo>
                  <a:lnTo>
                    <a:pt x="135" y="38"/>
                  </a:lnTo>
                  <a:close/>
                  <a:moveTo>
                    <a:pt x="151" y="166"/>
                  </a:moveTo>
                  <a:lnTo>
                    <a:pt x="170" y="149"/>
                  </a:lnTo>
                  <a:lnTo>
                    <a:pt x="187" y="166"/>
                  </a:lnTo>
                  <a:lnTo>
                    <a:pt x="175" y="253"/>
                  </a:lnTo>
                  <a:lnTo>
                    <a:pt x="156" y="270"/>
                  </a:lnTo>
                  <a:lnTo>
                    <a:pt x="139" y="253"/>
                  </a:lnTo>
                  <a:lnTo>
                    <a:pt x="151" y="1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7"/>
            <p:cNvSpPr>
              <a:spLocks noEditPoints="1"/>
            </p:cNvSpPr>
            <p:nvPr/>
          </p:nvSpPr>
          <p:spPr bwMode="auto">
            <a:xfrm>
              <a:off x="3589338" y="4500563"/>
              <a:ext cx="325438" cy="461963"/>
            </a:xfrm>
            <a:custGeom>
              <a:avLst/>
              <a:gdLst/>
              <a:ahLst/>
              <a:cxnLst>
                <a:cxn ang="0">
                  <a:pos x="21" y="128"/>
                </a:cxn>
                <a:cxn ang="0">
                  <a:pos x="153" y="128"/>
                </a:cxn>
                <a:cxn ang="0">
                  <a:pos x="167" y="147"/>
                </a:cxn>
                <a:cxn ang="0">
                  <a:pos x="148" y="163"/>
                </a:cxn>
                <a:cxn ang="0">
                  <a:pos x="16" y="163"/>
                </a:cxn>
                <a:cxn ang="0">
                  <a:pos x="0" y="147"/>
                </a:cxn>
                <a:cxn ang="0">
                  <a:pos x="21" y="128"/>
                </a:cxn>
                <a:cxn ang="0">
                  <a:pos x="137" y="0"/>
                </a:cxn>
                <a:cxn ang="0">
                  <a:pos x="182" y="0"/>
                </a:cxn>
                <a:cxn ang="0">
                  <a:pos x="45" y="123"/>
                </a:cxn>
                <a:cxn ang="0">
                  <a:pos x="21" y="123"/>
                </a:cxn>
                <a:cxn ang="0">
                  <a:pos x="23" y="100"/>
                </a:cxn>
                <a:cxn ang="0">
                  <a:pos x="137" y="0"/>
                </a:cxn>
                <a:cxn ang="0">
                  <a:pos x="151" y="166"/>
                </a:cxn>
                <a:cxn ang="0">
                  <a:pos x="170" y="149"/>
                </a:cxn>
                <a:cxn ang="0">
                  <a:pos x="186" y="166"/>
                </a:cxn>
                <a:cxn ang="0">
                  <a:pos x="172" y="274"/>
                </a:cxn>
                <a:cxn ang="0">
                  <a:pos x="153" y="291"/>
                </a:cxn>
                <a:cxn ang="0">
                  <a:pos x="137" y="274"/>
                </a:cxn>
                <a:cxn ang="0">
                  <a:pos x="151" y="166"/>
                </a:cxn>
                <a:cxn ang="0">
                  <a:pos x="170" y="17"/>
                </a:cxn>
                <a:cxn ang="0">
                  <a:pos x="189" y="0"/>
                </a:cxn>
                <a:cxn ang="0">
                  <a:pos x="205" y="17"/>
                </a:cxn>
                <a:cxn ang="0">
                  <a:pos x="191" y="126"/>
                </a:cxn>
                <a:cxn ang="0">
                  <a:pos x="172" y="142"/>
                </a:cxn>
                <a:cxn ang="0">
                  <a:pos x="156" y="126"/>
                </a:cxn>
                <a:cxn ang="0">
                  <a:pos x="170" y="17"/>
                </a:cxn>
              </a:cxnLst>
              <a:rect l="0" t="0" r="r" b="b"/>
              <a:pathLst>
                <a:path w="205" h="291">
                  <a:moveTo>
                    <a:pt x="21" y="128"/>
                  </a:moveTo>
                  <a:lnTo>
                    <a:pt x="153" y="128"/>
                  </a:lnTo>
                  <a:lnTo>
                    <a:pt x="167" y="147"/>
                  </a:lnTo>
                  <a:lnTo>
                    <a:pt x="148" y="163"/>
                  </a:lnTo>
                  <a:lnTo>
                    <a:pt x="16" y="163"/>
                  </a:lnTo>
                  <a:lnTo>
                    <a:pt x="0" y="147"/>
                  </a:lnTo>
                  <a:lnTo>
                    <a:pt x="21" y="128"/>
                  </a:lnTo>
                  <a:close/>
                  <a:moveTo>
                    <a:pt x="137" y="0"/>
                  </a:moveTo>
                  <a:lnTo>
                    <a:pt x="182" y="0"/>
                  </a:lnTo>
                  <a:lnTo>
                    <a:pt x="45" y="123"/>
                  </a:lnTo>
                  <a:lnTo>
                    <a:pt x="21" y="123"/>
                  </a:lnTo>
                  <a:lnTo>
                    <a:pt x="23" y="100"/>
                  </a:lnTo>
                  <a:lnTo>
                    <a:pt x="137" y="0"/>
                  </a:lnTo>
                  <a:close/>
                  <a:moveTo>
                    <a:pt x="151" y="166"/>
                  </a:moveTo>
                  <a:lnTo>
                    <a:pt x="170" y="149"/>
                  </a:lnTo>
                  <a:lnTo>
                    <a:pt x="186" y="166"/>
                  </a:lnTo>
                  <a:lnTo>
                    <a:pt x="172" y="274"/>
                  </a:lnTo>
                  <a:lnTo>
                    <a:pt x="153" y="291"/>
                  </a:lnTo>
                  <a:lnTo>
                    <a:pt x="137" y="274"/>
                  </a:lnTo>
                  <a:lnTo>
                    <a:pt x="151" y="166"/>
                  </a:lnTo>
                  <a:close/>
                  <a:moveTo>
                    <a:pt x="170" y="17"/>
                  </a:moveTo>
                  <a:lnTo>
                    <a:pt x="189" y="0"/>
                  </a:lnTo>
                  <a:lnTo>
                    <a:pt x="205" y="17"/>
                  </a:lnTo>
                  <a:lnTo>
                    <a:pt x="191" y="126"/>
                  </a:lnTo>
                  <a:lnTo>
                    <a:pt x="172" y="142"/>
                  </a:lnTo>
                  <a:lnTo>
                    <a:pt x="156" y="126"/>
                  </a:lnTo>
                  <a:lnTo>
                    <a:pt x="170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4071938" y="4500563"/>
              <a:ext cx="323850" cy="461963"/>
            </a:xfrm>
            <a:custGeom>
              <a:avLst/>
              <a:gdLst/>
              <a:ahLst/>
              <a:cxnLst>
                <a:cxn ang="0">
                  <a:pos x="149" y="274"/>
                </a:cxn>
                <a:cxn ang="0">
                  <a:pos x="130" y="291"/>
                </a:cxn>
                <a:cxn ang="0">
                  <a:pos x="17" y="291"/>
                </a:cxn>
                <a:cxn ang="0">
                  <a:pos x="0" y="274"/>
                </a:cxn>
                <a:cxn ang="0">
                  <a:pos x="22" y="256"/>
                </a:cxn>
                <a:cxn ang="0">
                  <a:pos x="135" y="256"/>
                </a:cxn>
                <a:cxn ang="0">
                  <a:pos x="149" y="274"/>
                </a:cxn>
                <a:cxn ang="0">
                  <a:pos x="19" y="126"/>
                </a:cxn>
                <a:cxn ang="0">
                  <a:pos x="33" y="3"/>
                </a:cxn>
                <a:cxn ang="0">
                  <a:pos x="64" y="38"/>
                </a:cxn>
                <a:cxn ang="0">
                  <a:pos x="55" y="126"/>
                </a:cxn>
                <a:cxn ang="0">
                  <a:pos x="33" y="142"/>
                </a:cxn>
                <a:cxn ang="0">
                  <a:pos x="19" y="126"/>
                </a:cxn>
                <a:cxn ang="0">
                  <a:pos x="52" y="163"/>
                </a:cxn>
                <a:cxn ang="0">
                  <a:pos x="38" y="147"/>
                </a:cxn>
                <a:cxn ang="0">
                  <a:pos x="57" y="128"/>
                </a:cxn>
                <a:cxn ang="0">
                  <a:pos x="149" y="128"/>
                </a:cxn>
                <a:cxn ang="0">
                  <a:pos x="166" y="147"/>
                </a:cxn>
                <a:cxn ang="0">
                  <a:pos x="144" y="163"/>
                </a:cxn>
                <a:cxn ang="0">
                  <a:pos x="52" y="163"/>
                </a:cxn>
                <a:cxn ang="0">
                  <a:pos x="69" y="33"/>
                </a:cxn>
                <a:cxn ang="0">
                  <a:pos x="38" y="0"/>
                </a:cxn>
                <a:cxn ang="0">
                  <a:pos x="204" y="0"/>
                </a:cxn>
                <a:cxn ang="0">
                  <a:pos x="163" y="33"/>
                </a:cxn>
                <a:cxn ang="0">
                  <a:pos x="69" y="33"/>
                </a:cxn>
                <a:cxn ang="0">
                  <a:pos x="137" y="253"/>
                </a:cxn>
                <a:cxn ang="0">
                  <a:pos x="149" y="166"/>
                </a:cxn>
                <a:cxn ang="0">
                  <a:pos x="168" y="149"/>
                </a:cxn>
                <a:cxn ang="0">
                  <a:pos x="182" y="166"/>
                </a:cxn>
                <a:cxn ang="0">
                  <a:pos x="173" y="253"/>
                </a:cxn>
                <a:cxn ang="0">
                  <a:pos x="154" y="270"/>
                </a:cxn>
                <a:cxn ang="0">
                  <a:pos x="137" y="253"/>
                </a:cxn>
              </a:cxnLst>
              <a:rect l="0" t="0" r="r" b="b"/>
              <a:pathLst>
                <a:path w="204" h="291">
                  <a:moveTo>
                    <a:pt x="149" y="274"/>
                  </a:moveTo>
                  <a:lnTo>
                    <a:pt x="130" y="291"/>
                  </a:lnTo>
                  <a:lnTo>
                    <a:pt x="17" y="291"/>
                  </a:lnTo>
                  <a:lnTo>
                    <a:pt x="0" y="274"/>
                  </a:lnTo>
                  <a:lnTo>
                    <a:pt x="22" y="256"/>
                  </a:lnTo>
                  <a:lnTo>
                    <a:pt x="135" y="256"/>
                  </a:lnTo>
                  <a:lnTo>
                    <a:pt x="149" y="274"/>
                  </a:lnTo>
                  <a:close/>
                  <a:moveTo>
                    <a:pt x="19" y="126"/>
                  </a:moveTo>
                  <a:lnTo>
                    <a:pt x="33" y="3"/>
                  </a:lnTo>
                  <a:lnTo>
                    <a:pt x="64" y="38"/>
                  </a:lnTo>
                  <a:lnTo>
                    <a:pt x="55" y="126"/>
                  </a:lnTo>
                  <a:lnTo>
                    <a:pt x="33" y="142"/>
                  </a:lnTo>
                  <a:lnTo>
                    <a:pt x="19" y="126"/>
                  </a:lnTo>
                  <a:close/>
                  <a:moveTo>
                    <a:pt x="52" y="163"/>
                  </a:moveTo>
                  <a:lnTo>
                    <a:pt x="38" y="147"/>
                  </a:lnTo>
                  <a:lnTo>
                    <a:pt x="57" y="128"/>
                  </a:lnTo>
                  <a:lnTo>
                    <a:pt x="149" y="128"/>
                  </a:lnTo>
                  <a:lnTo>
                    <a:pt x="166" y="147"/>
                  </a:lnTo>
                  <a:lnTo>
                    <a:pt x="144" y="163"/>
                  </a:lnTo>
                  <a:lnTo>
                    <a:pt x="52" y="163"/>
                  </a:lnTo>
                  <a:close/>
                  <a:moveTo>
                    <a:pt x="69" y="33"/>
                  </a:moveTo>
                  <a:lnTo>
                    <a:pt x="38" y="0"/>
                  </a:lnTo>
                  <a:lnTo>
                    <a:pt x="204" y="0"/>
                  </a:lnTo>
                  <a:lnTo>
                    <a:pt x="163" y="33"/>
                  </a:lnTo>
                  <a:lnTo>
                    <a:pt x="69" y="33"/>
                  </a:lnTo>
                  <a:close/>
                  <a:moveTo>
                    <a:pt x="137" y="253"/>
                  </a:moveTo>
                  <a:lnTo>
                    <a:pt x="149" y="166"/>
                  </a:lnTo>
                  <a:lnTo>
                    <a:pt x="168" y="149"/>
                  </a:lnTo>
                  <a:lnTo>
                    <a:pt x="182" y="166"/>
                  </a:lnTo>
                  <a:lnTo>
                    <a:pt x="173" y="253"/>
                  </a:lnTo>
                  <a:lnTo>
                    <a:pt x="154" y="270"/>
                  </a:lnTo>
                  <a:lnTo>
                    <a:pt x="137" y="25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4559300" y="4500563"/>
              <a:ext cx="285750" cy="461963"/>
            </a:xfrm>
            <a:custGeom>
              <a:avLst/>
              <a:gdLst/>
              <a:ahLst/>
              <a:cxnLst>
                <a:cxn ang="0">
                  <a:pos x="10" y="166"/>
                </a:cxn>
                <a:cxn ang="0">
                  <a:pos x="29" y="149"/>
                </a:cxn>
                <a:cxn ang="0">
                  <a:pos x="45" y="166"/>
                </a:cxn>
                <a:cxn ang="0">
                  <a:pos x="34" y="253"/>
                </a:cxn>
                <a:cxn ang="0">
                  <a:pos x="15" y="270"/>
                </a:cxn>
                <a:cxn ang="0">
                  <a:pos x="0" y="253"/>
                </a:cxn>
                <a:cxn ang="0">
                  <a:pos x="10" y="166"/>
                </a:cxn>
                <a:cxn ang="0">
                  <a:pos x="15" y="126"/>
                </a:cxn>
                <a:cxn ang="0">
                  <a:pos x="26" y="38"/>
                </a:cxn>
                <a:cxn ang="0">
                  <a:pos x="45" y="22"/>
                </a:cxn>
                <a:cxn ang="0">
                  <a:pos x="62" y="38"/>
                </a:cxn>
                <a:cxn ang="0">
                  <a:pos x="50" y="126"/>
                </a:cxn>
                <a:cxn ang="0">
                  <a:pos x="31" y="142"/>
                </a:cxn>
                <a:cxn ang="0">
                  <a:pos x="15" y="126"/>
                </a:cxn>
                <a:cxn ang="0">
                  <a:pos x="34" y="291"/>
                </a:cxn>
                <a:cxn ang="0">
                  <a:pos x="17" y="274"/>
                </a:cxn>
                <a:cxn ang="0">
                  <a:pos x="38" y="256"/>
                </a:cxn>
                <a:cxn ang="0">
                  <a:pos x="130" y="256"/>
                </a:cxn>
                <a:cxn ang="0">
                  <a:pos x="145" y="274"/>
                </a:cxn>
                <a:cxn ang="0">
                  <a:pos x="126" y="291"/>
                </a:cxn>
                <a:cxn ang="0">
                  <a:pos x="34" y="291"/>
                </a:cxn>
                <a:cxn ang="0">
                  <a:pos x="50" y="163"/>
                </a:cxn>
                <a:cxn ang="0">
                  <a:pos x="34" y="147"/>
                </a:cxn>
                <a:cxn ang="0">
                  <a:pos x="52" y="128"/>
                </a:cxn>
                <a:cxn ang="0">
                  <a:pos x="147" y="128"/>
                </a:cxn>
                <a:cxn ang="0">
                  <a:pos x="161" y="147"/>
                </a:cxn>
                <a:cxn ang="0">
                  <a:pos x="142" y="163"/>
                </a:cxn>
                <a:cxn ang="0">
                  <a:pos x="50" y="163"/>
                </a:cxn>
                <a:cxn ang="0">
                  <a:pos x="64" y="33"/>
                </a:cxn>
                <a:cxn ang="0">
                  <a:pos x="50" y="17"/>
                </a:cxn>
                <a:cxn ang="0">
                  <a:pos x="69" y="0"/>
                </a:cxn>
                <a:cxn ang="0">
                  <a:pos x="161" y="0"/>
                </a:cxn>
                <a:cxn ang="0">
                  <a:pos x="178" y="17"/>
                </a:cxn>
                <a:cxn ang="0">
                  <a:pos x="156" y="33"/>
                </a:cxn>
                <a:cxn ang="0">
                  <a:pos x="64" y="33"/>
                </a:cxn>
                <a:cxn ang="0">
                  <a:pos x="133" y="253"/>
                </a:cxn>
                <a:cxn ang="0">
                  <a:pos x="145" y="166"/>
                </a:cxn>
                <a:cxn ang="0">
                  <a:pos x="163" y="149"/>
                </a:cxn>
                <a:cxn ang="0">
                  <a:pos x="180" y="166"/>
                </a:cxn>
                <a:cxn ang="0">
                  <a:pos x="168" y="253"/>
                </a:cxn>
                <a:cxn ang="0">
                  <a:pos x="149" y="270"/>
                </a:cxn>
                <a:cxn ang="0">
                  <a:pos x="133" y="253"/>
                </a:cxn>
              </a:cxnLst>
              <a:rect l="0" t="0" r="r" b="b"/>
              <a:pathLst>
                <a:path w="180" h="291">
                  <a:moveTo>
                    <a:pt x="10" y="166"/>
                  </a:moveTo>
                  <a:lnTo>
                    <a:pt x="29" y="149"/>
                  </a:lnTo>
                  <a:lnTo>
                    <a:pt x="45" y="166"/>
                  </a:lnTo>
                  <a:lnTo>
                    <a:pt x="34" y="253"/>
                  </a:lnTo>
                  <a:lnTo>
                    <a:pt x="15" y="270"/>
                  </a:lnTo>
                  <a:lnTo>
                    <a:pt x="0" y="253"/>
                  </a:lnTo>
                  <a:lnTo>
                    <a:pt x="10" y="166"/>
                  </a:lnTo>
                  <a:close/>
                  <a:moveTo>
                    <a:pt x="15" y="126"/>
                  </a:moveTo>
                  <a:lnTo>
                    <a:pt x="26" y="38"/>
                  </a:lnTo>
                  <a:lnTo>
                    <a:pt x="45" y="22"/>
                  </a:lnTo>
                  <a:lnTo>
                    <a:pt x="62" y="38"/>
                  </a:lnTo>
                  <a:lnTo>
                    <a:pt x="50" y="126"/>
                  </a:lnTo>
                  <a:lnTo>
                    <a:pt x="31" y="142"/>
                  </a:lnTo>
                  <a:lnTo>
                    <a:pt x="15" y="126"/>
                  </a:lnTo>
                  <a:close/>
                  <a:moveTo>
                    <a:pt x="34" y="291"/>
                  </a:moveTo>
                  <a:lnTo>
                    <a:pt x="17" y="274"/>
                  </a:lnTo>
                  <a:lnTo>
                    <a:pt x="38" y="256"/>
                  </a:lnTo>
                  <a:lnTo>
                    <a:pt x="130" y="256"/>
                  </a:lnTo>
                  <a:lnTo>
                    <a:pt x="145" y="274"/>
                  </a:lnTo>
                  <a:lnTo>
                    <a:pt x="126" y="291"/>
                  </a:lnTo>
                  <a:lnTo>
                    <a:pt x="34" y="291"/>
                  </a:lnTo>
                  <a:close/>
                  <a:moveTo>
                    <a:pt x="50" y="163"/>
                  </a:moveTo>
                  <a:lnTo>
                    <a:pt x="34" y="147"/>
                  </a:lnTo>
                  <a:lnTo>
                    <a:pt x="52" y="128"/>
                  </a:lnTo>
                  <a:lnTo>
                    <a:pt x="147" y="128"/>
                  </a:lnTo>
                  <a:lnTo>
                    <a:pt x="161" y="147"/>
                  </a:lnTo>
                  <a:lnTo>
                    <a:pt x="142" y="163"/>
                  </a:lnTo>
                  <a:lnTo>
                    <a:pt x="50" y="163"/>
                  </a:lnTo>
                  <a:close/>
                  <a:moveTo>
                    <a:pt x="64" y="33"/>
                  </a:moveTo>
                  <a:lnTo>
                    <a:pt x="50" y="17"/>
                  </a:lnTo>
                  <a:lnTo>
                    <a:pt x="69" y="0"/>
                  </a:lnTo>
                  <a:lnTo>
                    <a:pt x="161" y="0"/>
                  </a:lnTo>
                  <a:lnTo>
                    <a:pt x="178" y="17"/>
                  </a:lnTo>
                  <a:lnTo>
                    <a:pt x="156" y="33"/>
                  </a:lnTo>
                  <a:lnTo>
                    <a:pt x="64" y="33"/>
                  </a:lnTo>
                  <a:close/>
                  <a:moveTo>
                    <a:pt x="133" y="253"/>
                  </a:moveTo>
                  <a:lnTo>
                    <a:pt x="145" y="166"/>
                  </a:lnTo>
                  <a:lnTo>
                    <a:pt x="163" y="149"/>
                  </a:lnTo>
                  <a:lnTo>
                    <a:pt x="180" y="166"/>
                  </a:lnTo>
                  <a:lnTo>
                    <a:pt x="168" y="253"/>
                  </a:lnTo>
                  <a:lnTo>
                    <a:pt x="149" y="270"/>
                  </a:lnTo>
                  <a:lnTo>
                    <a:pt x="133" y="25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 noEditPoints="1"/>
            </p:cNvSpPr>
            <p:nvPr/>
          </p:nvSpPr>
          <p:spPr bwMode="auto">
            <a:xfrm>
              <a:off x="5084763" y="4500563"/>
              <a:ext cx="269875" cy="461963"/>
            </a:xfrm>
            <a:custGeom>
              <a:avLst/>
              <a:gdLst/>
              <a:ahLst/>
              <a:cxnLst>
                <a:cxn ang="0">
                  <a:pos x="128" y="33"/>
                </a:cxn>
                <a:cxn ang="0">
                  <a:pos x="17" y="33"/>
                </a:cxn>
                <a:cxn ang="0">
                  <a:pos x="0" y="17"/>
                </a:cxn>
                <a:cxn ang="0">
                  <a:pos x="21" y="0"/>
                </a:cxn>
                <a:cxn ang="0">
                  <a:pos x="168" y="0"/>
                </a:cxn>
                <a:cxn ang="0">
                  <a:pos x="128" y="33"/>
                </a:cxn>
                <a:cxn ang="0">
                  <a:pos x="47" y="166"/>
                </a:cxn>
                <a:cxn ang="0">
                  <a:pos x="66" y="149"/>
                </a:cxn>
                <a:cxn ang="0">
                  <a:pos x="83" y="166"/>
                </a:cxn>
                <a:cxn ang="0">
                  <a:pos x="69" y="274"/>
                </a:cxn>
                <a:cxn ang="0">
                  <a:pos x="50" y="291"/>
                </a:cxn>
                <a:cxn ang="0">
                  <a:pos x="33" y="274"/>
                </a:cxn>
                <a:cxn ang="0">
                  <a:pos x="47" y="166"/>
                </a:cxn>
                <a:cxn ang="0">
                  <a:pos x="132" y="147"/>
                </a:cxn>
                <a:cxn ang="0">
                  <a:pos x="111" y="163"/>
                </a:cxn>
                <a:cxn ang="0">
                  <a:pos x="85" y="163"/>
                </a:cxn>
                <a:cxn ang="0">
                  <a:pos x="69" y="147"/>
                </a:cxn>
                <a:cxn ang="0">
                  <a:pos x="90" y="128"/>
                </a:cxn>
                <a:cxn ang="0">
                  <a:pos x="116" y="128"/>
                </a:cxn>
                <a:cxn ang="0">
                  <a:pos x="132" y="147"/>
                </a:cxn>
                <a:cxn ang="0">
                  <a:pos x="135" y="142"/>
                </a:cxn>
                <a:cxn ang="0">
                  <a:pos x="121" y="126"/>
                </a:cxn>
                <a:cxn ang="0">
                  <a:pos x="130" y="38"/>
                </a:cxn>
                <a:cxn ang="0">
                  <a:pos x="170" y="3"/>
                </a:cxn>
                <a:cxn ang="0">
                  <a:pos x="154" y="126"/>
                </a:cxn>
                <a:cxn ang="0">
                  <a:pos x="135" y="142"/>
                </a:cxn>
              </a:cxnLst>
              <a:rect l="0" t="0" r="r" b="b"/>
              <a:pathLst>
                <a:path w="170" h="291">
                  <a:moveTo>
                    <a:pt x="128" y="33"/>
                  </a:moveTo>
                  <a:lnTo>
                    <a:pt x="17" y="33"/>
                  </a:lnTo>
                  <a:lnTo>
                    <a:pt x="0" y="17"/>
                  </a:lnTo>
                  <a:lnTo>
                    <a:pt x="21" y="0"/>
                  </a:lnTo>
                  <a:lnTo>
                    <a:pt x="168" y="0"/>
                  </a:lnTo>
                  <a:lnTo>
                    <a:pt x="128" y="33"/>
                  </a:lnTo>
                  <a:close/>
                  <a:moveTo>
                    <a:pt x="47" y="166"/>
                  </a:moveTo>
                  <a:lnTo>
                    <a:pt x="66" y="149"/>
                  </a:lnTo>
                  <a:lnTo>
                    <a:pt x="83" y="166"/>
                  </a:lnTo>
                  <a:lnTo>
                    <a:pt x="69" y="274"/>
                  </a:lnTo>
                  <a:lnTo>
                    <a:pt x="50" y="291"/>
                  </a:lnTo>
                  <a:lnTo>
                    <a:pt x="33" y="274"/>
                  </a:lnTo>
                  <a:lnTo>
                    <a:pt x="47" y="166"/>
                  </a:lnTo>
                  <a:close/>
                  <a:moveTo>
                    <a:pt x="132" y="147"/>
                  </a:moveTo>
                  <a:lnTo>
                    <a:pt x="111" y="163"/>
                  </a:lnTo>
                  <a:lnTo>
                    <a:pt x="85" y="163"/>
                  </a:lnTo>
                  <a:lnTo>
                    <a:pt x="69" y="147"/>
                  </a:lnTo>
                  <a:lnTo>
                    <a:pt x="90" y="128"/>
                  </a:lnTo>
                  <a:lnTo>
                    <a:pt x="116" y="128"/>
                  </a:lnTo>
                  <a:lnTo>
                    <a:pt x="132" y="147"/>
                  </a:lnTo>
                  <a:close/>
                  <a:moveTo>
                    <a:pt x="135" y="142"/>
                  </a:moveTo>
                  <a:lnTo>
                    <a:pt x="121" y="126"/>
                  </a:lnTo>
                  <a:lnTo>
                    <a:pt x="130" y="38"/>
                  </a:lnTo>
                  <a:lnTo>
                    <a:pt x="170" y="3"/>
                  </a:lnTo>
                  <a:lnTo>
                    <a:pt x="154" y="126"/>
                  </a:lnTo>
                  <a:lnTo>
                    <a:pt x="135" y="14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5519738" y="4500563"/>
              <a:ext cx="311150" cy="461963"/>
            </a:xfrm>
            <a:custGeom>
              <a:avLst/>
              <a:gdLst/>
              <a:ahLst/>
              <a:cxnLst>
                <a:cxn ang="0">
                  <a:pos x="12" y="166"/>
                </a:cxn>
                <a:cxn ang="0">
                  <a:pos x="31" y="149"/>
                </a:cxn>
                <a:cxn ang="0">
                  <a:pos x="47" y="166"/>
                </a:cxn>
                <a:cxn ang="0">
                  <a:pos x="36" y="253"/>
                </a:cxn>
                <a:cxn ang="0">
                  <a:pos x="17" y="270"/>
                </a:cxn>
                <a:cxn ang="0">
                  <a:pos x="0" y="253"/>
                </a:cxn>
                <a:cxn ang="0">
                  <a:pos x="12" y="166"/>
                </a:cxn>
                <a:cxn ang="0">
                  <a:pos x="29" y="38"/>
                </a:cxn>
                <a:cxn ang="0">
                  <a:pos x="47" y="22"/>
                </a:cxn>
                <a:cxn ang="0">
                  <a:pos x="62" y="38"/>
                </a:cxn>
                <a:cxn ang="0">
                  <a:pos x="52" y="126"/>
                </a:cxn>
                <a:cxn ang="0">
                  <a:pos x="33" y="142"/>
                </a:cxn>
                <a:cxn ang="0">
                  <a:pos x="17" y="126"/>
                </a:cxn>
                <a:cxn ang="0">
                  <a:pos x="29" y="38"/>
                </a:cxn>
                <a:cxn ang="0">
                  <a:pos x="38" y="256"/>
                </a:cxn>
                <a:cxn ang="0">
                  <a:pos x="132" y="256"/>
                </a:cxn>
                <a:cxn ang="0">
                  <a:pos x="147" y="274"/>
                </a:cxn>
                <a:cxn ang="0">
                  <a:pos x="128" y="291"/>
                </a:cxn>
                <a:cxn ang="0">
                  <a:pos x="33" y="291"/>
                </a:cxn>
                <a:cxn ang="0">
                  <a:pos x="19" y="274"/>
                </a:cxn>
                <a:cxn ang="0">
                  <a:pos x="38" y="256"/>
                </a:cxn>
                <a:cxn ang="0">
                  <a:pos x="55" y="128"/>
                </a:cxn>
                <a:cxn ang="0">
                  <a:pos x="147" y="128"/>
                </a:cxn>
                <a:cxn ang="0">
                  <a:pos x="163" y="147"/>
                </a:cxn>
                <a:cxn ang="0">
                  <a:pos x="144" y="163"/>
                </a:cxn>
                <a:cxn ang="0">
                  <a:pos x="50" y="163"/>
                </a:cxn>
                <a:cxn ang="0">
                  <a:pos x="36" y="147"/>
                </a:cxn>
                <a:cxn ang="0">
                  <a:pos x="55" y="128"/>
                </a:cxn>
                <a:cxn ang="0">
                  <a:pos x="71" y="0"/>
                </a:cxn>
                <a:cxn ang="0">
                  <a:pos x="163" y="0"/>
                </a:cxn>
                <a:cxn ang="0">
                  <a:pos x="177" y="17"/>
                </a:cxn>
                <a:cxn ang="0">
                  <a:pos x="158" y="33"/>
                </a:cxn>
                <a:cxn ang="0">
                  <a:pos x="66" y="33"/>
                </a:cxn>
                <a:cxn ang="0">
                  <a:pos x="50" y="17"/>
                </a:cxn>
                <a:cxn ang="0">
                  <a:pos x="71" y="0"/>
                </a:cxn>
                <a:cxn ang="0">
                  <a:pos x="147" y="166"/>
                </a:cxn>
                <a:cxn ang="0">
                  <a:pos x="166" y="149"/>
                </a:cxn>
                <a:cxn ang="0">
                  <a:pos x="180" y="166"/>
                </a:cxn>
                <a:cxn ang="0">
                  <a:pos x="170" y="253"/>
                </a:cxn>
                <a:cxn ang="0">
                  <a:pos x="151" y="270"/>
                </a:cxn>
                <a:cxn ang="0">
                  <a:pos x="135" y="253"/>
                </a:cxn>
                <a:cxn ang="0">
                  <a:pos x="147" y="166"/>
                </a:cxn>
                <a:cxn ang="0">
                  <a:pos x="161" y="38"/>
                </a:cxn>
                <a:cxn ang="0">
                  <a:pos x="182" y="22"/>
                </a:cxn>
                <a:cxn ang="0">
                  <a:pos x="196" y="38"/>
                </a:cxn>
                <a:cxn ang="0">
                  <a:pos x="187" y="126"/>
                </a:cxn>
                <a:cxn ang="0">
                  <a:pos x="166" y="142"/>
                </a:cxn>
                <a:cxn ang="0">
                  <a:pos x="151" y="126"/>
                </a:cxn>
                <a:cxn ang="0">
                  <a:pos x="161" y="38"/>
                </a:cxn>
              </a:cxnLst>
              <a:rect l="0" t="0" r="r" b="b"/>
              <a:pathLst>
                <a:path w="196" h="291">
                  <a:moveTo>
                    <a:pt x="12" y="166"/>
                  </a:moveTo>
                  <a:lnTo>
                    <a:pt x="31" y="149"/>
                  </a:lnTo>
                  <a:lnTo>
                    <a:pt x="47" y="166"/>
                  </a:lnTo>
                  <a:lnTo>
                    <a:pt x="36" y="253"/>
                  </a:lnTo>
                  <a:lnTo>
                    <a:pt x="17" y="270"/>
                  </a:lnTo>
                  <a:lnTo>
                    <a:pt x="0" y="253"/>
                  </a:lnTo>
                  <a:lnTo>
                    <a:pt x="12" y="166"/>
                  </a:lnTo>
                  <a:close/>
                  <a:moveTo>
                    <a:pt x="29" y="38"/>
                  </a:moveTo>
                  <a:lnTo>
                    <a:pt x="47" y="22"/>
                  </a:lnTo>
                  <a:lnTo>
                    <a:pt x="62" y="38"/>
                  </a:lnTo>
                  <a:lnTo>
                    <a:pt x="52" y="126"/>
                  </a:lnTo>
                  <a:lnTo>
                    <a:pt x="33" y="142"/>
                  </a:lnTo>
                  <a:lnTo>
                    <a:pt x="17" y="126"/>
                  </a:lnTo>
                  <a:lnTo>
                    <a:pt x="29" y="38"/>
                  </a:lnTo>
                  <a:close/>
                  <a:moveTo>
                    <a:pt x="38" y="256"/>
                  </a:moveTo>
                  <a:lnTo>
                    <a:pt x="132" y="256"/>
                  </a:lnTo>
                  <a:lnTo>
                    <a:pt x="147" y="274"/>
                  </a:lnTo>
                  <a:lnTo>
                    <a:pt x="128" y="291"/>
                  </a:lnTo>
                  <a:lnTo>
                    <a:pt x="33" y="291"/>
                  </a:lnTo>
                  <a:lnTo>
                    <a:pt x="19" y="274"/>
                  </a:lnTo>
                  <a:lnTo>
                    <a:pt x="38" y="256"/>
                  </a:lnTo>
                  <a:close/>
                  <a:moveTo>
                    <a:pt x="55" y="128"/>
                  </a:moveTo>
                  <a:lnTo>
                    <a:pt x="147" y="128"/>
                  </a:lnTo>
                  <a:lnTo>
                    <a:pt x="163" y="147"/>
                  </a:lnTo>
                  <a:lnTo>
                    <a:pt x="144" y="163"/>
                  </a:lnTo>
                  <a:lnTo>
                    <a:pt x="50" y="163"/>
                  </a:lnTo>
                  <a:lnTo>
                    <a:pt x="36" y="147"/>
                  </a:lnTo>
                  <a:lnTo>
                    <a:pt x="55" y="128"/>
                  </a:lnTo>
                  <a:close/>
                  <a:moveTo>
                    <a:pt x="71" y="0"/>
                  </a:moveTo>
                  <a:lnTo>
                    <a:pt x="163" y="0"/>
                  </a:lnTo>
                  <a:lnTo>
                    <a:pt x="177" y="17"/>
                  </a:lnTo>
                  <a:lnTo>
                    <a:pt x="158" y="33"/>
                  </a:lnTo>
                  <a:lnTo>
                    <a:pt x="66" y="33"/>
                  </a:lnTo>
                  <a:lnTo>
                    <a:pt x="50" y="17"/>
                  </a:lnTo>
                  <a:lnTo>
                    <a:pt x="71" y="0"/>
                  </a:lnTo>
                  <a:close/>
                  <a:moveTo>
                    <a:pt x="147" y="166"/>
                  </a:moveTo>
                  <a:lnTo>
                    <a:pt x="166" y="149"/>
                  </a:lnTo>
                  <a:lnTo>
                    <a:pt x="180" y="166"/>
                  </a:lnTo>
                  <a:lnTo>
                    <a:pt x="170" y="253"/>
                  </a:lnTo>
                  <a:lnTo>
                    <a:pt x="151" y="270"/>
                  </a:lnTo>
                  <a:lnTo>
                    <a:pt x="135" y="253"/>
                  </a:lnTo>
                  <a:lnTo>
                    <a:pt x="147" y="166"/>
                  </a:lnTo>
                  <a:close/>
                  <a:moveTo>
                    <a:pt x="161" y="38"/>
                  </a:moveTo>
                  <a:lnTo>
                    <a:pt x="182" y="22"/>
                  </a:lnTo>
                  <a:lnTo>
                    <a:pt x="196" y="38"/>
                  </a:lnTo>
                  <a:lnTo>
                    <a:pt x="187" y="126"/>
                  </a:lnTo>
                  <a:lnTo>
                    <a:pt x="166" y="142"/>
                  </a:lnTo>
                  <a:lnTo>
                    <a:pt x="151" y="126"/>
                  </a:lnTo>
                  <a:lnTo>
                    <a:pt x="161" y="3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 noEditPoints="1"/>
            </p:cNvSpPr>
            <p:nvPr/>
          </p:nvSpPr>
          <p:spPr bwMode="auto">
            <a:xfrm>
              <a:off x="6026150" y="4500563"/>
              <a:ext cx="285750" cy="461963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12" y="38"/>
                </a:cxn>
                <a:cxn ang="0">
                  <a:pos x="31" y="22"/>
                </a:cxn>
                <a:cxn ang="0">
                  <a:pos x="47" y="38"/>
                </a:cxn>
                <a:cxn ang="0">
                  <a:pos x="36" y="126"/>
                </a:cxn>
                <a:cxn ang="0">
                  <a:pos x="17" y="142"/>
                </a:cxn>
                <a:cxn ang="0">
                  <a:pos x="0" y="126"/>
                </a:cxn>
                <a:cxn ang="0">
                  <a:pos x="19" y="291"/>
                </a:cxn>
                <a:cxn ang="0">
                  <a:pos x="2" y="274"/>
                </a:cxn>
                <a:cxn ang="0">
                  <a:pos x="24" y="256"/>
                </a:cxn>
                <a:cxn ang="0">
                  <a:pos x="116" y="256"/>
                </a:cxn>
                <a:cxn ang="0">
                  <a:pos x="132" y="274"/>
                </a:cxn>
                <a:cxn ang="0">
                  <a:pos x="111" y="291"/>
                </a:cxn>
                <a:cxn ang="0">
                  <a:pos x="19" y="291"/>
                </a:cxn>
                <a:cxn ang="0">
                  <a:pos x="36" y="163"/>
                </a:cxn>
                <a:cxn ang="0">
                  <a:pos x="19" y="147"/>
                </a:cxn>
                <a:cxn ang="0">
                  <a:pos x="38" y="128"/>
                </a:cxn>
                <a:cxn ang="0">
                  <a:pos x="132" y="128"/>
                </a:cxn>
                <a:cxn ang="0">
                  <a:pos x="147" y="147"/>
                </a:cxn>
                <a:cxn ang="0">
                  <a:pos x="128" y="163"/>
                </a:cxn>
                <a:cxn ang="0">
                  <a:pos x="36" y="163"/>
                </a:cxn>
                <a:cxn ang="0">
                  <a:pos x="50" y="33"/>
                </a:cxn>
                <a:cxn ang="0">
                  <a:pos x="36" y="17"/>
                </a:cxn>
                <a:cxn ang="0">
                  <a:pos x="54" y="0"/>
                </a:cxn>
                <a:cxn ang="0">
                  <a:pos x="147" y="0"/>
                </a:cxn>
                <a:cxn ang="0">
                  <a:pos x="163" y="17"/>
                </a:cxn>
                <a:cxn ang="0">
                  <a:pos x="142" y="33"/>
                </a:cxn>
                <a:cxn ang="0">
                  <a:pos x="50" y="33"/>
                </a:cxn>
                <a:cxn ang="0">
                  <a:pos x="118" y="253"/>
                </a:cxn>
                <a:cxn ang="0">
                  <a:pos x="130" y="166"/>
                </a:cxn>
                <a:cxn ang="0">
                  <a:pos x="149" y="149"/>
                </a:cxn>
                <a:cxn ang="0">
                  <a:pos x="165" y="166"/>
                </a:cxn>
                <a:cxn ang="0">
                  <a:pos x="154" y="253"/>
                </a:cxn>
                <a:cxn ang="0">
                  <a:pos x="135" y="270"/>
                </a:cxn>
                <a:cxn ang="0">
                  <a:pos x="118" y="253"/>
                </a:cxn>
                <a:cxn ang="0">
                  <a:pos x="147" y="38"/>
                </a:cxn>
                <a:cxn ang="0">
                  <a:pos x="165" y="22"/>
                </a:cxn>
                <a:cxn ang="0">
                  <a:pos x="180" y="38"/>
                </a:cxn>
                <a:cxn ang="0">
                  <a:pos x="170" y="126"/>
                </a:cxn>
                <a:cxn ang="0">
                  <a:pos x="151" y="142"/>
                </a:cxn>
                <a:cxn ang="0">
                  <a:pos x="135" y="126"/>
                </a:cxn>
                <a:cxn ang="0">
                  <a:pos x="147" y="38"/>
                </a:cxn>
              </a:cxnLst>
              <a:rect l="0" t="0" r="r" b="b"/>
              <a:pathLst>
                <a:path w="180" h="291">
                  <a:moveTo>
                    <a:pt x="0" y="126"/>
                  </a:moveTo>
                  <a:lnTo>
                    <a:pt x="12" y="38"/>
                  </a:lnTo>
                  <a:lnTo>
                    <a:pt x="31" y="22"/>
                  </a:lnTo>
                  <a:lnTo>
                    <a:pt x="47" y="38"/>
                  </a:lnTo>
                  <a:lnTo>
                    <a:pt x="36" y="126"/>
                  </a:lnTo>
                  <a:lnTo>
                    <a:pt x="17" y="142"/>
                  </a:lnTo>
                  <a:lnTo>
                    <a:pt x="0" y="126"/>
                  </a:lnTo>
                  <a:close/>
                  <a:moveTo>
                    <a:pt x="19" y="291"/>
                  </a:moveTo>
                  <a:lnTo>
                    <a:pt x="2" y="274"/>
                  </a:lnTo>
                  <a:lnTo>
                    <a:pt x="24" y="256"/>
                  </a:lnTo>
                  <a:lnTo>
                    <a:pt x="116" y="256"/>
                  </a:lnTo>
                  <a:lnTo>
                    <a:pt x="132" y="274"/>
                  </a:lnTo>
                  <a:lnTo>
                    <a:pt x="111" y="291"/>
                  </a:lnTo>
                  <a:lnTo>
                    <a:pt x="19" y="291"/>
                  </a:lnTo>
                  <a:close/>
                  <a:moveTo>
                    <a:pt x="36" y="163"/>
                  </a:moveTo>
                  <a:lnTo>
                    <a:pt x="19" y="147"/>
                  </a:lnTo>
                  <a:lnTo>
                    <a:pt x="38" y="128"/>
                  </a:lnTo>
                  <a:lnTo>
                    <a:pt x="132" y="128"/>
                  </a:lnTo>
                  <a:lnTo>
                    <a:pt x="147" y="147"/>
                  </a:lnTo>
                  <a:lnTo>
                    <a:pt x="128" y="163"/>
                  </a:lnTo>
                  <a:lnTo>
                    <a:pt x="36" y="163"/>
                  </a:lnTo>
                  <a:close/>
                  <a:moveTo>
                    <a:pt x="50" y="33"/>
                  </a:moveTo>
                  <a:lnTo>
                    <a:pt x="36" y="17"/>
                  </a:lnTo>
                  <a:lnTo>
                    <a:pt x="54" y="0"/>
                  </a:lnTo>
                  <a:lnTo>
                    <a:pt x="147" y="0"/>
                  </a:lnTo>
                  <a:lnTo>
                    <a:pt x="163" y="17"/>
                  </a:lnTo>
                  <a:lnTo>
                    <a:pt x="142" y="33"/>
                  </a:lnTo>
                  <a:lnTo>
                    <a:pt x="50" y="33"/>
                  </a:lnTo>
                  <a:close/>
                  <a:moveTo>
                    <a:pt x="118" y="253"/>
                  </a:moveTo>
                  <a:lnTo>
                    <a:pt x="130" y="166"/>
                  </a:lnTo>
                  <a:lnTo>
                    <a:pt x="149" y="149"/>
                  </a:lnTo>
                  <a:lnTo>
                    <a:pt x="165" y="166"/>
                  </a:lnTo>
                  <a:lnTo>
                    <a:pt x="154" y="253"/>
                  </a:lnTo>
                  <a:lnTo>
                    <a:pt x="135" y="270"/>
                  </a:lnTo>
                  <a:lnTo>
                    <a:pt x="118" y="253"/>
                  </a:lnTo>
                  <a:close/>
                  <a:moveTo>
                    <a:pt x="147" y="38"/>
                  </a:moveTo>
                  <a:lnTo>
                    <a:pt x="165" y="22"/>
                  </a:lnTo>
                  <a:lnTo>
                    <a:pt x="180" y="38"/>
                  </a:lnTo>
                  <a:lnTo>
                    <a:pt x="170" y="126"/>
                  </a:lnTo>
                  <a:lnTo>
                    <a:pt x="151" y="142"/>
                  </a:lnTo>
                  <a:lnTo>
                    <a:pt x="135" y="126"/>
                  </a:lnTo>
                  <a:lnTo>
                    <a:pt x="147" y="3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6483350" y="4500563"/>
              <a:ext cx="311150" cy="461963"/>
            </a:xfrm>
            <a:custGeom>
              <a:avLst/>
              <a:gdLst/>
              <a:ahLst/>
              <a:cxnLst>
                <a:cxn ang="0">
                  <a:pos x="12" y="163"/>
                </a:cxn>
                <a:cxn ang="0">
                  <a:pos x="31" y="147"/>
                </a:cxn>
                <a:cxn ang="0">
                  <a:pos x="17" y="128"/>
                </a:cxn>
                <a:cxn ang="0">
                  <a:pos x="26" y="38"/>
                </a:cxn>
                <a:cxn ang="0">
                  <a:pos x="48" y="22"/>
                </a:cxn>
                <a:cxn ang="0">
                  <a:pos x="62" y="38"/>
                </a:cxn>
                <a:cxn ang="0">
                  <a:pos x="50" y="128"/>
                </a:cxn>
                <a:cxn ang="0">
                  <a:pos x="31" y="147"/>
                </a:cxn>
                <a:cxn ang="0">
                  <a:pos x="48" y="163"/>
                </a:cxn>
                <a:cxn ang="0">
                  <a:pos x="36" y="253"/>
                </a:cxn>
                <a:cxn ang="0">
                  <a:pos x="17" y="270"/>
                </a:cxn>
                <a:cxn ang="0">
                  <a:pos x="0" y="253"/>
                </a:cxn>
                <a:cxn ang="0">
                  <a:pos x="12" y="163"/>
                </a:cxn>
                <a:cxn ang="0">
                  <a:pos x="38" y="256"/>
                </a:cxn>
                <a:cxn ang="0">
                  <a:pos x="130" y="256"/>
                </a:cxn>
                <a:cxn ang="0">
                  <a:pos x="147" y="274"/>
                </a:cxn>
                <a:cxn ang="0">
                  <a:pos x="128" y="291"/>
                </a:cxn>
                <a:cxn ang="0">
                  <a:pos x="33" y="291"/>
                </a:cxn>
                <a:cxn ang="0">
                  <a:pos x="19" y="274"/>
                </a:cxn>
                <a:cxn ang="0">
                  <a:pos x="38" y="256"/>
                </a:cxn>
                <a:cxn ang="0">
                  <a:pos x="69" y="0"/>
                </a:cxn>
                <a:cxn ang="0">
                  <a:pos x="163" y="0"/>
                </a:cxn>
                <a:cxn ang="0">
                  <a:pos x="177" y="17"/>
                </a:cxn>
                <a:cxn ang="0">
                  <a:pos x="159" y="33"/>
                </a:cxn>
                <a:cxn ang="0">
                  <a:pos x="66" y="33"/>
                </a:cxn>
                <a:cxn ang="0">
                  <a:pos x="50" y="17"/>
                </a:cxn>
                <a:cxn ang="0">
                  <a:pos x="69" y="0"/>
                </a:cxn>
                <a:cxn ang="0">
                  <a:pos x="147" y="163"/>
                </a:cxn>
                <a:cxn ang="0">
                  <a:pos x="166" y="147"/>
                </a:cxn>
                <a:cxn ang="0">
                  <a:pos x="149" y="128"/>
                </a:cxn>
                <a:cxn ang="0">
                  <a:pos x="161" y="38"/>
                </a:cxn>
                <a:cxn ang="0">
                  <a:pos x="180" y="22"/>
                </a:cxn>
                <a:cxn ang="0">
                  <a:pos x="196" y="38"/>
                </a:cxn>
                <a:cxn ang="0">
                  <a:pos x="185" y="128"/>
                </a:cxn>
                <a:cxn ang="0">
                  <a:pos x="166" y="147"/>
                </a:cxn>
                <a:cxn ang="0">
                  <a:pos x="180" y="163"/>
                </a:cxn>
                <a:cxn ang="0">
                  <a:pos x="170" y="253"/>
                </a:cxn>
                <a:cxn ang="0">
                  <a:pos x="149" y="270"/>
                </a:cxn>
                <a:cxn ang="0">
                  <a:pos x="135" y="253"/>
                </a:cxn>
                <a:cxn ang="0">
                  <a:pos x="147" y="163"/>
                </a:cxn>
              </a:cxnLst>
              <a:rect l="0" t="0" r="r" b="b"/>
              <a:pathLst>
                <a:path w="196" h="291">
                  <a:moveTo>
                    <a:pt x="12" y="163"/>
                  </a:moveTo>
                  <a:lnTo>
                    <a:pt x="31" y="147"/>
                  </a:lnTo>
                  <a:lnTo>
                    <a:pt x="17" y="128"/>
                  </a:lnTo>
                  <a:lnTo>
                    <a:pt x="26" y="38"/>
                  </a:lnTo>
                  <a:lnTo>
                    <a:pt x="48" y="22"/>
                  </a:lnTo>
                  <a:lnTo>
                    <a:pt x="62" y="38"/>
                  </a:lnTo>
                  <a:lnTo>
                    <a:pt x="50" y="128"/>
                  </a:lnTo>
                  <a:lnTo>
                    <a:pt x="31" y="147"/>
                  </a:lnTo>
                  <a:lnTo>
                    <a:pt x="48" y="163"/>
                  </a:lnTo>
                  <a:lnTo>
                    <a:pt x="36" y="253"/>
                  </a:lnTo>
                  <a:lnTo>
                    <a:pt x="17" y="270"/>
                  </a:lnTo>
                  <a:lnTo>
                    <a:pt x="0" y="253"/>
                  </a:lnTo>
                  <a:lnTo>
                    <a:pt x="12" y="163"/>
                  </a:lnTo>
                  <a:close/>
                  <a:moveTo>
                    <a:pt x="38" y="256"/>
                  </a:moveTo>
                  <a:lnTo>
                    <a:pt x="130" y="256"/>
                  </a:lnTo>
                  <a:lnTo>
                    <a:pt x="147" y="274"/>
                  </a:lnTo>
                  <a:lnTo>
                    <a:pt x="128" y="291"/>
                  </a:lnTo>
                  <a:lnTo>
                    <a:pt x="33" y="291"/>
                  </a:lnTo>
                  <a:lnTo>
                    <a:pt x="19" y="274"/>
                  </a:lnTo>
                  <a:lnTo>
                    <a:pt x="38" y="256"/>
                  </a:lnTo>
                  <a:close/>
                  <a:moveTo>
                    <a:pt x="69" y="0"/>
                  </a:moveTo>
                  <a:lnTo>
                    <a:pt x="163" y="0"/>
                  </a:lnTo>
                  <a:lnTo>
                    <a:pt x="177" y="17"/>
                  </a:lnTo>
                  <a:lnTo>
                    <a:pt x="159" y="33"/>
                  </a:lnTo>
                  <a:lnTo>
                    <a:pt x="66" y="33"/>
                  </a:lnTo>
                  <a:lnTo>
                    <a:pt x="50" y="17"/>
                  </a:lnTo>
                  <a:lnTo>
                    <a:pt x="69" y="0"/>
                  </a:lnTo>
                  <a:close/>
                  <a:moveTo>
                    <a:pt x="147" y="163"/>
                  </a:moveTo>
                  <a:lnTo>
                    <a:pt x="166" y="147"/>
                  </a:lnTo>
                  <a:lnTo>
                    <a:pt x="149" y="128"/>
                  </a:lnTo>
                  <a:lnTo>
                    <a:pt x="161" y="38"/>
                  </a:lnTo>
                  <a:lnTo>
                    <a:pt x="180" y="22"/>
                  </a:lnTo>
                  <a:lnTo>
                    <a:pt x="196" y="38"/>
                  </a:lnTo>
                  <a:lnTo>
                    <a:pt x="185" y="128"/>
                  </a:lnTo>
                  <a:lnTo>
                    <a:pt x="166" y="147"/>
                  </a:lnTo>
                  <a:lnTo>
                    <a:pt x="180" y="163"/>
                  </a:lnTo>
                  <a:lnTo>
                    <a:pt x="170" y="253"/>
                  </a:lnTo>
                  <a:lnTo>
                    <a:pt x="149" y="270"/>
                  </a:lnTo>
                  <a:lnTo>
                    <a:pt x="135" y="253"/>
                  </a:lnTo>
                  <a:lnTo>
                    <a:pt x="147" y="16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47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4558642</TotalTime>
  <Words>5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1634</cp:revision>
  <dcterms:created xsi:type="dcterms:W3CDTF">2010-07-23T09:33:49Z</dcterms:created>
  <dcterms:modified xsi:type="dcterms:W3CDTF">2014-02-11T05:57:58Z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