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C994B3-00CB-4125-9EE0-DBE873CD8524}" type="datetimeFigureOut">
              <a:rPr lang="zh-CN" altLang="en-US" smtClean="0"/>
              <a:t>2014/2/11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C2310C-DAA8-425F-8CE6-8105808A311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63071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A6A60-729C-457C-9821-6957C2B2B315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832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FA50DB-F56C-468B-A2D5-7AA32D319797}" type="datetimeFigureOut">
              <a:rPr lang="en-US"/>
              <a:pPr>
                <a:defRPr/>
              </a:pPr>
              <a:t>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DF9F58-78DA-4BF2-8A75-64C57D58F5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C430323-E022-46C4-8466-6DF4C317887D}" type="datetimeFigureOut">
              <a:rPr lang="en-US"/>
              <a:pPr>
                <a:defRPr/>
              </a:pPr>
              <a:t>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10187B8-A45A-4312-B07C-2643186172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982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ctangle 58"/>
          <p:cNvSpPr/>
          <p:nvPr/>
        </p:nvSpPr>
        <p:spPr>
          <a:xfrm>
            <a:off x="0" y="0"/>
            <a:ext cx="9144000" cy="3779520"/>
          </a:xfrm>
          <a:prstGeom prst="rect">
            <a:avLst/>
          </a:prstGeom>
          <a:gradFill>
            <a:gsLst>
              <a:gs pos="2000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4" name="Rounded Rectangle 63"/>
          <p:cNvSpPr/>
          <p:nvPr/>
        </p:nvSpPr>
        <p:spPr>
          <a:xfrm>
            <a:off x="990600" y="1219200"/>
            <a:ext cx="7467600" cy="4724400"/>
          </a:xfrm>
          <a:prstGeom prst="roundRect">
            <a:avLst>
              <a:gd name="adj" fmla="val 2502"/>
            </a:avLst>
          </a:prstGeom>
          <a:gradFill>
            <a:gsLst>
              <a:gs pos="0">
                <a:schemeClr val="bg1">
                  <a:lumMod val="85000"/>
                </a:schemeClr>
              </a:gs>
              <a:gs pos="67000">
                <a:schemeClr val="bg1"/>
              </a:gs>
            </a:gsLst>
            <a:lin ang="5400000" scaled="0"/>
          </a:gradFill>
          <a:ln w="6350">
            <a:solidFill>
              <a:schemeClr val="bg1">
                <a:lumMod val="75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5" name="Group 144"/>
          <p:cNvGrpSpPr/>
          <p:nvPr/>
        </p:nvGrpSpPr>
        <p:grpSpPr>
          <a:xfrm>
            <a:off x="1015365" y="2278380"/>
            <a:ext cx="7397115" cy="2714625"/>
            <a:chOff x="1015365" y="2506980"/>
            <a:chExt cx="7397115" cy="2714625"/>
          </a:xfrm>
        </p:grpSpPr>
        <p:sp>
          <p:nvSpPr>
            <p:cNvPr id="138" name="Line 73"/>
            <p:cNvSpPr>
              <a:spLocks noChangeShapeType="1"/>
            </p:cNvSpPr>
            <p:nvPr/>
          </p:nvSpPr>
          <p:spPr bwMode="auto">
            <a:xfrm flipV="1">
              <a:off x="1015365" y="5219700"/>
              <a:ext cx="7397115" cy="1905"/>
            </a:xfrm>
            <a:prstGeom prst="line">
              <a:avLst/>
            </a:prstGeom>
            <a:noFill/>
            <a:ln w="9525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" name="Line 73"/>
            <p:cNvSpPr>
              <a:spLocks noChangeShapeType="1"/>
            </p:cNvSpPr>
            <p:nvPr/>
          </p:nvSpPr>
          <p:spPr bwMode="auto">
            <a:xfrm flipV="1">
              <a:off x="1015365" y="4549140"/>
              <a:ext cx="7397115" cy="1905"/>
            </a:xfrm>
            <a:prstGeom prst="line">
              <a:avLst/>
            </a:prstGeom>
            <a:noFill/>
            <a:ln w="9525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2" name="Line 73"/>
            <p:cNvSpPr>
              <a:spLocks noChangeShapeType="1"/>
            </p:cNvSpPr>
            <p:nvPr/>
          </p:nvSpPr>
          <p:spPr bwMode="auto">
            <a:xfrm flipV="1">
              <a:off x="1015365" y="3870960"/>
              <a:ext cx="7397115" cy="1905"/>
            </a:xfrm>
            <a:prstGeom prst="line">
              <a:avLst/>
            </a:prstGeom>
            <a:noFill/>
            <a:ln w="9525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" name="Line 73"/>
            <p:cNvSpPr>
              <a:spLocks noChangeShapeType="1"/>
            </p:cNvSpPr>
            <p:nvPr/>
          </p:nvSpPr>
          <p:spPr bwMode="auto">
            <a:xfrm flipV="1">
              <a:off x="1015365" y="3192780"/>
              <a:ext cx="7397115" cy="1905"/>
            </a:xfrm>
            <a:prstGeom prst="line">
              <a:avLst/>
            </a:prstGeom>
            <a:noFill/>
            <a:ln w="9525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" name="Line 73"/>
            <p:cNvSpPr>
              <a:spLocks noChangeShapeType="1"/>
            </p:cNvSpPr>
            <p:nvPr/>
          </p:nvSpPr>
          <p:spPr bwMode="auto">
            <a:xfrm flipV="1">
              <a:off x="1015365" y="2506980"/>
              <a:ext cx="7397115" cy="1905"/>
            </a:xfrm>
            <a:prstGeom prst="line">
              <a:avLst/>
            </a:prstGeom>
            <a:noFill/>
            <a:ln w="9525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6" name="AutoShape 64"/>
          <p:cNvSpPr>
            <a:spLocks noChangeArrowheads="1"/>
          </p:cNvSpPr>
          <p:nvPr/>
        </p:nvSpPr>
        <p:spPr bwMode="gray">
          <a:xfrm>
            <a:off x="685800" y="273803"/>
            <a:ext cx="7696200" cy="609600"/>
          </a:xfrm>
          <a:prstGeom prst="roundRect">
            <a:avLst>
              <a:gd name="adj" fmla="val 0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900" b="1" kern="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굴림" charset="-127"/>
                <a:cs typeface="Arial" pitchFamily="34" charset="0"/>
              </a:rPr>
              <a:t>Chevron List – Your Text Here </a:t>
            </a:r>
            <a:endParaRPr lang="en-US" sz="3900" kern="0" dirty="0" smtClean="0">
              <a:solidFill>
                <a:schemeClr val="tx1">
                  <a:lumMod val="75000"/>
                  <a:lumOff val="25000"/>
                </a:schemeClr>
              </a:solidFill>
              <a:ea typeface="굴림" charset="-127"/>
              <a:cs typeface="Arial" pitchFamily="34" charset="0"/>
            </a:endParaRPr>
          </a:p>
        </p:txBody>
      </p:sp>
      <p:sp>
        <p:nvSpPr>
          <p:cNvPr id="50" name="Chevron 49"/>
          <p:cNvSpPr/>
          <p:nvPr/>
        </p:nvSpPr>
        <p:spPr>
          <a:xfrm rot="16200000">
            <a:off x="1252651" y="5231968"/>
            <a:ext cx="762002" cy="356461"/>
          </a:xfrm>
          <a:prstGeom prst="chevron">
            <a:avLst/>
          </a:prstGeom>
          <a:gradFill>
            <a:gsLst>
              <a:gs pos="100000">
                <a:schemeClr val="accent1"/>
              </a:gs>
              <a:gs pos="50000">
                <a:schemeClr val="accent2"/>
              </a:gs>
            </a:gsLst>
            <a:lin ang="16200000" scaled="0"/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7" name="Rectangle 54"/>
          <p:cNvSpPr>
            <a:spLocks noChangeArrowheads="1"/>
          </p:cNvSpPr>
          <p:nvPr/>
        </p:nvSpPr>
        <p:spPr bwMode="auto">
          <a:xfrm>
            <a:off x="1295400" y="6019800"/>
            <a:ext cx="676275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uk-UA" sz="1700" b="1" u="none" dirty="0">
                <a:solidFill>
                  <a:srgbClr val="5E5E5E"/>
                </a:solidFill>
              </a:rPr>
              <a:t>20</a:t>
            </a:r>
            <a:r>
              <a:rPr lang="en-US" sz="1700" b="1" u="none" dirty="0">
                <a:solidFill>
                  <a:srgbClr val="5E5E5E"/>
                </a:solidFill>
              </a:rPr>
              <a:t>0</a:t>
            </a:r>
            <a:r>
              <a:rPr lang="uk-UA" sz="1700" b="1" u="none" dirty="0">
                <a:solidFill>
                  <a:srgbClr val="5E5E5E"/>
                </a:solidFill>
              </a:rPr>
              <a:t>3</a:t>
            </a:r>
            <a:endParaRPr lang="en-US" sz="1700" b="1" u="none" dirty="0">
              <a:solidFill>
                <a:srgbClr val="5E5E5E"/>
              </a:solidFill>
            </a:endParaRPr>
          </a:p>
        </p:txBody>
      </p:sp>
      <p:sp>
        <p:nvSpPr>
          <p:cNvPr id="88" name="Rectangle 55"/>
          <p:cNvSpPr>
            <a:spLocks noChangeArrowheads="1"/>
          </p:cNvSpPr>
          <p:nvPr/>
        </p:nvSpPr>
        <p:spPr bwMode="auto">
          <a:xfrm>
            <a:off x="7505700" y="6019800"/>
            <a:ext cx="676275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uk-UA" sz="1700" b="1" u="none" dirty="0">
                <a:solidFill>
                  <a:srgbClr val="5E5E5E"/>
                </a:solidFill>
              </a:rPr>
              <a:t>20</a:t>
            </a:r>
            <a:r>
              <a:rPr lang="en-US" sz="1700" b="1" u="none" dirty="0">
                <a:solidFill>
                  <a:srgbClr val="5E5E5E"/>
                </a:solidFill>
              </a:rPr>
              <a:t>0</a:t>
            </a:r>
            <a:r>
              <a:rPr lang="uk-UA" sz="1700" b="1" u="none" dirty="0">
                <a:solidFill>
                  <a:srgbClr val="5E5E5E"/>
                </a:solidFill>
              </a:rPr>
              <a:t>9</a:t>
            </a:r>
            <a:endParaRPr lang="en-US" sz="1700" b="1" u="none" dirty="0">
              <a:solidFill>
                <a:srgbClr val="5E5E5E"/>
              </a:solidFill>
            </a:endParaRPr>
          </a:p>
        </p:txBody>
      </p:sp>
      <p:sp>
        <p:nvSpPr>
          <p:cNvPr id="89" name="Rectangle 56"/>
          <p:cNvSpPr>
            <a:spLocks noChangeArrowheads="1"/>
          </p:cNvSpPr>
          <p:nvPr/>
        </p:nvSpPr>
        <p:spPr bwMode="auto">
          <a:xfrm>
            <a:off x="6477000" y="6019800"/>
            <a:ext cx="676275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uk-UA" sz="1700" b="1" u="none">
                <a:solidFill>
                  <a:srgbClr val="5E5E5E"/>
                </a:solidFill>
              </a:rPr>
              <a:t>20</a:t>
            </a:r>
            <a:r>
              <a:rPr lang="en-US" sz="1700" b="1" u="none">
                <a:solidFill>
                  <a:srgbClr val="5E5E5E"/>
                </a:solidFill>
              </a:rPr>
              <a:t>0</a:t>
            </a:r>
            <a:r>
              <a:rPr lang="uk-UA" sz="1700" b="1" u="none">
                <a:solidFill>
                  <a:srgbClr val="5E5E5E"/>
                </a:solidFill>
              </a:rPr>
              <a:t>8</a:t>
            </a:r>
            <a:endParaRPr lang="en-US" sz="1700" b="1" u="none">
              <a:solidFill>
                <a:srgbClr val="5E5E5E"/>
              </a:solidFill>
            </a:endParaRPr>
          </a:p>
        </p:txBody>
      </p:sp>
      <p:sp>
        <p:nvSpPr>
          <p:cNvPr id="90" name="Rectangle 57"/>
          <p:cNvSpPr>
            <a:spLocks noChangeArrowheads="1"/>
          </p:cNvSpPr>
          <p:nvPr/>
        </p:nvSpPr>
        <p:spPr bwMode="auto">
          <a:xfrm>
            <a:off x="5429250" y="6019800"/>
            <a:ext cx="676275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uk-UA" sz="1700" b="1" u="none">
                <a:solidFill>
                  <a:srgbClr val="5E5E5E"/>
                </a:solidFill>
              </a:rPr>
              <a:t>20</a:t>
            </a:r>
            <a:r>
              <a:rPr lang="en-US" sz="1700" b="1" u="none">
                <a:solidFill>
                  <a:srgbClr val="5E5E5E"/>
                </a:solidFill>
              </a:rPr>
              <a:t>0</a:t>
            </a:r>
            <a:r>
              <a:rPr lang="uk-UA" sz="1700" b="1" u="none">
                <a:solidFill>
                  <a:srgbClr val="5E5E5E"/>
                </a:solidFill>
              </a:rPr>
              <a:t>7</a:t>
            </a:r>
            <a:endParaRPr lang="en-US" sz="1700" b="1" u="none">
              <a:solidFill>
                <a:srgbClr val="5E5E5E"/>
              </a:solidFill>
            </a:endParaRPr>
          </a:p>
        </p:txBody>
      </p:sp>
      <p:sp>
        <p:nvSpPr>
          <p:cNvPr id="91" name="Rectangle 58"/>
          <p:cNvSpPr>
            <a:spLocks noChangeArrowheads="1"/>
          </p:cNvSpPr>
          <p:nvPr/>
        </p:nvSpPr>
        <p:spPr bwMode="auto">
          <a:xfrm>
            <a:off x="4410075" y="6019800"/>
            <a:ext cx="676275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uk-UA" sz="1700" b="1" u="none">
                <a:solidFill>
                  <a:srgbClr val="5E5E5E"/>
                </a:solidFill>
              </a:rPr>
              <a:t>20</a:t>
            </a:r>
            <a:r>
              <a:rPr lang="en-US" sz="1700" b="1" u="none">
                <a:solidFill>
                  <a:srgbClr val="5E5E5E"/>
                </a:solidFill>
              </a:rPr>
              <a:t>0</a:t>
            </a:r>
            <a:r>
              <a:rPr lang="uk-UA" sz="1700" b="1" u="none">
                <a:solidFill>
                  <a:srgbClr val="5E5E5E"/>
                </a:solidFill>
              </a:rPr>
              <a:t>6</a:t>
            </a:r>
            <a:endParaRPr lang="en-US" sz="1700" b="1" u="none">
              <a:solidFill>
                <a:srgbClr val="5E5E5E"/>
              </a:solidFill>
            </a:endParaRPr>
          </a:p>
        </p:txBody>
      </p:sp>
      <p:sp>
        <p:nvSpPr>
          <p:cNvPr id="92" name="Rectangle 59"/>
          <p:cNvSpPr>
            <a:spLocks noChangeArrowheads="1"/>
          </p:cNvSpPr>
          <p:nvPr/>
        </p:nvSpPr>
        <p:spPr bwMode="auto">
          <a:xfrm>
            <a:off x="3419475" y="6019800"/>
            <a:ext cx="676275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uk-UA" sz="1700" b="1" u="none">
                <a:solidFill>
                  <a:srgbClr val="5E5E5E"/>
                </a:solidFill>
              </a:rPr>
              <a:t>20</a:t>
            </a:r>
            <a:r>
              <a:rPr lang="en-US" sz="1700" b="1" u="none">
                <a:solidFill>
                  <a:srgbClr val="5E5E5E"/>
                </a:solidFill>
              </a:rPr>
              <a:t>0</a:t>
            </a:r>
            <a:r>
              <a:rPr lang="uk-UA" sz="1700" b="1" u="none">
                <a:solidFill>
                  <a:srgbClr val="5E5E5E"/>
                </a:solidFill>
              </a:rPr>
              <a:t>5</a:t>
            </a:r>
            <a:endParaRPr lang="en-US" sz="1700" b="1" u="none">
              <a:solidFill>
                <a:srgbClr val="5E5E5E"/>
              </a:solidFill>
            </a:endParaRPr>
          </a:p>
        </p:txBody>
      </p:sp>
      <p:sp>
        <p:nvSpPr>
          <p:cNvPr id="93" name="Rectangle 60"/>
          <p:cNvSpPr>
            <a:spLocks noChangeArrowheads="1"/>
          </p:cNvSpPr>
          <p:nvPr/>
        </p:nvSpPr>
        <p:spPr bwMode="auto">
          <a:xfrm>
            <a:off x="2314575" y="6019800"/>
            <a:ext cx="676275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uk-UA" sz="1700" b="1" u="none" dirty="0">
                <a:solidFill>
                  <a:srgbClr val="5E5E5E"/>
                </a:solidFill>
              </a:rPr>
              <a:t>20</a:t>
            </a:r>
            <a:r>
              <a:rPr lang="en-US" sz="1700" b="1" u="none" dirty="0">
                <a:solidFill>
                  <a:srgbClr val="5E5E5E"/>
                </a:solidFill>
              </a:rPr>
              <a:t>0</a:t>
            </a:r>
            <a:r>
              <a:rPr lang="uk-UA" sz="1700" b="1" u="none" dirty="0">
                <a:solidFill>
                  <a:srgbClr val="5E5E5E"/>
                </a:solidFill>
              </a:rPr>
              <a:t>4</a:t>
            </a:r>
            <a:endParaRPr lang="en-US" sz="1700" b="1" u="none" dirty="0">
              <a:solidFill>
                <a:srgbClr val="5E5E5E"/>
              </a:solidFill>
            </a:endParaRPr>
          </a:p>
        </p:txBody>
      </p:sp>
      <p:sp>
        <p:nvSpPr>
          <p:cNvPr id="94" name="Chevron 93"/>
          <p:cNvSpPr/>
          <p:nvPr/>
        </p:nvSpPr>
        <p:spPr>
          <a:xfrm rot="16200000">
            <a:off x="2266112" y="5231968"/>
            <a:ext cx="762002" cy="356461"/>
          </a:xfrm>
          <a:prstGeom prst="chevron">
            <a:avLst/>
          </a:prstGeom>
          <a:gradFill>
            <a:gsLst>
              <a:gs pos="100000">
                <a:schemeClr val="accent1"/>
              </a:gs>
              <a:gs pos="50000">
                <a:schemeClr val="accent2"/>
              </a:gs>
            </a:gsLst>
            <a:lin ang="16200000" scaled="0"/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5" name="Chevron 94"/>
          <p:cNvSpPr/>
          <p:nvPr/>
        </p:nvSpPr>
        <p:spPr>
          <a:xfrm rot="16200000">
            <a:off x="2266113" y="4553788"/>
            <a:ext cx="762002" cy="356461"/>
          </a:xfrm>
          <a:prstGeom prst="chevron">
            <a:avLst/>
          </a:prstGeom>
          <a:gradFill>
            <a:gsLst>
              <a:gs pos="100000">
                <a:schemeClr val="accent1"/>
              </a:gs>
              <a:gs pos="50000">
                <a:schemeClr val="accent2"/>
              </a:gs>
            </a:gsLst>
            <a:lin ang="16200000" scaled="0"/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6" name="Chevron 95"/>
          <p:cNvSpPr/>
          <p:nvPr/>
        </p:nvSpPr>
        <p:spPr>
          <a:xfrm rot="16200000">
            <a:off x="2266114" y="3883228"/>
            <a:ext cx="762002" cy="356461"/>
          </a:xfrm>
          <a:prstGeom prst="chevron">
            <a:avLst/>
          </a:prstGeom>
          <a:gradFill>
            <a:gsLst>
              <a:gs pos="100000">
                <a:schemeClr val="accent1"/>
              </a:gs>
              <a:gs pos="50000">
                <a:schemeClr val="accent2"/>
              </a:gs>
            </a:gsLst>
            <a:lin ang="16200000" scaled="0"/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0" name="Chevron 99"/>
          <p:cNvSpPr/>
          <p:nvPr/>
        </p:nvSpPr>
        <p:spPr>
          <a:xfrm rot="16200000">
            <a:off x="3363393" y="5231968"/>
            <a:ext cx="762002" cy="356461"/>
          </a:xfrm>
          <a:prstGeom prst="chevron">
            <a:avLst/>
          </a:prstGeom>
          <a:gradFill>
            <a:gsLst>
              <a:gs pos="100000">
                <a:schemeClr val="accent1"/>
              </a:gs>
              <a:gs pos="50000">
                <a:schemeClr val="accent2"/>
              </a:gs>
            </a:gsLst>
            <a:lin ang="16200000" scaled="0"/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1" name="Chevron 100"/>
          <p:cNvSpPr/>
          <p:nvPr/>
        </p:nvSpPr>
        <p:spPr>
          <a:xfrm rot="16200000">
            <a:off x="3363394" y="4553788"/>
            <a:ext cx="762002" cy="356461"/>
          </a:xfrm>
          <a:prstGeom prst="chevron">
            <a:avLst/>
          </a:prstGeom>
          <a:gradFill>
            <a:gsLst>
              <a:gs pos="100000">
                <a:schemeClr val="accent1"/>
              </a:gs>
              <a:gs pos="50000">
                <a:schemeClr val="accent2"/>
              </a:gs>
            </a:gsLst>
            <a:lin ang="16200000" scaled="0"/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2" name="Chevron 101"/>
          <p:cNvSpPr/>
          <p:nvPr/>
        </p:nvSpPr>
        <p:spPr>
          <a:xfrm rot="16200000">
            <a:off x="3363395" y="3883228"/>
            <a:ext cx="762002" cy="356461"/>
          </a:xfrm>
          <a:prstGeom prst="chevron">
            <a:avLst/>
          </a:prstGeom>
          <a:gradFill>
            <a:gsLst>
              <a:gs pos="100000">
                <a:schemeClr val="accent1"/>
              </a:gs>
              <a:gs pos="50000">
                <a:schemeClr val="accent2"/>
              </a:gs>
            </a:gsLst>
            <a:lin ang="16200000" scaled="0"/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3" name="Chevron 102"/>
          <p:cNvSpPr/>
          <p:nvPr/>
        </p:nvSpPr>
        <p:spPr>
          <a:xfrm rot="16200000">
            <a:off x="3363396" y="3197430"/>
            <a:ext cx="762002" cy="356461"/>
          </a:xfrm>
          <a:prstGeom prst="chevron">
            <a:avLst/>
          </a:prstGeom>
          <a:gradFill>
            <a:gsLst>
              <a:gs pos="100000">
                <a:schemeClr val="accent1"/>
              </a:gs>
              <a:gs pos="50000">
                <a:schemeClr val="accent2"/>
              </a:gs>
            </a:gsLst>
            <a:lin ang="16200000" scaled="0"/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6" name="Chevron 105"/>
          <p:cNvSpPr/>
          <p:nvPr/>
        </p:nvSpPr>
        <p:spPr>
          <a:xfrm rot="16200000">
            <a:off x="4361614" y="5231969"/>
            <a:ext cx="762002" cy="356461"/>
          </a:xfrm>
          <a:prstGeom prst="chevron">
            <a:avLst/>
          </a:prstGeom>
          <a:gradFill>
            <a:gsLst>
              <a:gs pos="100000">
                <a:schemeClr val="accent1"/>
              </a:gs>
              <a:gs pos="50000">
                <a:schemeClr val="accent2"/>
              </a:gs>
            </a:gsLst>
            <a:lin ang="16200000" scaled="0"/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7" name="Chevron 106"/>
          <p:cNvSpPr/>
          <p:nvPr/>
        </p:nvSpPr>
        <p:spPr>
          <a:xfrm rot="16200000">
            <a:off x="4361615" y="4553789"/>
            <a:ext cx="762002" cy="356461"/>
          </a:xfrm>
          <a:prstGeom prst="chevron">
            <a:avLst/>
          </a:prstGeom>
          <a:gradFill>
            <a:gsLst>
              <a:gs pos="100000">
                <a:schemeClr val="accent1"/>
              </a:gs>
              <a:gs pos="50000">
                <a:schemeClr val="accent2"/>
              </a:gs>
            </a:gsLst>
            <a:lin ang="16200000" scaled="0"/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8" name="Chevron 107"/>
          <p:cNvSpPr/>
          <p:nvPr/>
        </p:nvSpPr>
        <p:spPr>
          <a:xfrm rot="16200000">
            <a:off x="4361616" y="3883229"/>
            <a:ext cx="762002" cy="356461"/>
          </a:xfrm>
          <a:prstGeom prst="chevron">
            <a:avLst/>
          </a:prstGeom>
          <a:gradFill>
            <a:gsLst>
              <a:gs pos="100000">
                <a:schemeClr val="accent1"/>
              </a:gs>
              <a:gs pos="50000">
                <a:schemeClr val="accent2"/>
              </a:gs>
            </a:gsLst>
            <a:lin ang="16200000" scaled="0"/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2" name="Chevron 111"/>
          <p:cNvSpPr/>
          <p:nvPr/>
        </p:nvSpPr>
        <p:spPr>
          <a:xfrm rot="16200000">
            <a:off x="5367455" y="5231969"/>
            <a:ext cx="762002" cy="356461"/>
          </a:xfrm>
          <a:prstGeom prst="chevron">
            <a:avLst/>
          </a:prstGeom>
          <a:gradFill>
            <a:gsLst>
              <a:gs pos="100000">
                <a:schemeClr val="accent1"/>
              </a:gs>
              <a:gs pos="50000">
                <a:schemeClr val="accent2"/>
              </a:gs>
            </a:gsLst>
            <a:lin ang="16200000" scaled="0"/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3" name="Chevron 112"/>
          <p:cNvSpPr/>
          <p:nvPr/>
        </p:nvSpPr>
        <p:spPr>
          <a:xfrm rot="16200000">
            <a:off x="5367456" y="4553789"/>
            <a:ext cx="762002" cy="356461"/>
          </a:xfrm>
          <a:prstGeom prst="chevron">
            <a:avLst/>
          </a:prstGeom>
          <a:gradFill>
            <a:gsLst>
              <a:gs pos="100000">
                <a:schemeClr val="accent1"/>
              </a:gs>
              <a:gs pos="50000">
                <a:schemeClr val="accent2"/>
              </a:gs>
            </a:gsLst>
            <a:lin ang="16200000" scaled="0"/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4" name="Chevron 113"/>
          <p:cNvSpPr/>
          <p:nvPr/>
        </p:nvSpPr>
        <p:spPr>
          <a:xfrm rot="16200000">
            <a:off x="5367457" y="3883229"/>
            <a:ext cx="762002" cy="356461"/>
          </a:xfrm>
          <a:prstGeom prst="chevron">
            <a:avLst/>
          </a:prstGeom>
          <a:gradFill>
            <a:gsLst>
              <a:gs pos="100000">
                <a:schemeClr val="accent1"/>
              </a:gs>
              <a:gs pos="50000">
                <a:schemeClr val="accent2"/>
              </a:gs>
            </a:gsLst>
            <a:lin ang="16200000" scaled="0"/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5" name="Chevron 114"/>
          <p:cNvSpPr/>
          <p:nvPr/>
        </p:nvSpPr>
        <p:spPr>
          <a:xfrm rot="16200000">
            <a:off x="5367458" y="3197431"/>
            <a:ext cx="762002" cy="356461"/>
          </a:xfrm>
          <a:prstGeom prst="chevron">
            <a:avLst/>
          </a:prstGeom>
          <a:gradFill>
            <a:gsLst>
              <a:gs pos="100000">
                <a:schemeClr val="accent1"/>
              </a:gs>
              <a:gs pos="50000">
                <a:schemeClr val="accent2"/>
              </a:gs>
            </a:gsLst>
            <a:lin ang="16200000" scaled="0"/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8" name="Chevron 117"/>
          <p:cNvSpPr/>
          <p:nvPr/>
        </p:nvSpPr>
        <p:spPr>
          <a:xfrm rot="16200000">
            <a:off x="6411396" y="5231969"/>
            <a:ext cx="762002" cy="356461"/>
          </a:xfrm>
          <a:prstGeom prst="chevron">
            <a:avLst/>
          </a:prstGeom>
          <a:gradFill>
            <a:gsLst>
              <a:gs pos="100000">
                <a:schemeClr val="accent1"/>
              </a:gs>
              <a:gs pos="50000">
                <a:schemeClr val="accent2"/>
              </a:gs>
            </a:gsLst>
            <a:lin ang="16200000" scaled="0"/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9" name="Chevron 118"/>
          <p:cNvSpPr/>
          <p:nvPr/>
        </p:nvSpPr>
        <p:spPr>
          <a:xfrm rot="16200000">
            <a:off x="6411397" y="4553789"/>
            <a:ext cx="762002" cy="356461"/>
          </a:xfrm>
          <a:prstGeom prst="chevron">
            <a:avLst/>
          </a:prstGeom>
          <a:gradFill>
            <a:gsLst>
              <a:gs pos="100000">
                <a:schemeClr val="accent1"/>
              </a:gs>
              <a:gs pos="50000">
                <a:schemeClr val="accent2"/>
              </a:gs>
            </a:gsLst>
            <a:lin ang="16200000" scaled="0"/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4" name="Chevron 123"/>
          <p:cNvSpPr/>
          <p:nvPr/>
        </p:nvSpPr>
        <p:spPr>
          <a:xfrm rot="16200000">
            <a:off x="7478197" y="5231969"/>
            <a:ext cx="762002" cy="356461"/>
          </a:xfrm>
          <a:prstGeom prst="chevron">
            <a:avLst/>
          </a:prstGeom>
          <a:gradFill>
            <a:gsLst>
              <a:gs pos="100000">
                <a:schemeClr val="accent1"/>
              </a:gs>
              <a:gs pos="50000">
                <a:schemeClr val="accent2"/>
              </a:gs>
            </a:gsLst>
            <a:lin ang="16200000" scaled="0"/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5" name="Chevron 124"/>
          <p:cNvSpPr/>
          <p:nvPr/>
        </p:nvSpPr>
        <p:spPr>
          <a:xfrm rot="16200000">
            <a:off x="7478198" y="4553789"/>
            <a:ext cx="762002" cy="356461"/>
          </a:xfrm>
          <a:prstGeom prst="chevron">
            <a:avLst/>
          </a:prstGeom>
          <a:gradFill>
            <a:gsLst>
              <a:gs pos="100000">
                <a:schemeClr val="accent1"/>
              </a:gs>
              <a:gs pos="50000">
                <a:schemeClr val="accent2"/>
              </a:gs>
            </a:gsLst>
            <a:lin ang="16200000" scaled="0"/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6" name="Chevron 125"/>
          <p:cNvSpPr/>
          <p:nvPr/>
        </p:nvSpPr>
        <p:spPr>
          <a:xfrm rot="16200000">
            <a:off x="7478199" y="3883229"/>
            <a:ext cx="762002" cy="356461"/>
          </a:xfrm>
          <a:prstGeom prst="chevron">
            <a:avLst/>
          </a:prstGeom>
          <a:gradFill>
            <a:gsLst>
              <a:gs pos="100000">
                <a:schemeClr val="accent1"/>
              </a:gs>
              <a:gs pos="50000">
                <a:schemeClr val="accent2"/>
              </a:gs>
            </a:gsLst>
            <a:lin ang="16200000" scaled="0"/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7" name="Chevron 126"/>
          <p:cNvSpPr/>
          <p:nvPr/>
        </p:nvSpPr>
        <p:spPr>
          <a:xfrm rot="16200000">
            <a:off x="7478200" y="3197431"/>
            <a:ext cx="762002" cy="356461"/>
          </a:xfrm>
          <a:prstGeom prst="chevron">
            <a:avLst/>
          </a:prstGeom>
          <a:gradFill>
            <a:gsLst>
              <a:gs pos="100000">
                <a:schemeClr val="accent1"/>
              </a:gs>
              <a:gs pos="50000">
                <a:schemeClr val="accent2"/>
              </a:gs>
            </a:gsLst>
            <a:lin ang="16200000" scaled="0"/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8" name="Chevron 127"/>
          <p:cNvSpPr/>
          <p:nvPr/>
        </p:nvSpPr>
        <p:spPr>
          <a:xfrm rot="16200000">
            <a:off x="7478201" y="2511631"/>
            <a:ext cx="762002" cy="356461"/>
          </a:xfrm>
          <a:prstGeom prst="chevron">
            <a:avLst/>
          </a:prstGeom>
          <a:gradFill>
            <a:gsLst>
              <a:gs pos="100000">
                <a:schemeClr val="accent1"/>
              </a:gs>
              <a:gs pos="50000">
                <a:schemeClr val="accent2"/>
              </a:gs>
            </a:gsLst>
            <a:lin ang="16200000" scaled="0"/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9" name="Chevron 128"/>
          <p:cNvSpPr/>
          <p:nvPr/>
        </p:nvSpPr>
        <p:spPr>
          <a:xfrm rot="16200000">
            <a:off x="7478202" y="1825831"/>
            <a:ext cx="762002" cy="356461"/>
          </a:xfrm>
          <a:prstGeom prst="chevron">
            <a:avLst/>
          </a:prstGeom>
          <a:gradFill>
            <a:gsLst>
              <a:gs pos="100000">
                <a:schemeClr val="accent1"/>
              </a:gs>
              <a:gs pos="50000">
                <a:schemeClr val="accent2"/>
              </a:gs>
            </a:gsLst>
            <a:lin ang="16200000" scaled="0"/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0" name="Rectangle 49"/>
          <p:cNvSpPr>
            <a:spLocks noChangeArrowheads="1"/>
          </p:cNvSpPr>
          <p:nvPr/>
        </p:nvSpPr>
        <p:spPr bwMode="auto">
          <a:xfrm>
            <a:off x="314325" y="5233187"/>
            <a:ext cx="590550" cy="356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bg1"/>
            </a:outerShdw>
          </a:effectLst>
        </p:spPr>
        <p:txBody>
          <a:bodyPr>
            <a:spAutoFit/>
          </a:bodyPr>
          <a:lstStyle/>
          <a:p>
            <a:pPr algn="r"/>
            <a:r>
              <a:rPr lang="en-US" sz="1700" b="1" u="none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0</a:t>
            </a:r>
            <a:endParaRPr lang="en-US" sz="1700" b="1" u="none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31" name="Rectangle 50"/>
          <p:cNvSpPr>
            <a:spLocks noChangeArrowheads="1"/>
          </p:cNvSpPr>
          <p:nvPr/>
        </p:nvSpPr>
        <p:spPr bwMode="auto">
          <a:xfrm>
            <a:off x="314325" y="4470826"/>
            <a:ext cx="590550" cy="356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bg1"/>
            </a:outerShdw>
          </a:effectLst>
        </p:spPr>
        <p:txBody>
          <a:bodyPr>
            <a:spAutoFit/>
          </a:bodyPr>
          <a:lstStyle/>
          <a:p>
            <a:pPr algn="r"/>
            <a:r>
              <a:rPr lang="en-US" sz="1700" b="1" u="none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100</a:t>
            </a:r>
            <a:endParaRPr lang="en-US" sz="1700" b="1" u="none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32" name="Rectangle 51"/>
          <p:cNvSpPr>
            <a:spLocks noChangeArrowheads="1"/>
          </p:cNvSpPr>
          <p:nvPr/>
        </p:nvSpPr>
        <p:spPr bwMode="auto">
          <a:xfrm>
            <a:off x="314325" y="3796409"/>
            <a:ext cx="590550" cy="356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bg1"/>
            </a:outerShdw>
          </a:effectLst>
        </p:spPr>
        <p:txBody>
          <a:bodyPr>
            <a:spAutoFit/>
          </a:bodyPr>
          <a:lstStyle/>
          <a:p>
            <a:pPr algn="r"/>
            <a:r>
              <a:rPr lang="en-US" sz="1700" b="1" u="none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200</a:t>
            </a:r>
            <a:endParaRPr lang="en-US" sz="1700" b="1" u="none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33" name="Rectangle 52"/>
          <p:cNvSpPr>
            <a:spLocks noChangeArrowheads="1"/>
          </p:cNvSpPr>
          <p:nvPr/>
        </p:nvSpPr>
        <p:spPr bwMode="auto">
          <a:xfrm>
            <a:off x="314325" y="3147060"/>
            <a:ext cx="590550" cy="356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bg1"/>
            </a:outerShdw>
          </a:effectLst>
        </p:spPr>
        <p:txBody>
          <a:bodyPr>
            <a:spAutoFit/>
          </a:bodyPr>
          <a:lstStyle/>
          <a:p>
            <a:pPr algn="r"/>
            <a:r>
              <a:rPr lang="en-US" sz="1700" b="1" u="none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300</a:t>
            </a:r>
            <a:endParaRPr lang="en-US" sz="1700" b="1" u="none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34" name="Rectangle 53"/>
          <p:cNvSpPr>
            <a:spLocks noChangeArrowheads="1"/>
          </p:cNvSpPr>
          <p:nvPr/>
        </p:nvSpPr>
        <p:spPr bwMode="auto">
          <a:xfrm>
            <a:off x="228600" y="2495550"/>
            <a:ext cx="676275" cy="356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bg1"/>
            </a:outerShdw>
          </a:effectLst>
        </p:spPr>
        <p:txBody>
          <a:bodyPr>
            <a:spAutoFit/>
          </a:bodyPr>
          <a:lstStyle/>
          <a:p>
            <a:pPr algn="r"/>
            <a:r>
              <a:rPr lang="en-US" sz="1700" b="1" u="none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400</a:t>
            </a:r>
            <a:endParaRPr lang="en-US" sz="1700" b="1" u="none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35" name="Rectangle 53"/>
          <p:cNvSpPr>
            <a:spLocks noChangeArrowheads="1"/>
          </p:cNvSpPr>
          <p:nvPr/>
        </p:nvSpPr>
        <p:spPr bwMode="auto">
          <a:xfrm>
            <a:off x="228600" y="1828800"/>
            <a:ext cx="676275" cy="356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bg1"/>
            </a:outerShdw>
          </a:effectLst>
        </p:spPr>
        <p:txBody>
          <a:bodyPr>
            <a:spAutoFit/>
          </a:bodyPr>
          <a:lstStyle/>
          <a:p>
            <a:pPr algn="r"/>
            <a:r>
              <a:rPr lang="en-US" sz="1700" b="1" u="none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500</a:t>
            </a:r>
            <a:endParaRPr lang="en-US" sz="1700" b="1" u="none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6" name="Chevron 145"/>
          <p:cNvSpPr/>
          <p:nvPr/>
        </p:nvSpPr>
        <p:spPr>
          <a:xfrm rot="16200000">
            <a:off x="3363397" y="2511630"/>
            <a:ext cx="762002" cy="356461"/>
          </a:xfrm>
          <a:prstGeom prst="chevron">
            <a:avLst/>
          </a:prstGeom>
          <a:gradFill>
            <a:gsLst>
              <a:gs pos="100000">
                <a:schemeClr val="accent1"/>
              </a:gs>
              <a:gs pos="50000">
                <a:schemeClr val="accent2"/>
              </a:gs>
            </a:gsLst>
            <a:lin ang="16200000" scaled="0"/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584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hevron Lists">
  <a:themeElements>
    <a:clrScheme name="Custom 1">
      <a:dk1>
        <a:srgbClr val="383838"/>
      </a:dk1>
      <a:lt1>
        <a:sysClr val="window" lastClr="FFFFFF"/>
      </a:lt1>
      <a:dk2>
        <a:srgbClr val="CCCC00"/>
      </a:dk2>
      <a:lt2>
        <a:srgbClr val="FFFF00"/>
      </a:lt2>
      <a:accent1>
        <a:srgbClr val="00B0F0"/>
      </a:accent1>
      <a:accent2>
        <a:srgbClr val="0070C0"/>
      </a:accent2>
      <a:accent3>
        <a:srgbClr val="00EA1C"/>
      </a:accent3>
      <a:accent4>
        <a:srgbClr val="00B050"/>
      </a:accent4>
      <a:accent5>
        <a:srgbClr val="C00000"/>
      </a:accent5>
      <a:accent6>
        <a:srgbClr val="FF00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227</TotalTime>
  <Words>34</Words>
  <Application>Microsoft Office PowerPoint</Application>
  <PresentationFormat>全屏显示(4:3)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굴림</vt:lpstr>
      <vt:lpstr>宋体</vt:lpstr>
      <vt:lpstr>Arial</vt:lpstr>
      <vt:lpstr>Calibri</vt:lpstr>
      <vt:lpstr>Chevron Lists</vt:lpstr>
      <vt:lpstr>PowerPoint 演示文稿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pptfans网</dc:title>
  <dc:subject>CT-条型</dc:subject>
  <dc:creator/>
  <cp:keywords>TZ-手动增减;XG-导角棱台;KJ-平面;DH-静态</cp:keywords>
  <dc:description/>
  <cp:lastModifiedBy>Shiqing Tian</cp:lastModifiedBy>
  <cp:revision>38</cp:revision>
  <dcterms:created xsi:type="dcterms:W3CDTF">2009-09-11T09:44:44Z</dcterms:created>
  <dcterms:modified xsi:type="dcterms:W3CDTF">2014-02-11T05:57:42Z</dcterms:modified>
  <cp:category>UDi-数据图表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Slide 1</vt:lpwstr>
  </property>
  <property fmtid="{D5CDD505-2E9C-101B-9397-08002B2CF9AE}" pid="3" name="SlideDescription">
    <vt:lpwstr/>
  </property>
</Properties>
</file>