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96898" y="2463075"/>
            <a:ext cx="4482596" cy="4242525"/>
            <a:chOff x="2433638" y="2544763"/>
            <a:chExt cx="3705225" cy="3506788"/>
          </a:xfrm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2" name="Freeform 20"/>
          <p:cNvSpPr>
            <a:spLocks/>
          </p:cNvSpPr>
          <p:nvPr/>
        </p:nvSpPr>
        <p:spPr bwMode="auto">
          <a:xfrm>
            <a:off x="4774295" y="188690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6262731" y="188690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3103404" y="1886906"/>
            <a:ext cx="1052469" cy="13117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548" y="683"/>
              </a:cxn>
            </a:cxnLst>
            <a:rect l="0" t="0" r="r" b="b"/>
            <a:pathLst>
              <a:path w="548" h="683">
                <a:moveTo>
                  <a:pt x="0" y="0"/>
                </a:moveTo>
                <a:lnTo>
                  <a:pt x="548" y="0"/>
                </a:lnTo>
                <a:lnTo>
                  <a:pt x="548" y="683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1830070" y="1886906"/>
            <a:ext cx="1052469" cy="13117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548" y="683"/>
              </a:cxn>
            </a:cxnLst>
            <a:rect l="0" t="0" r="r" b="b"/>
            <a:pathLst>
              <a:path w="548" h="683">
                <a:moveTo>
                  <a:pt x="0" y="0"/>
                </a:moveTo>
                <a:lnTo>
                  <a:pt x="548" y="0"/>
                </a:lnTo>
                <a:lnTo>
                  <a:pt x="548" y="683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18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7012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8400" y="1295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13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805</cp:revision>
  <dcterms:created xsi:type="dcterms:W3CDTF">2010-07-23T09:33:49Z</dcterms:created>
  <dcterms:modified xsi:type="dcterms:W3CDTF">2014-02-11T05:59:49Z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