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263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5105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CLOCKS – </a:t>
            </a:r>
            <a:r>
              <a:rPr lang="en-US" sz="2800" dirty="0" smtClean="0">
                <a:solidFill>
                  <a:schemeClr val="bg1"/>
                </a:solidFill>
              </a:rPr>
              <a:t>Your Text Here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pic>
        <p:nvPicPr>
          <p:cNvPr id="8" name="Picture 5" descr="D:\DONE\NEW\clock\hourglass_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5180" y="1676400"/>
            <a:ext cx="2293620" cy="4197226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0" y="5867400"/>
            <a:ext cx="9144000" cy="1588"/>
          </a:xfrm>
          <a:prstGeom prst="line">
            <a:avLst/>
          </a:prstGeom>
          <a:ln>
            <a:gradFill>
              <a:gsLst>
                <a:gs pos="0">
                  <a:schemeClr val="tx1">
                    <a:lumMod val="50000"/>
                  </a:schemeClr>
                </a:gs>
                <a:gs pos="50000">
                  <a:schemeClr val="bg1"/>
                </a:gs>
                <a:gs pos="100000">
                  <a:schemeClr val="tx1">
                    <a:lumMod val="5000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477000" y="1912620"/>
            <a:ext cx="1828800" cy="151638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Same Side Corner Rectangle 9"/>
          <p:cNvSpPr/>
          <p:nvPr/>
        </p:nvSpPr>
        <p:spPr>
          <a:xfrm>
            <a:off x="6478240" y="1616809"/>
            <a:ext cx="1827560" cy="303581"/>
          </a:xfrm>
          <a:prstGeom prst="round2SameRect">
            <a:avLst>
              <a:gd name="adj1" fmla="val 38667"/>
              <a:gd name="adj2" fmla="val 0"/>
            </a:avLst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1" name="Rectangle 10"/>
          <p:cNvSpPr/>
          <p:nvPr/>
        </p:nvSpPr>
        <p:spPr>
          <a:xfrm>
            <a:off x="6623748" y="1616809"/>
            <a:ext cx="1549886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cs typeface="Arial" pitchFamily="34" charset="0"/>
              </a:rPr>
              <a:t>EXAMPLE TEXT</a:t>
            </a: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2000" y="4191000"/>
            <a:ext cx="1828800" cy="167639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Same Side Corner Rectangle 13"/>
          <p:cNvSpPr/>
          <p:nvPr/>
        </p:nvSpPr>
        <p:spPr>
          <a:xfrm>
            <a:off x="763240" y="3886200"/>
            <a:ext cx="1827560" cy="303581"/>
          </a:xfrm>
          <a:prstGeom prst="round2SameRect">
            <a:avLst>
              <a:gd name="adj1" fmla="val 38667"/>
              <a:gd name="adj2" fmla="val 0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" name="Rectangle 14"/>
          <p:cNvSpPr/>
          <p:nvPr/>
        </p:nvSpPr>
        <p:spPr>
          <a:xfrm>
            <a:off x="908748" y="3886200"/>
            <a:ext cx="1549886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EXAMPLE TEXT</a:t>
            </a:r>
            <a:endParaRPr lang="en-US" sz="1400" b="1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553200" y="1981200"/>
            <a:ext cx="1752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is simply  text of the printing and typesetting industry. </a:t>
            </a:r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has been the industry's standard dummy text ever since the 1500s. </a:t>
            </a:r>
            <a:endParaRPr lang="en-US" sz="12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76300" y="4267200"/>
            <a:ext cx="1752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is simply  text of the printing and typesetting industry. </a:t>
            </a:r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has been the industry's standard dummy text ever since the 1500s. </a:t>
            </a:r>
            <a:endParaRPr lang="en-US" sz="12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4028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4558657</TotalTime>
  <Words>61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TZ-固定图形;XG-高光;KJ-3D;DH-静态</cp:keywords>
  <dc:description/>
  <cp:lastModifiedBy>Shiqing Tian</cp:lastModifiedBy>
  <cp:revision>1642</cp:revision>
  <dcterms:created xsi:type="dcterms:W3CDTF">2010-07-23T09:33:49Z</dcterms:created>
  <dcterms:modified xsi:type="dcterms:W3CDTF">2014-02-11T05:57:50Z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