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521600" y="3747600"/>
            <a:ext cx="4006800" cy="2362200"/>
          </a:xfrm>
          <a:prstGeom prst="rect">
            <a:avLst/>
          </a:prstGeom>
          <a:gradFill flip="none" rotWithShape="1">
            <a:gsLst>
              <a:gs pos="0">
                <a:schemeClr val="accent3">
                  <a:alpha val="0"/>
                </a:schemeClr>
              </a:gs>
              <a:gs pos="50000">
                <a:schemeClr val="accent3">
                  <a:alpha val="50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75200" y="3747600"/>
            <a:ext cx="3996000" cy="2362200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0"/>
                </a:schemeClr>
              </a:gs>
              <a:gs pos="50000">
                <a:schemeClr val="accent6">
                  <a:alpha val="30000"/>
                </a:schemeClr>
              </a:gs>
              <a:gs pos="100000">
                <a:schemeClr val="accent6">
                  <a:shade val="100000"/>
                  <a:satMod val="115000"/>
                  <a:alpha val="80000"/>
                </a:schemeClr>
              </a:gs>
            </a:gsLst>
            <a:lin ang="18900000" scaled="1"/>
            <a:tileRect/>
          </a:gra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21600" y="1371600"/>
            <a:ext cx="4006800" cy="2336400"/>
          </a:xfrm>
          <a:prstGeom prst="rect">
            <a:avLst/>
          </a:prstGeom>
          <a:gradFill flip="none" rotWithShape="1">
            <a:gsLst>
              <a:gs pos="0">
                <a:srgbClr val="7030A0">
                  <a:alpha val="0"/>
                </a:srgbClr>
              </a:gs>
              <a:gs pos="50000">
                <a:srgbClr val="7030A0">
                  <a:alpha val="46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5200" y="1371600"/>
            <a:ext cx="3996000" cy="23364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0"/>
                </a:schemeClr>
              </a:gs>
              <a:gs pos="50000">
                <a:schemeClr val="accent1">
                  <a:alpha val="46000"/>
                </a:schemeClr>
              </a:gs>
              <a:gs pos="100000">
                <a:schemeClr val="accent1">
                  <a:shade val="100000"/>
                  <a:satMod val="115000"/>
                  <a:alpha val="98000"/>
                </a:schemeClr>
              </a:gs>
            </a:gsLst>
            <a:lin ang="2700000" scaled="1"/>
            <a:tileRect/>
          </a:gra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PORTERS FIVE FORCES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68600" y="2964800"/>
            <a:ext cx="1447800" cy="1447800"/>
          </a:xfrm>
          <a:prstGeom prst="ellipse">
            <a:avLst/>
          </a:prstGeom>
          <a:gradFill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</a:gradFill>
          <a:ln w="76200">
            <a:gradFill>
              <a:gsLst>
                <a:gs pos="0">
                  <a:schemeClr val="bg1"/>
                </a:gs>
                <a:gs pos="50000">
                  <a:schemeClr val="bg1">
                    <a:lumMod val="75000"/>
                  </a:schemeClr>
                </a:gs>
                <a:gs pos="100000">
                  <a:srgbClr val="000000"/>
                </a:gs>
              </a:gsLst>
              <a:lin ang="5400000" scaled="0"/>
            </a:gradFill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997200" y="34220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Rivalry</a:t>
            </a:r>
            <a:endParaRPr lang="en-US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1568517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Threat Of Substitute Products or Services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1200" y="1568517"/>
            <a:ext cx="2539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Threat Of New </a:t>
            </a:r>
            <a:r>
              <a:rPr lang="en-US" sz="1600" b="1" dirty="0" err="1" smtClean="0">
                <a:solidFill>
                  <a:schemeClr val="bg1"/>
                </a:solidFill>
                <a:latin typeface="+mn-lt"/>
              </a:rPr>
              <a:t>Entrans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600" y="3953071"/>
            <a:ext cx="342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Bargaining Power Of Suppliers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1600" y="3953071"/>
            <a:ext cx="322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Bargaining Power Of Buyers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2000" y="2127871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2000" y="4514671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56600" y="4514671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56600" y="2124271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04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4557337</TotalTime>
  <Words>210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1406</cp:revision>
  <dcterms:created xsi:type="dcterms:W3CDTF">2010-07-23T09:33:49Z</dcterms:created>
  <dcterms:modified xsi:type="dcterms:W3CDTF">2014-02-11T06:09:27Z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