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57FF8-CE32-475D-A867-EB68C116E7BF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9DA95-52B9-4B39-BDA4-BAE382912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80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chemeClr val="bg1"/>
            </a:gs>
            <a:gs pos="31000">
              <a:schemeClr val="tx1">
                <a:lumMod val="75000"/>
              </a:schemeClr>
            </a:gs>
            <a:gs pos="11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150257" y="2348277"/>
            <a:ext cx="4495800" cy="3794927"/>
            <a:chOff x="2471666" y="2559085"/>
            <a:chExt cx="3992978" cy="3370493"/>
          </a:xfrm>
          <a:effectLst>
            <a:outerShdw blurRad="139700" dist="139700" dir="7380000" sx="98000" sy="98000" algn="tr" rotWithShape="0">
              <a:prstClr val="black">
                <a:alpha val="99000"/>
              </a:prstClr>
            </a:outerShdw>
          </a:effectLst>
        </p:grpSpPr>
        <p:sp>
          <p:nvSpPr>
            <p:cNvPr id="102412" name="Freeform 12"/>
            <p:cNvSpPr>
              <a:spLocks/>
            </p:cNvSpPr>
            <p:nvPr/>
          </p:nvSpPr>
          <p:spPr bwMode="auto">
            <a:xfrm rot="404747">
              <a:off x="2471666" y="2559085"/>
              <a:ext cx="3550894" cy="3370493"/>
            </a:xfrm>
            <a:custGeom>
              <a:avLst/>
              <a:gdLst/>
              <a:ahLst/>
              <a:cxnLst>
                <a:cxn ang="0">
                  <a:pos x="3" y="41"/>
                </a:cxn>
                <a:cxn ang="0">
                  <a:pos x="119" y="12"/>
                </a:cxn>
                <a:cxn ang="0">
                  <a:pos x="128" y="0"/>
                </a:cxn>
                <a:cxn ang="0">
                  <a:pos x="341" y="362"/>
                </a:cxn>
                <a:cxn ang="0">
                  <a:pos x="331" y="374"/>
                </a:cxn>
                <a:cxn ang="0">
                  <a:pos x="107" y="298"/>
                </a:cxn>
                <a:cxn ang="0">
                  <a:pos x="0" y="55"/>
                </a:cxn>
                <a:cxn ang="0">
                  <a:pos x="3" y="41"/>
                </a:cxn>
              </a:cxnLst>
              <a:rect l="0" t="0" r="r" b="b"/>
              <a:pathLst>
                <a:path w="341" h="374">
                  <a:moveTo>
                    <a:pt x="3" y="41"/>
                  </a:moveTo>
                  <a:lnTo>
                    <a:pt x="119" y="12"/>
                  </a:lnTo>
                  <a:lnTo>
                    <a:pt x="128" y="0"/>
                  </a:lnTo>
                  <a:lnTo>
                    <a:pt x="341" y="362"/>
                  </a:lnTo>
                  <a:lnTo>
                    <a:pt x="331" y="374"/>
                  </a:lnTo>
                  <a:lnTo>
                    <a:pt x="107" y="298"/>
                  </a:lnTo>
                  <a:lnTo>
                    <a:pt x="0" y="55"/>
                  </a:lnTo>
                  <a:lnTo>
                    <a:pt x="3" y="41"/>
                  </a:lnTo>
                  <a:close/>
                </a:path>
              </a:pathLst>
            </a:custGeom>
            <a:gradFill>
              <a:gsLst>
                <a:gs pos="53000">
                  <a:schemeClr val="bg1">
                    <a:lumMod val="50000"/>
                  </a:schemeClr>
                </a:gs>
                <a:gs pos="52000">
                  <a:srgbClr val="525252"/>
                </a:gs>
              </a:gsLst>
              <a:lin ang="2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3" name="Freeform 13"/>
            <p:cNvSpPr>
              <a:spLocks/>
            </p:cNvSpPr>
            <p:nvPr/>
          </p:nvSpPr>
          <p:spPr bwMode="auto">
            <a:xfrm rot="404747">
              <a:off x="2507632" y="2586981"/>
              <a:ext cx="3957012" cy="3262349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380" y="159"/>
                </a:cxn>
                <a:cxn ang="0">
                  <a:pos x="338" y="362"/>
                </a:cxn>
                <a:cxn ang="0">
                  <a:pos x="116" y="282"/>
                </a:cxn>
                <a:cxn ang="0">
                  <a:pos x="0" y="38"/>
                </a:cxn>
                <a:cxn ang="0">
                  <a:pos x="125" y="0"/>
                </a:cxn>
              </a:cxnLst>
              <a:rect l="0" t="0" r="r" b="b"/>
              <a:pathLst>
                <a:path w="380" h="362">
                  <a:moveTo>
                    <a:pt x="125" y="0"/>
                  </a:moveTo>
                  <a:lnTo>
                    <a:pt x="380" y="159"/>
                  </a:lnTo>
                  <a:lnTo>
                    <a:pt x="338" y="362"/>
                  </a:lnTo>
                  <a:lnTo>
                    <a:pt x="116" y="282"/>
                  </a:lnTo>
                  <a:lnTo>
                    <a:pt x="0" y="38"/>
                  </a:lnTo>
                  <a:lnTo>
                    <a:pt x="125" y="0"/>
                  </a:lnTo>
                  <a:close/>
                </a:path>
              </a:pathLst>
            </a:custGeom>
            <a:gradFill>
              <a:gsLst>
                <a:gs pos="31000">
                  <a:schemeClr val="bg1">
                    <a:lumMod val="50000"/>
                  </a:schemeClr>
                </a:gs>
                <a:gs pos="68000">
                  <a:schemeClr val="bg1"/>
                </a:gs>
              </a:gsLst>
              <a:lin ang="7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0" name="Straight Connector 29"/>
          <p:cNvCxnSpPr/>
          <p:nvPr/>
        </p:nvCxnSpPr>
        <p:spPr>
          <a:xfrm flipV="1">
            <a:off x="2445657" y="4253277"/>
            <a:ext cx="3200400" cy="838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utoShape 64"/>
          <p:cNvSpPr>
            <a:spLocks noChangeArrowheads="1"/>
          </p:cNvSpPr>
          <p:nvPr/>
        </p:nvSpPr>
        <p:spPr bwMode="gray">
          <a:xfrm>
            <a:off x="3810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Project Timeline 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1647494" y="2663409"/>
            <a:ext cx="1716438" cy="3680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882552" y="3058616"/>
            <a:ext cx="2039319" cy="4894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118901" y="3593308"/>
            <a:ext cx="2546888" cy="6250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65"/>
          <p:cNvGrpSpPr/>
          <p:nvPr/>
        </p:nvGrpSpPr>
        <p:grpSpPr>
          <a:xfrm rot="19999615">
            <a:off x="3178047" y="3515505"/>
            <a:ext cx="1162050" cy="1162050"/>
            <a:chOff x="7391400" y="1988344"/>
            <a:chExt cx="454025" cy="454025"/>
          </a:xfrm>
          <a:effectLst/>
        </p:grpSpPr>
        <p:sp>
          <p:nvSpPr>
            <p:cNvPr id="36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37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1DC4FF">
                    <a:alpha val="52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" name="Group 65"/>
          <p:cNvGrpSpPr/>
          <p:nvPr/>
        </p:nvGrpSpPr>
        <p:grpSpPr>
          <a:xfrm rot="19999615">
            <a:off x="1948000" y="3113696"/>
            <a:ext cx="906486" cy="906486"/>
            <a:chOff x="7391400" y="1988344"/>
            <a:chExt cx="454025" cy="454025"/>
          </a:xfrm>
          <a:effectLst/>
        </p:grpSpPr>
        <p:sp>
          <p:nvSpPr>
            <p:cNvPr id="56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50000"/>
                  </a:schemeClr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57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B05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" name="Group 65"/>
          <p:cNvGrpSpPr/>
          <p:nvPr/>
        </p:nvGrpSpPr>
        <p:grpSpPr>
          <a:xfrm rot="19999615">
            <a:off x="2899834" y="2459649"/>
            <a:ext cx="696773" cy="696773"/>
            <a:chOff x="7391400" y="1988344"/>
            <a:chExt cx="454025" cy="454025"/>
          </a:xfrm>
          <a:effectLst/>
        </p:grpSpPr>
        <p:sp>
          <p:nvSpPr>
            <p:cNvPr id="59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60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" name="Group 65"/>
          <p:cNvGrpSpPr/>
          <p:nvPr/>
        </p:nvGrpSpPr>
        <p:grpSpPr>
          <a:xfrm rot="19999615">
            <a:off x="1644270" y="2174516"/>
            <a:ext cx="632718" cy="632718"/>
            <a:chOff x="7391400" y="1988344"/>
            <a:chExt cx="454025" cy="454025"/>
          </a:xfrm>
          <a:effectLst/>
        </p:grpSpPr>
        <p:sp>
          <p:nvSpPr>
            <p:cNvPr id="62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rgbClr val="FFC000"/>
                </a:gs>
                <a:gs pos="100000">
                  <a:srgbClr val="A47D00"/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63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Text Box 394"/>
          <p:cNvSpPr txBox="1">
            <a:spLocks noChangeArrowheads="1"/>
          </p:cNvSpPr>
          <p:nvPr/>
        </p:nvSpPr>
        <p:spPr bwMode="auto">
          <a:xfrm rot="21045486">
            <a:off x="622406" y="2740242"/>
            <a:ext cx="65484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2010</a:t>
            </a:r>
          </a:p>
        </p:txBody>
      </p:sp>
      <p:sp>
        <p:nvSpPr>
          <p:cNvPr id="68" name="Text Box 394"/>
          <p:cNvSpPr txBox="1">
            <a:spLocks noChangeArrowheads="1"/>
          </p:cNvSpPr>
          <p:nvPr/>
        </p:nvSpPr>
        <p:spPr bwMode="auto">
          <a:xfrm rot="20700000">
            <a:off x="677978" y="3303992"/>
            <a:ext cx="81058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2011</a:t>
            </a:r>
          </a:p>
        </p:txBody>
      </p:sp>
      <p:sp>
        <p:nvSpPr>
          <p:cNvPr id="69" name="Text Box 394"/>
          <p:cNvSpPr txBox="1">
            <a:spLocks noChangeArrowheads="1"/>
          </p:cNvSpPr>
          <p:nvPr/>
        </p:nvSpPr>
        <p:spPr bwMode="auto">
          <a:xfrm rot="20732083">
            <a:off x="732205" y="3919875"/>
            <a:ext cx="92542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2012</a:t>
            </a:r>
          </a:p>
        </p:txBody>
      </p:sp>
      <p:sp>
        <p:nvSpPr>
          <p:cNvPr id="70" name="Text Box 394"/>
          <p:cNvSpPr txBox="1">
            <a:spLocks noChangeArrowheads="1"/>
          </p:cNvSpPr>
          <p:nvPr/>
        </p:nvSpPr>
        <p:spPr bwMode="auto">
          <a:xfrm rot="20716268">
            <a:off x="887471" y="4657142"/>
            <a:ext cx="101486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2013</a:t>
            </a:r>
          </a:p>
        </p:txBody>
      </p:sp>
      <p:sp>
        <p:nvSpPr>
          <p:cNvPr id="78" name="Text Box 394"/>
          <p:cNvSpPr txBox="1">
            <a:spLocks noChangeArrowheads="1"/>
          </p:cNvSpPr>
          <p:nvPr/>
        </p:nvSpPr>
        <p:spPr bwMode="auto">
          <a:xfrm rot="21299976">
            <a:off x="1093107" y="1754414"/>
            <a:ext cx="15716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START</a:t>
            </a:r>
          </a:p>
        </p:txBody>
      </p:sp>
      <p:sp>
        <p:nvSpPr>
          <p:cNvPr id="79" name="Text Box 394"/>
          <p:cNvSpPr txBox="1">
            <a:spLocks noChangeArrowheads="1"/>
          </p:cNvSpPr>
          <p:nvPr/>
        </p:nvSpPr>
        <p:spPr bwMode="auto">
          <a:xfrm>
            <a:off x="5322207" y="6078765"/>
            <a:ext cx="11334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ea typeface="굴림" charset="-127"/>
                <a:cs typeface="Arial" pitchFamily="34" charset="0"/>
              </a:rPr>
              <a:t>FINISH</a:t>
            </a:r>
          </a:p>
        </p:txBody>
      </p:sp>
      <p:grpSp>
        <p:nvGrpSpPr>
          <p:cNvPr id="80" name="Group 65"/>
          <p:cNvGrpSpPr/>
          <p:nvPr/>
        </p:nvGrpSpPr>
        <p:grpSpPr>
          <a:xfrm>
            <a:off x="5791200" y="1921529"/>
            <a:ext cx="315686" cy="315686"/>
            <a:chOff x="7391400" y="1988344"/>
            <a:chExt cx="454025" cy="454025"/>
          </a:xfrm>
          <a:effectLst/>
        </p:grpSpPr>
        <p:sp>
          <p:nvSpPr>
            <p:cNvPr id="81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82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" name="Group 65"/>
          <p:cNvGrpSpPr/>
          <p:nvPr/>
        </p:nvGrpSpPr>
        <p:grpSpPr>
          <a:xfrm>
            <a:off x="5791200" y="1422668"/>
            <a:ext cx="310037" cy="310037"/>
            <a:chOff x="7391400" y="1988344"/>
            <a:chExt cx="454025" cy="454025"/>
          </a:xfrm>
          <a:effectLst/>
        </p:grpSpPr>
        <p:sp>
          <p:nvSpPr>
            <p:cNvPr id="84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85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1DC4FF">
                    <a:alpha val="52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" name="Group 65"/>
          <p:cNvGrpSpPr/>
          <p:nvPr/>
        </p:nvGrpSpPr>
        <p:grpSpPr>
          <a:xfrm>
            <a:off x="5791200" y="2482748"/>
            <a:ext cx="305942" cy="305942"/>
            <a:chOff x="7391400" y="1988344"/>
            <a:chExt cx="454025" cy="454025"/>
          </a:xfrm>
          <a:effectLst/>
        </p:grpSpPr>
        <p:sp>
          <p:nvSpPr>
            <p:cNvPr id="87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50000"/>
                  </a:schemeClr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88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B05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9" name="Group 65"/>
          <p:cNvGrpSpPr/>
          <p:nvPr/>
        </p:nvGrpSpPr>
        <p:grpSpPr>
          <a:xfrm>
            <a:off x="5791200" y="2981543"/>
            <a:ext cx="305942" cy="305942"/>
            <a:chOff x="7391400" y="1988344"/>
            <a:chExt cx="454025" cy="454025"/>
          </a:xfrm>
          <a:effectLst/>
        </p:grpSpPr>
        <p:sp>
          <p:nvSpPr>
            <p:cNvPr id="90" name="Oval 268"/>
            <p:cNvSpPr>
              <a:spLocks noChangeArrowheads="1"/>
            </p:cNvSpPr>
            <p:nvPr/>
          </p:nvSpPr>
          <p:spPr bwMode="auto">
            <a:xfrm rot="21347776">
              <a:off x="7391400" y="1988344"/>
              <a:ext cx="454025" cy="454025"/>
            </a:xfrm>
            <a:prstGeom prst="ellipse">
              <a:avLst/>
            </a:prstGeom>
            <a:gradFill>
              <a:gsLst>
                <a:gs pos="0">
                  <a:srgbClr val="FFC000"/>
                </a:gs>
                <a:gs pos="100000">
                  <a:srgbClr val="A47D00"/>
                </a:gs>
              </a:gsLst>
              <a:lin ang="15600000" scaled="0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algn="l"/>
              <a:endParaRPr lang="en-US" sz="1800" b="1" u="none"/>
            </a:p>
            <a:p>
              <a:pPr algn="l"/>
              <a:endParaRPr lang="en-US" sz="1800" b="1" u="none"/>
            </a:p>
          </p:txBody>
        </p:sp>
        <p:sp>
          <p:nvSpPr>
            <p:cNvPr id="91" name="Oval 269"/>
            <p:cNvSpPr>
              <a:spLocks noChangeArrowheads="1"/>
            </p:cNvSpPr>
            <p:nvPr/>
          </p:nvSpPr>
          <p:spPr bwMode="auto">
            <a:xfrm rot="21347776">
              <a:off x="7439013" y="1991424"/>
              <a:ext cx="354310" cy="2652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" name="Text Box 394"/>
          <p:cNvSpPr txBox="1">
            <a:spLocks noChangeArrowheads="1"/>
          </p:cNvSpPr>
          <p:nvPr/>
        </p:nvSpPr>
        <p:spPr bwMode="auto">
          <a:xfrm>
            <a:off x="6164942" y="1371600"/>
            <a:ext cx="172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96" name="Text Box 394"/>
          <p:cNvSpPr txBox="1">
            <a:spLocks noChangeArrowheads="1"/>
          </p:cNvSpPr>
          <p:nvPr/>
        </p:nvSpPr>
        <p:spPr bwMode="auto">
          <a:xfrm>
            <a:off x="6164942" y="2960914"/>
            <a:ext cx="172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97" name="Text Box 394"/>
          <p:cNvSpPr txBox="1">
            <a:spLocks noChangeArrowheads="1"/>
          </p:cNvSpPr>
          <p:nvPr/>
        </p:nvSpPr>
        <p:spPr bwMode="auto">
          <a:xfrm>
            <a:off x="6193970" y="1904999"/>
            <a:ext cx="172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98" name="Text Box 394"/>
          <p:cNvSpPr txBox="1">
            <a:spLocks noChangeArrowheads="1"/>
          </p:cNvSpPr>
          <p:nvPr/>
        </p:nvSpPr>
        <p:spPr bwMode="auto">
          <a:xfrm>
            <a:off x="6212113" y="2434771"/>
            <a:ext cx="1727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 Text Here</a:t>
            </a:r>
          </a:p>
        </p:txBody>
      </p:sp>
    </p:spTree>
    <p:extLst>
      <p:ext uri="{BB962C8B-B14F-4D97-AF65-F5344CB8AC3E}">
        <p14:creationId xmlns:p14="http://schemas.microsoft.com/office/powerpoint/2010/main" val="42243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4291</TotalTime>
  <Words>25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TZ-手动增减;XG-高光;KJ-平面;DH-静态</cp:keywords>
  <dc:description/>
  <cp:lastModifiedBy>Shiqing Tian</cp:lastModifiedBy>
  <cp:revision>167</cp:revision>
  <dcterms:created xsi:type="dcterms:W3CDTF">2010-07-23T09:33:49Z</dcterms:created>
  <dcterms:modified xsi:type="dcterms:W3CDTF">2014-02-11T06:09:44Z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