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3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6153090"/>
            <a:ext cx="25908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Your Text Here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-66644" y="3587234"/>
            <a:ext cx="17526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/>
              <a:t>Example text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-1333500" y="3721100"/>
            <a:ext cx="4800600" cy="1588"/>
          </a:xfrm>
          <a:prstGeom prst="straightConnector1">
            <a:avLst/>
          </a:prstGeom>
          <a:ln w="57150">
            <a:solidFill>
              <a:srgbClr val="4D4D4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036320" y="6096000"/>
            <a:ext cx="7345680" cy="794"/>
          </a:xfrm>
          <a:prstGeom prst="straightConnector1">
            <a:avLst/>
          </a:prstGeom>
          <a:ln w="57150">
            <a:solidFill>
              <a:srgbClr val="4D4D4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85025" y="5404535"/>
            <a:ext cx="11105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1126842" y="4816193"/>
            <a:ext cx="608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2" name="AutoShape 64"/>
          <p:cNvSpPr>
            <a:spLocks noChangeArrowheads="1"/>
          </p:cNvSpPr>
          <p:nvPr/>
        </p:nvSpPr>
        <p:spPr bwMode="gray">
          <a:xfrm>
            <a:off x="609600" y="4572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7" name="Group 19"/>
          <p:cNvGrpSpPr/>
          <p:nvPr/>
        </p:nvGrpSpPr>
        <p:grpSpPr>
          <a:xfrm>
            <a:off x="1747044" y="3143250"/>
            <a:ext cx="1217270" cy="689056"/>
            <a:chOff x="6705600" y="0"/>
            <a:chExt cx="2012950" cy="901700"/>
          </a:xfrm>
        </p:grpSpPr>
        <p:sp>
          <p:nvSpPr>
            <p:cNvPr id="21" name="Rounded Rectangle 2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27"/>
          <p:cNvGrpSpPr/>
          <p:nvPr/>
        </p:nvGrpSpPr>
        <p:grpSpPr>
          <a:xfrm>
            <a:off x="4269190" y="1636030"/>
            <a:ext cx="1217270" cy="689056"/>
            <a:chOff x="6705600" y="0"/>
            <a:chExt cx="2012950" cy="901700"/>
          </a:xfrm>
        </p:grpSpPr>
        <p:sp>
          <p:nvSpPr>
            <p:cNvPr id="29" name="Rounded Rectangle 28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0"/>
          <p:cNvGrpSpPr/>
          <p:nvPr/>
        </p:nvGrpSpPr>
        <p:grpSpPr>
          <a:xfrm>
            <a:off x="3012850" y="3137028"/>
            <a:ext cx="1217270" cy="689056"/>
            <a:chOff x="6705600" y="0"/>
            <a:chExt cx="2012950" cy="901700"/>
          </a:xfrm>
        </p:grpSpPr>
        <p:sp>
          <p:nvSpPr>
            <p:cNvPr id="32" name="Rounded Rectangle 3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36"/>
          <p:cNvGrpSpPr/>
          <p:nvPr/>
        </p:nvGrpSpPr>
        <p:grpSpPr>
          <a:xfrm>
            <a:off x="1745660" y="2391594"/>
            <a:ext cx="1217270" cy="689056"/>
            <a:chOff x="6705600" y="0"/>
            <a:chExt cx="2012950" cy="901700"/>
          </a:xfrm>
        </p:grpSpPr>
        <p:sp>
          <p:nvSpPr>
            <p:cNvPr id="38" name="Rounded Rectangle 3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39"/>
          <p:cNvGrpSpPr/>
          <p:nvPr/>
        </p:nvGrpSpPr>
        <p:grpSpPr>
          <a:xfrm>
            <a:off x="1747838" y="4610100"/>
            <a:ext cx="1217270" cy="689056"/>
            <a:chOff x="6705600" y="0"/>
            <a:chExt cx="2012950" cy="901700"/>
          </a:xfrm>
        </p:grpSpPr>
        <p:sp>
          <p:nvSpPr>
            <p:cNvPr id="41" name="Rounded Rectangle 4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004620"/>
                </a:gs>
                <a:gs pos="100000">
                  <a:schemeClr val="accent4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45"/>
          <p:cNvGrpSpPr/>
          <p:nvPr/>
        </p:nvGrpSpPr>
        <p:grpSpPr>
          <a:xfrm>
            <a:off x="4291560" y="3867845"/>
            <a:ext cx="1217270" cy="689056"/>
            <a:chOff x="6705600" y="0"/>
            <a:chExt cx="2012950" cy="901700"/>
          </a:xfrm>
        </p:grpSpPr>
        <p:sp>
          <p:nvSpPr>
            <p:cNvPr id="47" name="Rounded Rectangle 4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129"/>
          <p:cNvGrpSpPr/>
          <p:nvPr/>
        </p:nvGrpSpPr>
        <p:grpSpPr>
          <a:xfrm>
            <a:off x="6815429" y="1636030"/>
            <a:ext cx="1217270" cy="689056"/>
            <a:chOff x="6705600" y="0"/>
            <a:chExt cx="2012950" cy="901700"/>
          </a:xfrm>
        </p:grpSpPr>
        <p:sp>
          <p:nvSpPr>
            <p:cNvPr id="131" name="Rounded Rectangle 13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138"/>
          <p:cNvGrpSpPr/>
          <p:nvPr/>
        </p:nvGrpSpPr>
        <p:grpSpPr>
          <a:xfrm>
            <a:off x="5560050" y="4609102"/>
            <a:ext cx="1217270" cy="689056"/>
            <a:chOff x="6705600" y="0"/>
            <a:chExt cx="2012950" cy="901700"/>
          </a:xfrm>
        </p:grpSpPr>
        <p:sp>
          <p:nvSpPr>
            <p:cNvPr id="140" name="Rounded Rectangle 13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150"/>
          <p:cNvGrpSpPr/>
          <p:nvPr/>
        </p:nvGrpSpPr>
        <p:grpSpPr>
          <a:xfrm>
            <a:off x="5537680" y="2395558"/>
            <a:ext cx="1217270" cy="689056"/>
            <a:chOff x="6705600" y="0"/>
            <a:chExt cx="2012950" cy="901700"/>
          </a:xfrm>
        </p:grpSpPr>
        <p:sp>
          <p:nvSpPr>
            <p:cNvPr id="152" name="Rounded Rectangle 15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153"/>
          <p:cNvGrpSpPr/>
          <p:nvPr/>
        </p:nvGrpSpPr>
        <p:grpSpPr>
          <a:xfrm>
            <a:off x="6821830" y="3123765"/>
            <a:ext cx="1217270" cy="689056"/>
            <a:chOff x="6705600" y="0"/>
            <a:chExt cx="2012950" cy="901700"/>
          </a:xfrm>
        </p:grpSpPr>
        <p:sp>
          <p:nvSpPr>
            <p:cNvPr id="155" name="Rounded Rectangle 15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5" name="Group 138"/>
          <p:cNvGrpSpPr/>
          <p:nvPr/>
        </p:nvGrpSpPr>
        <p:grpSpPr>
          <a:xfrm>
            <a:off x="6830050" y="4609102"/>
            <a:ext cx="1217270" cy="689056"/>
            <a:chOff x="6705600" y="0"/>
            <a:chExt cx="2012950" cy="901700"/>
          </a:xfrm>
        </p:grpSpPr>
        <p:sp>
          <p:nvSpPr>
            <p:cNvPr id="66" name="Rounded Rectangle 6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8" name="Group 153"/>
          <p:cNvGrpSpPr/>
          <p:nvPr/>
        </p:nvGrpSpPr>
        <p:grpSpPr>
          <a:xfrm>
            <a:off x="6821830" y="3885765"/>
            <a:ext cx="1217270" cy="689056"/>
            <a:chOff x="6705600" y="0"/>
            <a:chExt cx="2012950" cy="901700"/>
          </a:xfrm>
        </p:grpSpPr>
        <p:sp>
          <p:nvSpPr>
            <p:cNvPr id="69" name="Rounded Rectangle 68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1" name="Group 129"/>
          <p:cNvGrpSpPr/>
          <p:nvPr/>
        </p:nvGrpSpPr>
        <p:grpSpPr>
          <a:xfrm>
            <a:off x="6815429" y="2385330"/>
            <a:ext cx="1217270" cy="689056"/>
            <a:chOff x="6705600" y="0"/>
            <a:chExt cx="2012950" cy="901700"/>
          </a:xfrm>
        </p:grpSpPr>
        <p:sp>
          <p:nvSpPr>
            <p:cNvPr id="72" name="Rounded Rectangle 7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" name="Group 129"/>
          <p:cNvGrpSpPr/>
          <p:nvPr/>
        </p:nvGrpSpPr>
        <p:grpSpPr>
          <a:xfrm>
            <a:off x="5532729" y="1636030"/>
            <a:ext cx="1217270" cy="689056"/>
            <a:chOff x="6705600" y="0"/>
            <a:chExt cx="2012950" cy="901700"/>
          </a:xfrm>
        </p:grpSpPr>
        <p:sp>
          <p:nvSpPr>
            <p:cNvPr id="75" name="Rounded Rectangle 7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36"/>
          <p:cNvGrpSpPr/>
          <p:nvPr/>
        </p:nvGrpSpPr>
        <p:grpSpPr>
          <a:xfrm>
            <a:off x="1745660" y="1642294"/>
            <a:ext cx="1217270" cy="689056"/>
            <a:chOff x="6705600" y="0"/>
            <a:chExt cx="2012950" cy="901700"/>
          </a:xfrm>
        </p:grpSpPr>
        <p:sp>
          <p:nvSpPr>
            <p:cNvPr id="78" name="Rounded Rectangle 7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0" name="Group 27"/>
          <p:cNvGrpSpPr/>
          <p:nvPr/>
        </p:nvGrpSpPr>
        <p:grpSpPr>
          <a:xfrm>
            <a:off x="2999190" y="1636030"/>
            <a:ext cx="1217270" cy="689056"/>
            <a:chOff x="6705600" y="0"/>
            <a:chExt cx="2012950" cy="901700"/>
          </a:xfrm>
        </p:grpSpPr>
        <p:sp>
          <p:nvSpPr>
            <p:cNvPr id="81" name="Rounded Rectangle 8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Group 153"/>
          <p:cNvGrpSpPr/>
          <p:nvPr/>
        </p:nvGrpSpPr>
        <p:grpSpPr>
          <a:xfrm>
            <a:off x="5551830" y="3123765"/>
            <a:ext cx="1217270" cy="689056"/>
            <a:chOff x="6705600" y="0"/>
            <a:chExt cx="2012950" cy="901700"/>
          </a:xfrm>
        </p:grpSpPr>
        <p:sp>
          <p:nvSpPr>
            <p:cNvPr id="84" name="Rounded Rectangle 83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6" name="Group 150"/>
          <p:cNvGrpSpPr/>
          <p:nvPr/>
        </p:nvGrpSpPr>
        <p:grpSpPr>
          <a:xfrm>
            <a:off x="4267680" y="2395558"/>
            <a:ext cx="1217270" cy="689056"/>
            <a:chOff x="6705600" y="0"/>
            <a:chExt cx="2012950" cy="901700"/>
          </a:xfrm>
        </p:grpSpPr>
        <p:sp>
          <p:nvSpPr>
            <p:cNvPr id="87" name="Rounded Rectangle 8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30"/>
          <p:cNvGrpSpPr/>
          <p:nvPr/>
        </p:nvGrpSpPr>
        <p:grpSpPr>
          <a:xfrm>
            <a:off x="3012850" y="2387728"/>
            <a:ext cx="1217270" cy="689056"/>
            <a:chOff x="6705600" y="0"/>
            <a:chExt cx="2012950" cy="901700"/>
          </a:xfrm>
        </p:grpSpPr>
        <p:sp>
          <p:nvSpPr>
            <p:cNvPr id="90" name="Rounded Rectangle 8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" name="Group 45"/>
          <p:cNvGrpSpPr/>
          <p:nvPr/>
        </p:nvGrpSpPr>
        <p:grpSpPr>
          <a:xfrm>
            <a:off x="4291560" y="3131245"/>
            <a:ext cx="1217270" cy="689056"/>
            <a:chOff x="6705600" y="0"/>
            <a:chExt cx="2012950" cy="901700"/>
          </a:xfrm>
        </p:grpSpPr>
        <p:sp>
          <p:nvSpPr>
            <p:cNvPr id="93" name="Rounded Rectangle 92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138"/>
          <p:cNvGrpSpPr/>
          <p:nvPr/>
        </p:nvGrpSpPr>
        <p:grpSpPr>
          <a:xfrm>
            <a:off x="5560050" y="3885202"/>
            <a:ext cx="1217270" cy="689056"/>
            <a:chOff x="6705600" y="0"/>
            <a:chExt cx="2012950" cy="901700"/>
          </a:xfrm>
        </p:grpSpPr>
        <p:sp>
          <p:nvSpPr>
            <p:cNvPr id="96" name="Rounded Rectangle 9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3080425" y="5404535"/>
            <a:ext cx="11105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350425" y="5404535"/>
            <a:ext cx="11105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620425" y="5404535"/>
            <a:ext cx="11105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890425" y="5404535"/>
            <a:ext cx="11105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02" name="Rectangle 101"/>
          <p:cNvSpPr/>
          <p:nvPr/>
        </p:nvSpPr>
        <p:spPr>
          <a:xfrm rot="16200000">
            <a:off x="1126842" y="4041493"/>
            <a:ext cx="608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3" name="Rectangle 102"/>
          <p:cNvSpPr/>
          <p:nvPr/>
        </p:nvSpPr>
        <p:spPr>
          <a:xfrm rot="16200000">
            <a:off x="1126842" y="3304893"/>
            <a:ext cx="608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4" name="Rectangle 103"/>
          <p:cNvSpPr/>
          <p:nvPr/>
        </p:nvSpPr>
        <p:spPr>
          <a:xfrm rot="16200000">
            <a:off x="1126842" y="2580993"/>
            <a:ext cx="608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5" name="Rectangle 104"/>
          <p:cNvSpPr/>
          <p:nvPr/>
        </p:nvSpPr>
        <p:spPr>
          <a:xfrm rot="16200000">
            <a:off x="1126842" y="1825343"/>
            <a:ext cx="608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grpSp>
        <p:nvGrpSpPr>
          <p:cNvPr id="109" name="Group 39"/>
          <p:cNvGrpSpPr/>
          <p:nvPr/>
        </p:nvGrpSpPr>
        <p:grpSpPr>
          <a:xfrm>
            <a:off x="1747838" y="3879850"/>
            <a:ext cx="1217270" cy="689056"/>
            <a:chOff x="6705600" y="0"/>
            <a:chExt cx="2012950" cy="901700"/>
          </a:xfrm>
        </p:grpSpPr>
        <p:sp>
          <p:nvSpPr>
            <p:cNvPr id="110" name="Rounded Rectangle 10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004620"/>
                </a:gs>
                <a:gs pos="100000">
                  <a:schemeClr val="accent4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" name="Group 39"/>
          <p:cNvGrpSpPr/>
          <p:nvPr/>
        </p:nvGrpSpPr>
        <p:grpSpPr>
          <a:xfrm>
            <a:off x="3030538" y="4610100"/>
            <a:ext cx="1217270" cy="689056"/>
            <a:chOff x="6705600" y="0"/>
            <a:chExt cx="2012950" cy="901700"/>
          </a:xfrm>
        </p:grpSpPr>
        <p:sp>
          <p:nvSpPr>
            <p:cNvPr id="113" name="Rounded Rectangle 112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004620"/>
                </a:gs>
                <a:gs pos="100000">
                  <a:schemeClr val="accent4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" name="Group 19"/>
          <p:cNvGrpSpPr/>
          <p:nvPr/>
        </p:nvGrpSpPr>
        <p:grpSpPr>
          <a:xfrm>
            <a:off x="3029744" y="3867150"/>
            <a:ext cx="1217270" cy="689056"/>
            <a:chOff x="6705600" y="0"/>
            <a:chExt cx="2012950" cy="901700"/>
          </a:xfrm>
        </p:grpSpPr>
        <p:sp>
          <p:nvSpPr>
            <p:cNvPr id="116" name="Rounded Rectangle 11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" name="Group 19"/>
          <p:cNvGrpSpPr/>
          <p:nvPr/>
        </p:nvGrpSpPr>
        <p:grpSpPr>
          <a:xfrm>
            <a:off x="4292600" y="4610100"/>
            <a:ext cx="1217270" cy="689056"/>
            <a:chOff x="6705600" y="0"/>
            <a:chExt cx="2012950" cy="901700"/>
          </a:xfrm>
        </p:grpSpPr>
        <p:sp>
          <p:nvSpPr>
            <p:cNvPr id="119" name="Rounded Rectangle 118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6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26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TZ-手动增减;XG-高光;KJ-平面;DH-静态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2014-02-11T06:10:26Z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