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6542C-96C0-4E1A-9135-AC3C4C24E44B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4AD77-208E-48AE-990D-0B22FA49E5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6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2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 rot="10800000">
            <a:off x="0" y="3733800"/>
            <a:ext cx="9144000" cy="31242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8" name="Pentagon 107"/>
          <p:cNvSpPr/>
          <p:nvPr/>
        </p:nvSpPr>
        <p:spPr>
          <a:xfrm>
            <a:off x="533400" y="1752600"/>
            <a:ext cx="8412243" cy="3124200"/>
          </a:xfrm>
          <a:prstGeom prst="homePlate">
            <a:avLst>
              <a:gd name="adj" fmla="val 3832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utoShape 64"/>
          <p:cNvSpPr>
            <a:spLocks noChangeArrowheads="1"/>
          </p:cNvSpPr>
          <p:nvPr/>
        </p:nvSpPr>
        <p:spPr bwMode="gray">
          <a:xfrm>
            <a:off x="533400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 smtClean="0">
                <a:ea typeface="굴림" charset="-127"/>
                <a:cs typeface="Arial" pitchFamily="34" charset="0"/>
              </a:rPr>
              <a:t>Project Timeline </a:t>
            </a:r>
            <a:r>
              <a:rPr lang="en-US" sz="3000" kern="0" dirty="0" smtClean="0"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09" name="Freeform 6"/>
          <p:cNvSpPr>
            <a:spLocks/>
          </p:cNvSpPr>
          <p:nvPr/>
        </p:nvSpPr>
        <p:spPr bwMode="auto">
          <a:xfrm>
            <a:off x="556260" y="1775460"/>
            <a:ext cx="7552690" cy="485756"/>
          </a:xfrm>
          <a:custGeom>
            <a:avLst/>
            <a:gdLst/>
            <a:ahLst/>
            <a:cxnLst>
              <a:cxn ang="0">
                <a:pos x="2317" y="149"/>
              </a:cxn>
              <a:cxn ang="0">
                <a:pos x="2203" y="0"/>
              </a:cxn>
              <a:cxn ang="0">
                <a:pos x="2202" y="0"/>
              </a:cxn>
              <a:cxn ang="0">
                <a:pos x="1" y="0"/>
              </a:cxn>
              <a:cxn ang="0">
                <a:pos x="0" y="1"/>
              </a:cxn>
              <a:cxn ang="0">
                <a:pos x="0" y="149"/>
              </a:cxn>
              <a:cxn ang="0">
                <a:pos x="2317" y="149"/>
              </a:cxn>
            </a:cxnLst>
            <a:rect l="0" t="0" r="r" b="b"/>
            <a:pathLst>
              <a:path w="2317" h="149">
                <a:moveTo>
                  <a:pt x="2317" y="149"/>
                </a:moveTo>
                <a:cubicBezTo>
                  <a:pt x="2203" y="0"/>
                  <a:pt x="2203" y="0"/>
                  <a:pt x="2203" y="0"/>
                </a:cubicBezTo>
                <a:cubicBezTo>
                  <a:pt x="2203" y="0"/>
                  <a:pt x="2202" y="0"/>
                  <a:pt x="220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49"/>
                  <a:pt x="0" y="149"/>
                  <a:pt x="0" y="149"/>
                </a:cubicBezTo>
                <a:lnTo>
                  <a:pt x="2317" y="149"/>
                </a:lnTo>
                <a:close/>
              </a:path>
            </a:pathLst>
          </a:custGeom>
          <a:gradFill>
            <a:gsLst>
              <a:gs pos="0">
                <a:schemeClr val="tx1">
                  <a:lumMod val="60000"/>
                  <a:lumOff val="40000"/>
                </a:schemeClr>
              </a:gs>
              <a:gs pos="100000">
                <a:schemeClr val="tx1">
                  <a:lumMod val="60000"/>
                  <a:lumOff val="4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9118" y="1778000"/>
          <a:ext cx="7148508" cy="3072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</a:tblGrid>
              <a:tr h="48418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Jan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Feb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Mar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Apr 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Jun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Jul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Oct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88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88521" y="6067425"/>
            <a:ext cx="173831" cy="1738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 rot="16200000">
            <a:off x="6652404" y="6064780"/>
            <a:ext cx="175334" cy="177800"/>
          </a:xfrm>
          <a:prstGeom prst="rect">
            <a:avLst/>
          </a:prstGeom>
          <a:solidFill>
            <a:srgbClr val="00B415"/>
          </a:solidFill>
          <a:ln w="127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43540" y="6068060"/>
            <a:ext cx="179490" cy="169330"/>
          </a:xfrm>
          <a:prstGeom prst="rect">
            <a:avLst/>
          </a:prstGeom>
          <a:solidFill>
            <a:srgbClr val="0091EA"/>
          </a:solidFill>
          <a:ln w="12700"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394"/>
          <p:cNvSpPr txBox="1">
            <a:spLocks noChangeArrowheads="1"/>
          </p:cNvSpPr>
          <p:nvPr/>
        </p:nvSpPr>
        <p:spPr bwMode="auto">
          <a:xfrm>
            <a:off x="3048000" y="5985956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25" name="Text Box 394"/>
          <p:cNvSpPr txBox="1">
            <a:spLocks noChangeArrowheads="1"/>
          </p:cNvSpPr>
          <p:nvPr/>
        </p:nvSpPr>
        <p:spPr bwMode="auto">
          <a:xfrm>
            <a:off x="7010400" y="5986046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26" name="Text Box 394"/>
          <p:cNvSpPr txBox="1">
            <a:spLocks noChangeArrowheads="1"/>
          </p:cNvSpPr>
          <p:nvPr/>
        </p:nvSpPr>
        <p:spPr bwMode="auto">
          <a:xfrm>
            <a:off x="1019175" y="5985956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27" name="Text Box 394"/>
          <p:cNvSpPr txBox="1">
            <a:spLocks noChangeArrowheads="1"/>
          </p:cNvSpPr>
          <p:nvPr/>
        </p:nvSpPr>
        <p:spPr bwMode="auto">
          <a:xfrm>
            <a:off x="5045529" y="5976521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28" name="Pentagon 27"/>
          <p:cNvSpPr/>
          <p:nvPr/>
        </p:nvSpPr>
        <p:spPr>
          <a:xfrm>
            <a:off x="4737736" y="6057991"/>
            <a:ext cx="176212" cy="170793"/>
          </a:xfrm>
          <a:prstGeom prst="homePlate">
            <a:avLst>
              <a:gd name="adj" fmla="val 0"/>
            </a:avLst>
          </a:prstGeom>
          <a:solidFill>
            <a:srgbClr val="FFC000"/>
          </a:solidFill>
          <a:ln w="12700">
            <a:solidFill>
              <a:srgbClr val="8A6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561974" y="2438400"/>
            <a:ext cx="2371726" cy="425201"/>
          </a:xfrm>
          <a:prstGeom prst="homePlate">
            <a:avLst>
              <a:gd name="adj" fmla="val 79246"/>
            </a:avLst>
          </a:prstGeom>
          <a:solidFill>
            <a:srgbClr val="0091EA"/>
          </a:solidFill>
          <a:ln w="12700"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 Text Here</a:t>
            </a:r>
            <a:endParaRPr lang="en-U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Pentagon 20"/>
          <p:cNvSpPr/>
          <p:nvPr/>
        </p:nvSpPr>
        <p:spPr>
          <a:xfrm>
            <a:off x="2362201" y="3002797"/>
            <a:ext cx="1781174" cy="423863"/>
          </a:xfrm>
          <a:prstGeom prst="homePlate">
            <a:avLst>
              <a:gd name="adj" fmla="val 80995"/>
            </a:avLst>
          </a:prstGeom>
          <a:solidFill>
            <a:srgbClr val="00B415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 Text Here</a:t>
            </a:r>
            <a:endParaRPr lang="en-US" sz="15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Pentagon 22"/>
          <p:cNvSpPr/>
          <p:nvPr/>
        </p:nvSpPr>
        <p:spPr>
          <a:xfrm>
            <a:off x="3562351" y="3614738"/>
            <a:ext cx="2368550" cy="428625"/>
          </a:xfrm>
          <a:prstGeom prst="homePlate">
            <a:avLst>
              <a:gd name="adj" fmla="val 80039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 Text Here</a:t>
            </a:r>
            <a:endParaRPr lang="en-US" sz="15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Pentagon 28"/>
          <p:cNvSpPr/>
          <p:nvPr/>
        </p:nvSpPr>
        <p:spPr>
          <a:xfrm>
            <a:off x="5353051" y="4224338"/>
            <a:ext cx="2362200" cy="423862"/>
          </a:xfrm>
          <a:prstGeom prst="homePlate">
            <a:avLst>
              <a:gd name="adj" fmla="val 81467"/>
            </a:avLst>
          </a:prstGeom>
          <a:solidFill>
            <a:srgbClr val="FFC000"/>
          </a:solidFill>
          <a:ln w="12700">
            <a:solidFill>
              <a:srgbClr val="8A6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dirty="0" smtClean="0">
                <a:solidFill>
                  <a:schemeClr val="tx1"/>
                </a:solidFill>
              </a:rPr>
              <a:t>Your  Text Here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4362</TotalTime>
  <Words>43</Words>
  <Application>Microsoft Office PowerPoint</Application>
  <PresentationFormat>全屏显示(4:3)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FM-甘特</dc:subject>
  <dc:creator/>
  <cp:keywords>TZ-手动增减;XG-单色;KJ-平面;DH-静态</cp:keywords>
  <dc:description/>
  <cp:lastModifiedBy>Shiqing Tian</cp:lastModifiedBy>
  <cp:revision>177</cp:revision>
  <dcterms:created xsi:type="dcterms:W3CDTF">2010-07-23T09:33:49Z</dcterms:created>
  <dcterms:modified xsi:type="dcterms:W3CDTF">2014-02-11T06:10:02Z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