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3352800" y="2371216"/>
            <a:ext cx="4711830" cy="3419984"/>
          </a:xfrm>
          <a:custGeom>
            <a:avLst/>
            <a:gdLst/>
            <a:ahLst/>
            <a:cxnLst>
              <a:cxn ang="0">
                <a:pos x="1996" y="1181"/>
              </a:cxn>
              <a:cxn ang="0">
                <a:pos x="1833" y="472"/>
              </a:cxn>
              <a:cxn ang="0">
                <a:pos x="1587" y="229"/>
              </a:cxn>
              <a:cxn ang="0">
                <a:pos x="1505" y="555"/>
              </a:cxn>
              <a:cxn ang="0">
                <a:pos x="1750" y="947"/>
              </a:cxn>
              <a:cxn ang="0">
                <a:pos x="1493" y="1030"/>
              </a:cxn>
              <a:cxn ang="0">
                <a:pos x="1750" y="1263"/>
              </a:cxn>
              <a:cxn ang="0">
                <a:pos x="1996" y="1422"/>
              </a:cxn>
              <a:cxn ang="0">
                <a:pos x="581" y="1266"/>
              </a:cxn>
              <a:cxn ang="0">
                <a:pos x="1091" y="1183"/>
              </a:cxn>
              <a:cxn ang="0">
                <a:pos x="839" y="1183"/>
              </a:cxn>
              <a:cxn ang="0">
                <a:pos x="1096" y="789"/>
              </a:cxn>
              <a:cxn ang="0">
                <a:pos x="583" y="706"/>
              </a:cxn>
              <a:cxn ang="0">
                <a:pos x="1091" y="314"/>
              </a:cxn>
              <a:cxn ang="0">
                <a:pos x="1091" y="231"/>
              </a:cxn>
              <a:cxn ang="0">
                <a:pos x="501" y="475"/>
              </a:cxn>
              <a:cxn ang="0">
                <a:pos x="253" y="557"/>
              </a:cxn>
              <a:cxn ang="0">
                <a:pos x="501" y="706"/>
              </a:cxn>
              <a:cxn ang="0">
                <a:pos x="260" y="1171"/>
              </a:cxn>
              <a:cxn ang="0">
                <a:pos x="83" y="83"/>
              </a:cxn>
              <a:cxn ang="0">
                <a:pos x="260" y="326"/>
              </a:cxn>
              <a:cxn ang="0">
                <a:pos x="342" y="83"/>
              </a:cxn>
              <a:cxn ang="0">
                <a:pos x="1245" y="475"/>
              </a:cxn>
              <a:cxn ang="0">
                <a:pos x="753" y="557"/>
              </a:cxn>
              <a:cxn ang="0">
                <a:pos x="1245" y="947"/>
              </a:cxn>
              <a:cxn ang="0">
                <a:pos x="997" y="1030"/>
              </a:cxn>
              <a:cxn ang="0">
                <a:pos x="1245" y="1268"/>
              </a:cxn>
              <a:cxn ang="0">
                <a:pos x="1575" y="1185"/>
              </a:cxn>
              <a:cxn ang="0">
                <a:pos x="1327" y="798"/>
              </a:cxn>
              <a:cxn ang="0">
                <a:pos x="1585" y="715"/>
              </a:cxn>
              <a:cxn ang="0">
                <a:pos x="1327" y="83"/>
              </a:cxn>
              <a:cxn ang="0">
                <a:pos x="1745" y="321"/>
              </a:cxn>
              <a:cxn ang="0">
                <a:pos x="1826" y="0"/>
              </a:cxn>
              <a:cxn ang="0">
                <a:pos x="0" y="1509"/>
              </a:cxn>
              <a:cxn ang="0">
                <a:pos x="83" y="1254"/>
              </a:cxn>
              <a:cxn ang="0">
                <a:pos x="342" y="1030"/>
              </a:cxn>
              <a:cxn ang="0">
                <a:pos x="595" y="947"/>
              </a:cxn>
              <a:cxn ang="0">
                <a:pos x="342" y="789"/>
              </a:cxn>
              <a:cxn ang="0">
                <a:pos x="555" y="789"/>
              </a:cxn>
              <a:cxn ang="0">
                <a:pos x="756" y="1183"/>
              </a:cxn>
              <a:cxn ang="0">
                <a:pos x="498" y="1422"/>
              </a:cxn>
              <a:cxn ang="0">
                <a:pos x="250" y="1504"/>
              </a:cxn>
              <a:cxn ang="0">
                <a:pos x="2079" y="0"/>
              </a:cxn>
            </a:cxnLst>
            <a:rect l="0" t="0" r="r" b="b"/>
            <a:pathLst>
              <a:path w="2079" h="1509">
                <a:moveTo>
                  <a:pt x="1996" y="0"/>
                </a:moveTo>
                <a:lnTo>
                  <a:pt x="1996" y="1181"/>
                </a:lnTo>
                <a:lnTo>
                  <a:pt x="1833" y="1181"/>
                </a:lnTo>
                <a:lnTo>
                  <a:pt x="1833" y="472"/>
                </a:lnTo>
                <a:lnTo>
                  <a:pt x="1587" y="472"/>
                </a:lnTo>
                <a:lnTo>
                  <a:pt x="1587" y="229"/>
                </a:lnTo>
                <a:lnTo>
                  <a:pt x="1505" y="229"/>
                </a:lnTo>
                <a:lnTo>
                  <a:pt x="1505" y="555"/>
                </a:lnTo>
                <a:lnTo>
                  <a:pt x="1750" y="555"/>
                </a:lnTo>
                <a:lnTo>
                  <a:pt x="1750" y="947"/>
                </a:lnTo>
                <a:lnTo>
                  <a:pt x="1493" y="947"/>
                </a:lnTo>
                <a:lnTo>
                  <a:pt x="1493" y="1030"/>
                </a:lnTo>
                <a:lnTo>
                  <a:pt x="1750" y="1030"/>
                </a:lnTo>
                <a:lnTo>
                  <a:pt x="1750" y="1263"/>
                </a:lnTo>
                <a:lnTo>
                  <a:pt x="1996" y="1263"/>
                </a:lnTo>
                <a:lnTo>
                  <a:pt x="1996" y="1422"/>
                </a:lnTo>
                <a:lnTo>
                  <a:pt x="581" y="1422"/>
                </a:lnTo>
                <a:lnTo>
                  <a:pt x="581" y="1266"/>
                </a:lnTo>
                <a:lnTo>
                  <a:pt x="1091" y="1266"/>
                </a:lnTo>
                <a:lnTo>
                  <a:pt x="1091" y="1183"/>
                </a:lnTo>
                <a:lnTo>
                  <a:pt x="1091" y="1183"/>
                </a:lnTo>
                <a:lnTo>
                  <a:pt x="839" y="1183"/>
                </a:lnTo>
                <a:lnTo>
                  <a:pt x="839" y="789"/>
                </a:lnTo>
                <a:lnTo>
                  <a:pt x="1096" y="789"/>
                </a:lnTo>
                <a:lnTo>
                  <a:pt x="1096" y="706"/>
                </a:lnTo>
                <a:lnTo>
                  <a:pt x="583" y="706"/>
                </a:lnTo>
                <a:lnTo>
                  <a:pt x="583" y="314"/>
                </a:lnTo>
                <a:lnTo>
                  <a:pt x="1091" y="314"/>
                </a:lnTo>
                <a:lnTo>
                  <a:pt x="1091" y="231"/>
                </a:lnTo>
                <a:lnTo>
                  <a:pt x="1091" y="231"/>
                </a:lnTo>
                <a:lnTo>
                  <a:pt x="501" y="231"/>
                </a:lnTo>
                <a:lnTo>
                  <a:pt x="501" y="475"/>
                </a:lnTo>
                <a:lnTo>
                  <a:pt x="253" y="475"/>
                </a:lnTo>
                <a:lnTo>
                  <a:pt x="253" y="557"/>
                </a:lnTo>
                <a:lnTo>
                  <a:pt x="501" y="557"/>
                </a:lnTo>
                <a:lnTo>
                  <a:pt x="501" y="706"/>
                </a:lnTo>
                <a:lnTo>
                  <a:pt x="260" y="706"/>
                </a:lnTo>
                <a:lnTo>
                  <a:pt x="260" y="1171"/>
                </a:lnTo>
                <a:lnTo>
                  <a:pt x="83" y="1171"/>
                </a:lnTo>
                <a:lnTo>
                  <a:pt x="83" y="83"/>
                </a:lnTo>
                <a:lnTo>
                  <a:pt x="260" y="83"/>
                </a:lnTo>
                <a:lnTo>
                  <a:pt x="260" y="326"/>
                </a:lnTo>
                <a:lnTo>
                  <a:pt x="342" y="326"/>
                </a:lnTo>
                <a:lnTo>
                  <a:pt x="342" y="83"/>
                </a:lnTo>
                <a:lnTo>
                  <a:pt x="1245" y="83"/>
                </a:lnTo>
                <a:lnTo>
                  <a:pt x="1245" y="475"/>
                </a:lnTo>
                <a:lnTo>
                  <a:pt x="753" y="475"/>
                </a:lnTo>
                <a:lnTo>
                  <a:pt x="753" y="557"/>
                </a:lnTo>
                <a:lnTo>
                  <a:pt x="1245" y="557"/>
                </a:lnTo>
                <a:lnTo>
                  <a:pt x="1245" y="947"/>
                </a:lnTo>
                <a:lnTo>
                  <a:pt x="997" y="947"/>
                </a:lnTo>
                <a:lnTo>
                  <a:pt x="997" y="1030"/>
                </a:lnTo>
                <a:lnTo>
                  <a:pt x="1245" y="1030"/>
                </a:lnTo>
                <a:lnTo>
                  <a:pt x="1245" y="1268"/>
                </a:lnTo>
                <a:lnTo>
                  <a:pt x="1575" y="1268"/>
                </a:lnTo>
                <a:lnTo>
                  <a:pt x="1575" y="1185"/>
                </a:lnTo>
                <a:lnTo>
                  <a:pt x="1327" y="1185"/>
                </a:lnTo>
                <a:lnTo>
                  <a:pt x="1327" y="798"/>
                </a:lnTo>
                <a:lnTo>
                  <a:pt x="1585" y="798"/>
                </a:lnTo>
                <a:lnTo>
                  <a:pt x="1585" y="715"/>
                </a:lnTo>
                <a:lnTo>
                  <a:pt x="1327" y="715"/>
                </a:lnTo>
                <a:lnTo>
                  <a:pt x="1327" y="83"/>
                </a:lnTo>
                <a:lnTo>
                  <a:pt x="1745" y="83"/>
                </a:lnTo>
                <a:lnTo>
                  <a:pt x="1745" y="321"/>
                </a:lnTo>
                <a:lnTo>
                  <a:pt x="1826" y="321"/>
                </a:lnTo>
                <a:lnTo>
                  <a:pt x="1826" y="0"/>
                </a:lnTo>
                <a:lnTo>
                  <a:pt x="0" y="0"/>
                </a:lnTo>
                <a:lnTo>
                  <a:pt x="0" y="1509"/>
                </a:lnTo>
                <a:lnTo>
                  <a:pt x="83" y="1509"/>
                </a:lnTo>
                <a:lnTo>
                  <a:pt x="83" y="1254"/>
                </a:lnTo>
                <a:lnTo>
                  <a:pt x="342" y="1254"/>
                </a:lnTo>
                <a:lnTo>
                  <a:pt x="342" y="1030"/>
                </a:lnTo>
                <a:lnTo>
                  <a:pt x="595" y="1030"/>
                </a:lnTo>
                <a:lnTo>
                  <a:pt x="595" y="947"/>
                </a:lnTo>
                <a:lnTo>
                  <a:pt x="342" y="947"/>
                </a:lnTo>
                <a:lnTo>
                  <a:pt x="342" y="789"/>
                </a:lnTo>
                <a:lnTo>
                  <a:pt x="555" y="789"/>
                </a:lnTo>
                <a:lnTo>
                  <a:pt x="555" y="789"/>
                </a:lnTo>
                <a:lnTo>
                  <a:pt x="756" y="789"/>
                </a:lnTo>
                <a:lnTo>
                  <a:pt x="756" y="1183"/>
                </a:lnTo>
                <a:lnTo>
                  <a:pt x="498" y="1183"/>
                </a:lnTo>
                <a:lnTo>
                  <a:pt x="498" y="1422"/>
                </a:lnTo>
                <a:lnTo>
                  <a:pt x="250" y="1422"/>
                </a:lnTo>
                <a:lnTo>
                  <a:pt x="250" y="1504"/>
                </a:lnTo>
                <a:lnTo>
                  <a:pt x="2079" y="1504"/>
                </a:lnTo>
                <a:lnTo>
                  <a:pt x="2079" y="0"/>
                </a:lnTo>
                <a:lnTo>
                  <a:pt x="19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7"/>
          <p:cNvGrpSpPr/>
          <p:nvPr/>
        </p:nvGrpSpPr>
        <p:grpSpPr>
          <a:xfrm>
            <a:off x="4166016" y="4167178"/>
            <a:ext cx="331226" cy="331224"/>
            <a:chOff x="274279" y="1948647"/>
            <a:chExt cx="1063391" cy="1063391"/>
          </a:xfrm>
        </p:grpSpPr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697976" y="5260877"/>
            <a:ext cx="331224" cy="330908"/>
            <a:chOff x="274279" y="3203997"/>
            <a:chExt cx="1063391" cy="1062375"/>
          </a:xfrm>
        </p:grpSpPr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7086600" y="1473787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6" name="Group 56"/>
          <p:cNvGrpSpPr/>
          <p:nvPr/>
        </p:nvGrpSpPr>
        <p:grpSpPr>
          <a:xfrm>
            <a:off x="914400" y="4122003"/>
            <a:ext cx="331226" cy="331224"/>
            <a:chOff x="274279" y="1948647"/>
            <a:chExt cx="1063391" cy="1063391"/>
          </a:xfrm>
        </p:grpSpPr>
        <p:sp>
          <p:nvSpPr>
            <p:cNvPr id="58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/>
          <p:nvPr/>
        </p:nvGrpSpPr>
        <p:grpSpPr>
          <a:xfrm>
            <a:off x="914400" y="2521803"/>
            <a:ext cx="331224" cy="330908"/>
            <a:chOff x="274279" y="3203997"/>
            <a:chExt cx="1063391" cy="1062375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838200" y="4503003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38200" y="2887563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accent3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accent3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accent3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8200" y="4807803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38200" y="3203138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200" y="914400"/>
            <a:ext cx="495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has been the industry's standard dummy text ever since the 1500s. 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39" name="Freeform 12"/>
          <p:cNvSpPr>
            <a:spLocks/>
          </p:cNvSpPr>
          <p:nvPr/>
        </p:nvSpPr>
        <p:spPr bwMode="auto">
          <a:xfrm>
            <a:off x="5020344" y="2075767"/>
            <a:ext cx="2683002" cy="3337560"/>
          </a:xfrm>
          <a:custGeom>
            <a:avLst/>
            <a:gdLst/>
            <a:ahLst/>
            <a:cxnLst>
              <a:cxn ang="0">
                <a:pos x="1160" y="0"/>
              </a:cxn>
              <a:cxn ang="0">
                <a:pos x="1160" y="503"/>
              </a:cxn>
              <a:cxn ang="0">
                <a:pos x="909" y="503"/>
              </a:cxn>
              <a:cxn ang="0">
                <a:pos x="909" y="260"/>
              </a:cxn>
              <a:cxn ang="0">
                <a:pos x="642" y="260"/>
              </a:cxn>
              <a:cxn ang="0">
                <a:pos x="642" y="718"/>
              </a:cxn>
              <a:cxn ang="0">
                <a:pos x="909" y="718"/>
              </a:cxn>
              <a:cxn ang="0">
                <a:pos x="909" y="969"/>
              </a:cxn>
              <a:cxn ang="0">
                <a:pos x="652" y="969"/>
              </a:cxn>
              <a:cxn ang="0">
                <a:pos x="652" y="1214"/>
              </a:cxn>
              <a:cxn ang="0">
                <a:pos x="921" y="1214"/>
              </a:cxn>
              <a:cxn ang="0">
                <a:pos x="921" y="1443"/>
              </a:cxn>
              <a:cxn ang="0">
                <a:pos x="0" y="1443"/>
              </a:cxn>
            </a:cxnLst>
            <a:rect l="0" t="0" r="r" b="b"/>
            <a:pathLst>
              <a:path w="1160" h="1443">
                <a:moveTo>
                  <a:pt x="1160" y="0"/>
                </a:moveTo>
                <a:lnTo>
                  <a:pt x="1160" y="503"/>
                </a:lnTo>
                <a:lnTo>
                  <a:pt x="909" y="503"/>
                </a:lnTo>
                <a:lnTo>
                  <a:pt x="909" y="260"/>
                </a:lnTo>
                <a:lnTo>
                  <a:pt x="642" y="260"/>
                </a:lnTo>
                <a:lnTo>
                  <a:pt x="642" y="718"/>
                </a:lnTo>
                <a:lnTo>
                  <a:pt x="909" y="718"/>
                </a:lnTo>
                <a:lnTo>
                  <a:pt x="909" y="969"/>
                </a:lnTo>
                <a:lnTo>
                  <a:pt x="652" y="969"/>
                </a:lnTo>
                <a:lnTo>
                  <a:pt x="652" y="1214"/>
                </a:lnTo>
                <a:lnTo>
                  <a:pt x="921" y="1214"/>
                </a:lnTo>
                <a:lnTo>
                  <a:pt x="921" y="1443"/>
                </a:lnTo>
                <a:lnTo>
                  <a:pt x="0" y="1443"/>
                </a:lnTo>
              </a:path>
            </a:pathLst>
          </a:custGeom>
          <a:noFill/>
          <a:ln w="10" cap="flat">
            <a:solidFill>
              <a:schemeClr val="accent3">
                <a:lumMod val="75000"/>
              </a:schemeClr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9" name="Group 56"/>
          <p:cNvGrpSpPr/>
          <p:nvPr/>
        </p:nvGrpSpPr>
        <p:grpSpPr>
          <a:xfrm>
            <a:off x="7510212" y="2040943"/>
            <a:ext cx="346008" cy="375260"/>
            <a:chOff x="2743200" y="2206625"/>
            <a:chExt cx="3515928" cy="3813175"/>
          </a:xfrm>
        </p:grpSpPr>
        <p:grpSp>
          <p:nvGrpSpPr>
            <p:cNvPr id="10" name="Group 46"/>
            <p:cNvGrpSpPr/>
            <p:nvPr/>
          </p:nvGrpSpPr>
          <p:grpSpPr>
            <a:xfrm>
              <a:off x="2743200" y="2206625"/>
              <a:ext cx="3515928" cy="3504824"/>
              <a:chOff x="1219200" y="3505200"/>
              <a:chExt cx="2140360" cy="2133600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48" name="Rectangle 7"/>
              <p:cNvSpPr>
                <a:spLocks noChangeArrowheads="1"/>
              </p:cNvSpPr>
              <p:nvPr/>
            </p:nvSpPr>
            <p:spPr bwMode="auto">
              <a:xfrm>
                <a:off x="1219200" y="3505200"/>
                <a:ext cx="2140360" cy="2133600"/>
              </a:xfrm>
              <a:prstGeom prst="rect">
                <a:avLst/>
              </a:prstGeom>
              <a:gradFill>
                <a:gsLst>
                  <a:gs pos="0">
                    <a:srgbClr val="4D4D4D">
                      <a:shade val="30000"/>
                      <a:satMod val="115000"/>
                    </a:srgbClr>
                  </a:gs>
                  <a:gs pos="50000">
                    <a:srgbClr val="4D4D4D">
                      <a:shade val="67500"/>
                      <a:satMod val="115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1306493" y="3572303"/>
                <a:ext cx="1982561" cy="1982561"/>
              </a:xfrm>
              <a:prstGeom prst="rect">
                <a:avLst/>
              </a:prstGeom>
              <a:gradFill>
                <a:gsLst>
                  <a:gs pos="0">
                    <a:srgbClr val="000000"/>
                  </a:gs>
                  <a:gs pos="100000">
                    <a:schemeClr val="bg1">
                      <a:lumMod val="75000"/>
                    </a:schemeClr>
                  </a:gs>
                </a:gsLst>
                <a:lin ang="14400000" scaled="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Oval 14"/>
              <p:cNvSpPr>
                <a:spLocks noChangeArrowheads="1"/>
              </p:cNvSpPr>
              <p:nvPr/>
            </p:nvSpPr>
            <p:spPr bwMode="auto">
              <a:xfrm>
                <a:off x="1420646" y="3696528"/>
                <a:ext cx="1757613" cy="1755934"/>
              </a:xfrm>
              <a:prstGeom prst="ellipse">
                <a:avLst/>
              </a:prstGeom>
              <a:gradFill>
                <a:gsLst>
                  <a:gs pos="3000">
                    <a:srgbClr val="000000"/>
                  </a:gs>
                  <a:gs pos="94000">
                    <a:schemeClr val="bg1">
                      <a:shade val="100000"/>
                      <a:satMod val="115000"/>
                    </a:schemeClr>
                  </a:gs>
                </a:gsLst>
                <a:lin ang="135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Oval 15"/>
              <p:cNvSpPr>
                <a:spLocks noChangeArrowheads="1"/>
              </p:cNvSpPr>
              <p:nvPr/>
            </p:nvSpPr>
            <p:spPr bwMode="auto">
              <a:xfrm>
                <a:off x="1531441" y="3854327"/>
                <a:ext cx="1534344" cy="1534344"/>
              </a:xfrm>
              <a:prstGeom prst="ellipse">
                <a:avLst/>
              </a:prstGeom>
              <a:gradFill>
                <a:gsLst>
                  <a:gs pos="3000">
                    <a:srgbClr val="000000"/>
                  </a:gs>
                  <a:gs pos="94000">
                    <a:schemeClr val="bg1">
                      <a:shade val="100000"/>
                      <a:satMod val="115000"/>
                    </a:schemeClr>
                  </a:gs>
                </a:gsLst>
                <a:lin ang="42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Oval 16"/>
              <p:cNvSpPr>
                <a:spLocks noChangeArrowheads="1"/>
              </p:cNvSpPr>
              <p:nvPr/>
            </p:nvSpPr>
            <p:spPr bwMode="auto">
              <a:xfrm>
                <a:off x="1635521" y="3970159"/>
                <a:ext cx="1331220" cy="1331220"/>
              </a:xfrm>
              <a:prstGeom prst="ellipse">
                <a:avLst/>
              </a:prstGeom>
              <a:gradFill>
                <a:gsLst>
                  <a:gs pos="74000">
                    <a:schemeClr val="accent3">
                      <a:lumMod val="50000"/>
                      <a:shade val="30000"/>
                      <a:satMod val="115000"/>
                    </a:schemeClr>
                  </a:gs>
                  <a:gs pos="51000">
                    <a:schemeClr val="accent3">
                      <a:lumMod val="50000"/>
                      <a:shade val="67500"/>
                      <a:satMod val="115000"/>
                    </a:schemeClr>
                  </a:gs>
                  <a:gs pos="0">
                    <a:schemeClr val="accent3"/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1655665" y="3973516"/>
                <a:ext cx="1267429" cy="856144"/>
              </a:xfrm>
              <a:custGeom>
                <a:avLst/>
                <a:gdLst/>
                <a:ahLst/>
                <a:cxnLst>
                  <a:cxn ang="0">
                    <a:pos x="320" y="122"/>
                  </a:cxn>
                  <a:cxn ang="0">
                    <a:pos x="162" y="0"/>
                  </a:cxn>
                  <a:cxn ang="0">
                    <a:pos x="0" y="137"/>
                  </a:cxn>
                  <a:cxn ang="0">
                    <a:pos x="320" y="122"/>
                  </a:cxn>
                </a:cxnLst>
                <a:rect l="0" t="0" r="r" b="b"/>
                <a:pathLst>
                  <a:path w="320" h="216">
                    <a:moveTo>
                      <a:pt x="320" y="122"/>
                    </a:moveTo>
                    <a:cubicBezTo>
                      <a:pt x="301" y="52"/>
                      <a:pt x="238" y="0"/>
                      <a:pt x="162" y="0"/>
                    </a:cubicBezTo>
                    <a:cubicBezTo>
                      <a:pt x="81" y="0"/>
                      <a:pt x="14" y="59"/>
                      <a:pt x="0" y="137"/>
                    </a:cubicBezTo>
                    <a:cubicBezTo>
                      <a:pt x="175" y="216"/>
                      <a:pt x="274" y="165"/>
                      <a:pt x="320" y="122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3">
                      <a:lumMod val="60000"/>
                      <a:lumOff val="40000"/>
                      <a:alpha val="10000"/>
                    </a:schemeClr>
                  </a:gs>
                  <a:gs pos="100000">
                    <a:schemeClr val="bg1">
                      <a:shade val="100000"/>
                      <a:satMod val="115000"/>
                      <a:alpha val="72000"/>
                    </a:schemeClr>
                  </a:gs>
                </a:gsLst>
                <a:lin ang="162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" name="Freeform 20"/>
            <p:cNvSpPr>
              <a:spLocks noEditPoints="1"/>
            </p:cNvSpPr>
            <p:nvPr/>
          </p:nvSpPr>
          <p:spPr bwMode="auto">
            <a:xfrm>
              <a:off x="3721100" y="3121025"/>
              <a:ext cx="1612900" cy="2898775"/>
            </a:xfrm>
            <a:custGeom>
              <a:avLst/>
              <a:gdLst/>
              <a:ahLst/>
              <a:cxnLst>
                <a:cxn ang="0">
                  <a:pos x="186" y="150"/>
                </a:cxn>
                <a:cxn ang="0">
                  <a:pos x="260" y="75"/>
                </a:cxn>
                <a:cxn ang="0">
                  <a:pos x="186" y="0"/>
                </a:cxn>
                <a:cxn ang="0">
                  <a:pos x="111" y="75"/>
                </a:cxn>
                <a:cxn ang="0">
                  <a:pos x="186" y="150"/>
                </a:cxn>
                <a:cxn ang="0">
                  <a:pos x="430" y="330"/>
                </a:cxn>
                <a:cxn ang="0">
                  <a:pos x="423" y="308"/>
                </a:cxn>
                <a:cxn ang="0">
                  <a:pos x="423" y="308"/>
                </a:cxn>
                <a:cxn ang="0">
                  <a:pos x="421" y="305"/>
                </a:cxn>
                <a:cxn ang="0">
                  <a:pos x="419" y="303"/>
                </a:cxn>
                <a:cxn ang="0">
                  <a:pos x="284" y="159"/>
                </a:cxn>
                <a:cxn ang="0">
                  <a:pos x="284" y="159"/>
                </a:cxn>
                <a:cxn ang="0">
                  <a:pos x="265" y="151"/>
                </a:cxn>
                <a:cxn ang="0">
                  <a:pos x="260" y="152"/>
                </a:cxn>
                <a:cxn ang="0">
                  <a:pos x="260" y="151"/>
                </a:cxn>
                <a:cxn ang="0">
                  <a:pos x="160" y="171"/>
                </a:cxn>
                <a:cxn ang="0">
                  <a:pos x="160" y="171"/>
                </a:cxn>
                <a:cxn ang="0">
                  <a:pos x="145" y="180"/>
                </a:cxn>
                <a:cxn ang="0">
                  <a:pos x="145" y="180"/>
                </a:cxn>
                <a:cxn ang="0">
                  <a:pos x="11" y="386"/>
                </a:cxn>
                <a:cxn ang="0">
                  <a:pos x="0" y="411"/>
                </a:cxn>
                <a:cxn ang="0">
                  <a:pos x="38" y="449"/>
                </a:cxn>
                <a:cxn ang="0">
                  <a:pos x="70" y="429"/>
                </a:cxn>
                <a:cxn ang="0">
                  <a:pos x="151" y="306"/>
                </a:cxn>
                <a:cxn ang="0">
                  <a:pos x="151" y="454"/>
                </a:cxn>
                <a:cxn ang="0">
                  <a:pos x="26" y="712"/>
                </a:cxn>
                <a:cxn ang="0">
                  <a:pos x="19" y="734"/>
                </a:cxn>
                <a:cxn ang="0">
                  <a:pos x="58" y="773"/>
                </a:cxn>
                <a:cxn ang="0">
                  <a:pos x="93" y="752"/>
                </a:cxn>
                <a:cxn ang="0">
                  <a:pos x="235" y="498"/>
                </a:cxn>
                <a:cxn ang="0">
                  <a:pos x="354" y="744"/>
                </a:cxn>
                <a:cxn ang="0">
                  <a:pos x="354" y="744"/>
                </a:cxn>
                <a:cxn ang="0">
                  <a:pos x="389" y="766"/>
                </a:cxn>
                <a:cxn ang="0">
                  <a:pos x="428" y="727"/>
                </a:cxn>
                <a:cxn ang="0">
                  <a:pos x="422" y="705"/>
                </a:cxn>
                <a:cxn ang="0">
                  <a:pos x="299" y="427"/>
                </a:cxn>
                <a:cxn ang="0">
                  <a:pos x="299" y="282"/>
                </a:cxn>
                <a:cxn ang="0">
                  <a:pos x="357" y="348"/>
                </a:cxn>
                <a:cxn ang="0">
                  <a:pos x="357" y="411"/>
                </a:cxn>
                <a:cxn ang="0">
                  <a:pos x="357" y="413"/>
                </a:cxn>
                <a:cxn ang="0">
                  <a:pos x="357" y="415"/>
                </a:cxn>
                <a:cxn ang="0">
                  <a:pos x="357" y="416"/>
                </a:cxn>
                <a:cxn ang="0">
                  <a:pos x="357" y="416"/>
                </a:cxn>
                <a:cxn ang="0">
                  <a:pos x="394" y="450"/>
                </a:cxn>
                <a:cxn ang="0">
                  <a:pos x="430" y="416"/>
                </a:cxn>
                <a:cxn ang="0">
                  <a:pos x="430" y="416"/>
                </a:cxn>
                <a:cxn ang="0">
                  <a:pos x="430" y="332"/>
                </a:cxn>
                <a:cxn ang="0">
                  <a:pos x="430" y="332"/>
                </a:cxn>
                <a:cxn ang="0">
                  <a:pos x="430" y="330"/>
                </a:cxn>
              </a:cxnLst>
              <a:rect l="0" t="0" r="r" b="b"/>
              <a:pathLst>
                <a:path w="430" h="773">
                  <a:moveTo>
                    <a:pt x="186" y="150"/>
                  </a:moveTo>
                  <a:cubicBezTo>
                    <a:pt x="227" y="150"/>
                    <a:pt x="260" y="116"/>
                    <a:pt x="260" y="75"/>
                  </a:cubicBezTo>
                  <a:cubicBezTo>
                    <a:pt x="260" y="34"/>
                    <a:pt x="227" y="0"/>
                    <a:pt x="186" y="0"/>
                  </a:cubicBezTo>
                  <a:cubicBezTo>
                    <a:pt x="144" y="0"/>
                    <a:pt x="111" y="34"/>
                    <a:pt x="111" y="75"/>
                  </a:cubicBezTo>
                  <a:cubicBezTo>
                    <a:pt x="111" y="116"/>
                    <a:pt x="144" y="150"/>
                    <a:pt x="186" y="150"/>
                  </a:cubicBezTo>
                  <a:close/>
                  <a:moveTo>
                    <a:pt x="430" y="330"/>
                  </a:moveTo>
                  <a:cubicBezTo>
                    <a:pt x="430" y="322"/>
                    <a:pt x="428" y="314"/>
                    <a:pt x="423" y="308"/>
                  </a:cubicBezTo>
                  <a:cubicBezTo>
                    <a:pt x="423" y="308"/>
                    <a:pt x="423" y="308"/>
                    <a:pt x="423" y="308"/>
                  </a:cubicBezTo>
                  <a:cubicBezTo>
                    <a:pt x="421" y="305"/>
                    <a:pt x="421" y="305"/>
                    <a:pt x="421" y="305"/>
                  </a:cubicBezTo>
                  <a:cubicBezTo>
                    <a:pt x="420" y="304"/>
                    <a:pt x="419" y="303"/>
                    <a:pt x="419" y="303"/>
                  </a:cubicBezTo>
                  <a:cubicBezTo>
                    <a:pt x="284" y="159"/>
                    <a:pt x="284" y="159"/>
                    <a:pt x="284" y="159"/>
                  </a:cubicBezTo>
                  <a:cubicBezTo>
                    <a:pt x="284" y="159"/>
                    <a:pt x="284" y="159"/>
                    <a:pt x="284" y="159"/>
                  </a:cubicBezTo>
                  <a:cubicBezTo>
                    <a:pt x="279" y="154"/>
                    <a:pt x="273" y="151"/>
                    <a:pt x="265" y="151"/>
                  </a:cubicBezTo>
                  <a:cubicBezTo>
                    <a:pt x="263" y="151"/>
                    <a:pt x="262" y="151"/>
                    <a:pt x="260" y="152"/>
                  </a:cubicBezTo>
                  <a:cubicBezTo>
                    <a:pt x="260" y="151"/>
                    <a:pt x="260" y="151"/>
                    <a:pt x="260" y="151"/>
                  </a:cubicBezTo>
                  <a:cubicBezTo>
                    <a:pt x="160" y="171"/>
                    <a:pt x="160" y="171"/>
                    <a:pt x="160" y="171"/>
                  </a:cubicBezTo>
                  <a:cubicBezTo>
                    <a:pt x="160" y="171"/>
                    <a:pt x="160" y="171"/>
                    <a:pt x="160" y="171"/>
                  </a:cubicBezTo>
                  <a:cubicBezTo>
                    <a:pt x="154" y="173"/>
                    <a:pt x="149" y="176"/>
                    <a:pt x="145" y="180"/>
                  </a:cubicBezTo>
                  <a:cubicBezTo>
                    <a:pt x="145" y="180"/>
                    <a:pt x="145" y="180"/>
                    <a:pt x="145" y="180"/>
                  </a:cubicBezTo>
                  <a:cubicBezTo>
                    <a:pt x="11" y="386"/>
                    <a:pt x="11" y="386"/>
                    <a:pt x="11" y="386"/>
                  </a:cubicBezTo>
                  <a:cubicBezTo>
                    <a:pt x="4" y="393"/>
                    <a:pt x="0" y="401"/>
                    <a:pt x="0" y="411"/>
                  </a:cubicBezTo>
                  <a:cubicBezTo>
                    <a:pt x="0" y="432"/>
                    <a:pt x="17" y="449"/>
                    <a:pt x="38" y="449"/>
                  </a:cubicBezTo>
                  <a:cubicBezTo>
                    <a:pt x="52" y="449"/>
                    <a:pt x="64" y="441"/>
                    <a:pt x="70" y="429"/>
                  </a:cubicBezTo>
                  <a:cubicBezTo>
                    <a:pt x="151" y="306"/>
                    <a:pt x="151" y="306"/>
                    <a:pt x="151" y="306"/>
                  </a:cubicBezTo>
                  <a:cubicBezTo>
                    <a:pt x="151" y="454"/>
                    <a:pt x="151" y="454"/>
                    <a:pt x="151" y="454"/>
                  </a:cubicBezTo>
                  <a:cubicBezTo>
                    <a:pt x="26" y="712"/>
                    <a:pt x="26" y="712"/>
                    <a:pt x="26" y="712"/>
                  </a:cubicBezTo>
                  <a:cubicBezTo>
                    <a:pt x="22" y="718"/>
                    <a:pt x="19" y="726"/>
                    <a:pt x="19" y="734"/>
                  </a:cubicBezTo>
                  <a:cubicBezTo>
                    <a:pt x="19" y="756"/>
                    <a:pt x="36" y="773"/>
                    <a:pt x="58" y="773"/>
                  </a:cubicBezTo>
                  <a:cubicBezTo>
                    <a:pt x="73" y="773"/>
                    <a:pt x="86" y="764"/>
                    <a:pt x="93" y="752"/>
                  </a:cubicBezTo>
                  <a:cubicBezTo>
                    <a:pt x="235" y="498"/>
                    <a:pt x="235" y="498"/>
                    <a:pt x="235" y="498"/>
                  </a:cubicBezTo>
                  <a:cubicBezTo>
                    <a:pt x="354" y="744"/>
                    <a:pt x="354" y="744"/>
                    <a:pt x="354" y="744"/>
                  </a:cubicBezTo>
                  <a:cubicBezTo>
                    <a:pt x="354" y="744"/>
                    <a:pt x="354" y="744"/>
                    <a:pt x="354" y="744"/>
                  </a:cubicBezTo>
                  <a:cubicBezTo>
                    <a:pt x="360" y="757"/>
                    <a:pt x="374" y="766"/>
                    <a:pt x="389" y="766"/>
                  </a:cubicBezTo>
                  <a:cubicBezTo>
                    <a:pt x="411" y="766"/>
                    <a:pt x="428" y="749"/>
                    <a:pt x="428" y="727"/>
                  </a:cubicBezTo>
                  <a:cubicBezTo>
                    <a:pt x="428" y="719"/>
                    <a:pt x="426" y="712"/>
                    <a:pt x="422" y="705"/>
                  </a:cubicBezTo>
                  <a:cubicBezTo>
                    <a:pt x="299" y="427"/>
                    <a:pt x="299" y="427"/>
                    <a:pt x="299" y="427"/>
                  </a:cubicBezTo>
                  <a:cubicBezTo>
                    <a:pt x="299" y="282"/>
                    <a:pt x="299" y="282"/>
                    <a:pt x="299" y="282"/>
                  </a:cubicBezTo>
                  <a:cubicBezTo>
                    <a:pt x="357" y="348"/>
                    <a:pt x="357" y="348"/>
                    <a:pt x="357" y="348"/>
                  </a:cubicBezTo>
                  <a:cubicBezTo>
                    <a:pt x="357" y="411"/>
                    <a:pt x="357" y="411"/>
                    <a:pt x="357" y="411"/>
                  </a:cubicBezTo>
                  <a:cubicBezTo>
                    <a:pt x="357" y="412"/>
                    <a:pt x="357" y="413"/>
                    <a:pt x="357" y="413"/>
                  </a:cubicBezTo>
                  <a:cubicBezTo>
                    <a:pt x="357" y="414"/>
                    <a:pt x="357" y="415"/>
                    <a:pt x="357" y="415"/>
                  </a:cubicBezTo>
                  <a:cubicBezTo>
                    <a:pt x="357" y="416"/>
                    <a:pt x="357" y="416"/>
                    <a:pt x="357" y="416"/>
                  </a:cubicBezTo>
                  <a:cubicBezTo>
                    <a:pt x="357" y="416"/>
                    <a:pt x="357" y="416"/>
                    <a:pt x="357" y="416"/>
                  </a:cubicBezTo>
                  <a:cubicBezTo>
                    <a:pt x="359" y="435"/>
                    <a:pt x="375" y="450"/>
                    <a:pt x="394" y="450"/>
                  </a:cubicBezTo>
                  <a:cubicBezTo>
                    <a:pt x="413" y="450"/>
                    <a:pt x="428" y="435"/>
                    <a:pt x="430" y="416"/>
                  </a:cubicBezTo>
                  <a:cubicBezTo>
                    <a:pt x="430" y="416"/>
                    <a:pt x="430" y="416"/>
                    <a:pt x="430" y="416"/>
                  </a:cubicBezTo>
                  <a:cubicBezTo>
                    <a:pt x="430" y="332"/>
                    <a:pt x="430" y="332"/>
                    <a:pt x="430" y="332"/>
                  </a:cubicBezTo>
                  <a:cubicBezTo>
                    <a:pt x="430" y="332"/>
                    <a:pt x="430" y="332"/>
                    <a:pt x="430" y="332"/>
                  </a:cubicBezTo>
                  <a:cubicBezTo>
                    <a:pt x="430" y="332"/>
                    <a:pt x="430" y="331"/>
                    <a:pt x="430" y="330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97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58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TZ-手动增减;XG-细微;KJ-平面;DH-静态</cp:keywords>
  <dc:description/>
  <cp:lastModifiedBy>Shiqing Tian</cp:lastModifiedBy>
  <cp:revision>828</cp:revision>
  <dcterms:created xsi:type="dcterms:W3CDTF">2010-07-23T09:33:49Z</dcterms:created>
  <dcterms:modified xsi:type="dcterms:W3CDTF">2014-02-11T05:59:42Z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