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9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>
                <a:tint val="80000"/>
                <a:satMod val="300000"/>
              </a:schemeClr>
            </a:gs>
            <a:gs pos="46000">
              <a:schemeClr val="bg1">
                <a:lumMod val="85000"/>
              </a:schemeClr>
            </a:gs>
            <a:gs pos="4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648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KEYS AND PADLOCKS</a:t>
            </a:r>
            <a:endParaRPr lang="en-US" sz="28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4127499" y="1676400"/>
            <a:ext cx="4406901" cy="3113088"/>
            <a:chOff x="2876550" y="1820863"/>
            <a:chExt cx="4406901" cy="311308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0246" name="Freeform 6"/>
            <p:cNvSpPr>
              <a:spLocks/>
            </p:cNvSpPr>
            <p:nvPr/>
          </p:nvSpPr>
          <p:spPr bwMode="auto">
            <a:xfrm>
              <a:off x="2967038" y="2954338"/>
              <a:ext cx="4316413" cy="1979613"/>
            </a:xfrm>
            <a:custGeom>
              <a:avLst/>
              <a:gdLst/>
              <a:ahLst/>
              <a:cxnLst>
                <a:cxn ang="0">
                  <a:pos x="939" y="0"/>
                </a:cxn>
                <a:cxn ang="0">
                  <a:pos x="40" y="0"/>
                </a:cxn>
                <a:cxn ang="0">
                  <a:pos x="6" y="33"/>
                </a:cxn>
                <a:cxn ang="0">
                  <a:pos x="156" y="495"/>
                </a:cxn>
                <a:cxn ang="0">
                  <a:pos x="212" y="528"/>
                </a:cxn>
                <a:cxn ang="0">
                  <a:pos x="1111" y="528"/>
                </a:cxn>
                <a:cxn ang="0">
                  <a:pos x="1145" y="495"/>
                </a:cxn>
                <a:cxn ang="0">
                  <a:pos x="995" y="33"/>
                </a:cxn>
                <a:cxn ang="0">
                  <a:pos x="939" y="0"/>
                </a:cxn>
              </a:cxnLst>
              <a:rect l="0" t="0" r="r" b="b"/>
              <a:pathLst>
                <a:path w="1151" h="528">
                  <a:moveTo>
                    <a:pt x="939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5" y="0"/>
                    <a:pt x="0" y="15"/>
                    <a:pt x="6" y="33"/>
                  </a:cubicBezTo>
                  <a:cubicBezTo>
                    <a:pt x="156" y="495"/>
                    <a:pt x="156" y="495"/>
                    <a:pt x="156" y="495"/>
                  </a:cubicBezTo>
                  <a:cubicBezTo>
                    <a:pt x="162" y="513"/>
                    <a:pt x="187" y="528"/>
                    <a:pt x="212" y="528"/>
                  </a:cubicBezTo>
                  <a:cubicBezTo>
                    <a:pt x="1111" y="528"/>
                    <a:pt x="1111" y="528"/>
                    <a:pt x="1111" y="528"/>
                  </a:cubicBezTo>
                  <a:cubicBezTo>
                    <a:pt x="1136" y="528"/>
                    <a:pt x="1151" y="513"/>
                    <a:pt x="1145" y="495"/>
                  </a:cubicBezTo>
                  <a:cubicBezTo>
                    <a:pt x="995" y="33"/>
                    <a:pt x="995" y="33"/>
                    <a:pt x="995" y="33"/>
                  </a:cubicBezTo>
                  <a:cubicBezTo>
                    <a:pt x="989" y="15"/>
                    <a:pt x="964" y="0"/>
                    <a:pt x="93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3575050" y="1866900"/>
              <a:ext cx="3708400" cy="2463800"/>
            </a:xfrm>
            <a:custGeom>
              <a:avLst/>
              <a:gdLst/>
              <a:ahLst/>
              <a:cxnLst>
                <a:cxn ang="0">
                  <a:pos x="835" y="261"/>
                </a:cxn>
                <a:cxn ang="0">
                  <a:pos x="876" y="309"/>
                </a:cxn>
                <a:cxn ang="0">
                  <a:pos x="989" y="657"/>
                </a:cxn>
                <a:cxn ang="0">
                  <a:pos x="989" y="104"/>
                </a:cxn>
                <a:cxn ang="0">
                  <a:pos x="919" y="3"/>
                </a:cxn>
                <a:cxn ang="0">
                  <a:pos x="684" y="3"/>
                </a:cxn>
                <a:cxn ang="0">
                  <a:pos x="588" y="149"/>
                </a:cxn>
                <a:cxn ang="0">
                  <a:pos x="44" y="149"/>
                </a:cxn>
                <a:cxn ang="0">
                  <a:pos x="0" y="194"/>
                </a:cxn>
                <a:cxn ang="0">
                  <a:pos x="0" y="245"/>
                </a:cxn>
                <a:cxn ang="0">
                  <a:pos x="777" y="245"/>
                </a:cxn>
                <a:cxn ang="0">
                  <a:pos x="835" y="261"/>
                </a:cxn>
              </a:cxnLst>
              <a:rect l="0" t="0" r="r" b="b"/>
              <a:pathLst>
                <a:path w="989" h="657">
                  <a:moveTo>
                    <a:pt x="835" y="261"/>
                  </a:moveTo>
                  <a:cubicBezTo>
                    <a:pt x="852" y="271"/>
                    <a:pt x="868" y="286"/>
                    <a:pt x="876" y="309"/>
                  </a:cubicBezTo>
                  <a:cubicBezTo>
                    <a:pt x="989" y="657"/>
                    <a:pt x="989" y="657"/>
                    <a:pt x="989" y="657"/>
                  </a:cubicBezTo>
                  <a:cubicBezTo>
                    <a:pt x="989" y="104"/>
                    <a:pt x="989" y="104"/>
                    <a:pt x="989" y="104"/>
                  </a:cubicBezTo>
                  <a:cubicBezTo>
                    <a:pt x="989" y="104"/>
                    <a:pt x="984" y="3"/>
                    <a:pt x="919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632" y="0"/>
                    <a:pt x="603" y="83"/>
                    <a:pt x="588" y="149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20" y="149"/>
                    <a:pt x="0" y="169"/>
                    <a:pt x="0" y="194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777" y="245"/>
                    <a:pt x="777" y="245"/>
                    <a:pt x="777" y="245"/>
                  </a:cubicBezTo>
                  <a:cubicBezTo>
                    <a:pt x="799" y="245"/>
                    <a:pt x="818" y="251"/>
                    <a:pt x="835" y="26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auto">
            <a:xfrm>
              <a:off x="2876550" y="2908300"/>
              <a:ext cx="4321175" cy="1981200"/>
            </a:xfrm>
            <a:custGeom>
              <a:avLst/>
              <a:gdLst/>
              <a:ahLst/>
              <a:cxnLst>
                <a:cxn ang="0">
                  <a:pos x="940" y="0"/>
                </a:cxn>
                <a:cxn ang="0">
                  <a:pos x="41" y="0"/>
                </a:cxn>
                <a:cxn ang="0">
                  <a:pos x="6" y="33"/>
                </a:cxn>
                <a:cxn ang="0">
                  <a:pos x="157" y="495"/>
                </a:cxn>
                <a:cxn ang="0">
                  <a:pos x="212" y="528"/>
                </a:cxn>
                <a:cxn ang="0">
                  <a:pos x="1112" y="528"/>
                </a:cxn>
                <a:cxn ang="0">
                  <a:pos x="1146" y="495"/>
                </a:cxn>
                <a:cxn ang="0">
                  <a:pos x="996" y="33"/>
                </a:cxn>
                <a:cxn ang="0">
                  <a:pos x="940" y="0"/>
                </a:cxn>
              </a:cxnLst>
              <a:rect l="0" t="0" r="r" b="b"/>
              <a:pathLst>
                <a:path w="1152" h="528">
                  <a:moveTo>
                    <a:pt x="940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6" y="0"/>
                    <a:pt x="0" y="15"/>
                    <a:pt x="6" y="33"/>
                  </a:cubicBezTo>
                  <a:cubicBezTo>
                    <a:pt x="157" y="495"/>
                    <a:pt x="157" y="495"/>
                    <a:pt x="157" y="495"/>
                  </a:cubicBezTo>
                  <a:cubicBezTo>
                    <a:pt x="163" y="513"/>
                    <a:pt x="187" y="528"/>
                    <a:pt x="212" y="528"/>
                  </a:cubicBezTo>
                  <a:cubicBezTo>
                    <a:pt x="1112" y="528"/>
                    <a:pt x="1112" y="528"/>
                    <a:pt x="1112" y="528"/>
                  </a:cubicBezTo>
                  <a:cubicBezTo>
                    <a:pt x="1137" y="528"/>
                    <a:pt x="1152" y="513"/>
                    <a:pt x="1146" y="495"/>
                  </a:cubicBezTo>
                  <a:cubicBezTo>
                    <a:pt x="996" y="33"/>
                    <a:pt x="996" y="33"/>
                    <a:pt x="996" y="33"/>
                  </a:cubicBezTo>
                  <a:cubicBezTo>
                    <a:pt x="990" y="15"/>
                    <a:pt x="965" y="0"/>
                    <a:pt x="94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3B3B3B">
                    <a:shade val="67500"/>
                    <a:satMod val="115000"/>
                  </a:srgbClr>
                </a:gs>
                <a:gs pos="100000">
                  <a:srgbClr val="4D4D4D"/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auto">
            <a:xfrm>
              <a:off x="3484563" y="1820863"/>
              <a:ext cx="3713163" cy="2463800"/>
            </a:xfrm>
            <a:custGeom>
              <a:avLst/>
              <a:gdLst/>
              <a:ahLst/>
              <a:cxnLst>
                <a:cxn ang="0">
                  <a:pos x="836" y="261"/>
                </a:cxn>
                <a:cxn ang="0">
                  <a:pos x="876" y="310"/>
                </a:cxn>
                <a:cxn ang="0">
                  <a:pos x="990" y="657"/>
                </a:cxn>
                <a:cxn ang="0">
                  <a:pos x="990" y="104"/>
                </a:cxn>
                <a:cxn ang="0">
                  <a:pos x="920" y="3"/>
                </a:cxn>
                <a:cxn ang="0">
                  <a:pos x="684" y="3"/>
                </a:cxn>
                <a:cxn ang="0">
                  <a:pos x="588" y="150"/>
                </a:cxn>
                <a:cxn ang="0">
                  <a:pos x="45" y="150"/>
                </a:cxn>
                <a:cxn ang="0">
                  <a:pos x="0" y="194"/>
                </a:cxn>
                <a:cxn ang="0">
                  <a:pos x="0" y="245"/>
                </a:cxn>
                <a:cxn ang="0">
                  <a:pos x="778" y="245"/>
                </a:cxn>
                <a:cxn ang="0">
                  <a:pos x="836" y="261"/>
                </a:cxn>
              </a:cxnLst>
              <a:rect l="0" t="0" r="r" b="b"/>
              <a:pathLst>
                <a:path w="990" h="657">
                  <a:moveTo>
                    <a:pt x="836" y="261"/>
                  </a:moveTo>
                  <a:cubicBezTo>
                    <a:pt x="853" y="272"/>
                    <a:pt x="868" y="286"/>
                    <a:pt x="876" y="310"/>
                  </a:cubicBezTo>
                  <a:cubicBezTo>
                    <a:pt x="990" y="657"/>
                    <a:pt x="990" y="657"/>
                    <a:pt x="990" y="657"/>
                  </a:cubicBezTo>
                  <a:cubicBezTo>
                    <a:pt x="990" y="104"/>
                    <a:pt x="990" y="104"/>
                    <a:pt x="990" y="104"/>
                  </a:cubicBezTo>
                  <a:cubicBezTo>
                    <a:pt x="990" y="104"/>
                    <a:pt x="985" y="3"/>
                    <a:pt x="920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633" y="0"/>
                    <a:pt x="604" y="84"/>
                    <a:pt x="588" y="150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20" y="150"/>
                    <a:pt x="0" y="170"/>
                    <a:pt x="0" y="194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778" y="245"/>
                    <a:pt x="778" y="245"/>
                    <a:pt x="778" y="245"/>
                  </a:cubicBezTo>
                  <a:cubicBezTo>
                    <a:pt x="799" y="245"/>
                    <a:pt x="819" y="251"/>
                    <a:pt x="836" y="26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3B3B3B">
                    <a:shade val="67500"/>
                    <a:satMod val="115000"/>
                  </a:srgbClr>
                </a:gs>
                <a:gs pos="100000">
                  <a:srgbClr val="4D4D4D"/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auto">
            <a:xfrm>
              <a:off x="2876550" y="2908300"/>
              <a:ext cx="3762375" cy="1122363"/>
            </a:xfrm>
            <a:custGeom>
              <a:avLst/>
              <a:gdLst/>
              <a:ahLst/>
              <a:cxnLst>
                <a:cxn ang="0">
                  <a:pos x="1003" y="54"/>
                </a:cxn>
                <a:cxn ang="0">
                  <a:pos x="996" y="33"/>
                </a:cxn>
                <a:cxn ang="0">
                  <a:pos x="940" y="0"/>
                </a:cxn>
                <a:cxn ang="0">
                  <a:pos x="41" y="0"/>
                </a:cxn>
                <a:cxn ang="0">
                  <a:pos x="6" y="33"/>
                </a:cxn>
                <a:cxn ang="0">
                  <a:pos x="93" y="298"/>
                </a:cxn>
                <a:cxn ang="0">
                  <a:pos x="384" y="194"/>
                </a:cxn>
                <a:cxn ang="0">
                  <a:pos x="1003" y="54"/>
                </a:cxn>
              </a:cxnLst>
              <a:rect l="0" t="0" r="r" b="b"/>
              <a:pathLst>
                <a:path w="1003" h="299">
                  <a:moveTo>
                    <a:pt x="1003" y="54"/>
                  </a:moveTo>
                  <a:cubicBezTo>
                    <a:pt x="996" y="33"/>
                    <a:pt x="996" y="33"/>
                    <a:pt x="996" y="33"/>
                  </a:cubicBezTo>
                  <a:cubicBezTo>
                    <a:pt x="990" y="15"/>
                    <a:pt x="965" y="0"/>
                    <a:pt x="94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16" y="0"/>
                    <a:pt x="0" y="15"/>
                    <a:pt x="6" y="33"/>
                  </a:cubicBezTo>
                  <a:cubicBezTo>
                    <a:pt x="93" y="298"/>
                    <a:pt x="93" y="298"/>
                    <a:pt x="93" y="298"/>
                  </a:cubicBezTo>
                  <a:cubicBezTo>
                    <a:pt x="190" y="299"/>
                    <a:pt x="291" y="269"/>
                    <a:pt x="384" y="194"/>
                  </a:cubicBezTo>
                  <a:cubicBezTo>
                    <a:pt x="579" y="40"/>
                    <a:pt x="840" y="74"/>
                    <a:pt x="1003" y="5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auto">
            <a:xfrm>
              <a:off x="3484563" y="2384425"/>
              <a:ext cx="1698625" cy="34766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63"/>
                </a:cxn>
                <a:cxn ang="0">
                  <a:pos x="327" y="38"/>
                </a:cxn>
                <a:cxn ang="0">
                  <a:pos x="453" y="0"/>
                </a:cxn>
                <a:cxn ang="0">
                  <a:pos x="45" y="0"/>
                </a:cxn>
                <a:cxn ang="0">
                  <a:pos x="0" y="44"/>
                </a:cxn>
              </a:cxnLst>
              <a:rect l="0" t="0" r="r" b="b"/>
              <a:pathLst>
                <a:path w="453" h="93">
                  <a:moveTo>
                    <a:pt x="0" y="44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99" y="93"/>
                    <a:pt x="211" y="91"/>
                    <a:pt x="327" y="38"/>
                  </a:cubicBezTo>
                  <a:cubicBezTo>
                    <a:pt x="368" y="19"/>
                    <a:pt x="411" y="7"/>
                    <a:pt x="45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auto">
            <a:xfrm>
              <a:off x="5716588" y="1836738"/>
              <a:ext cx="1192213" cy="550863"/>
            </a:xfrm>
            <a:custGeom>
              <a:avLst/>
              <a:gdLst/>
              <a:ahLst/>
              <a:cxnLst>
                <a:cxn ang="0">
                  <a:pos x="118" y="66"/>
                </a:cxn>
                <a:cxn ang="0">
                  <a:pos x="318" y="3"/>
                </a:cxn>
                <a:cxn ang="0">
                  <a:pos x="88" y="3"/>
                </a:cxn>
                <a:cxn ang="0">
                  <a:pos x="0" y="145"/>
                </a:cxn>
                <a:cxn ang="0">
                  <a:pos x="118" y="66"/>
                </a:cxn>
              </a:cxnLst>
              <a:rect l="0" t="0" r="r" b="b"/>
              <a:pathLst>
                <a:path w="318" h="147">
                  <a:moveTo>
                    <a:pt x="118" y="66"/>
                  </a:moveTo>
                  <a:cubicBezTo>
                    <a:pt x="177" y="36"/>
                    <a:pt x="262" y="58"/>
                    <a:pt x="318" y="3"/>
                  </a:cubicBezTo>
                  <a:cubicBezTo>
                    <a:pt x="88" y="3"/>
                    <a:pt x="88" y="3"/>
                    <a:pt x="88" y="3"/>
                  </a:cubicBezTo>
                  <a:cubicBezTo>
                    <a:pt x="39" y="0"/>
                    <a:pt x="5" y="104"/>
                    <a:pt x="0" y="145"/>
                  </a:cubicBezTo>
                  <a:cubicBezTo>
                    <a:pt x="39" y="147"/>
                    <a:pt x="64" y="93"/>
                    <a:pt x="118" y="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 flipH="1">
            <a:off x="762000" y="1447800"/>
            <a:ext cx="2667000" cy="4267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685800" y="1219200"/>
            <a:ext cx="2819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0600" y="1905000"/>
            <a:ext cx="243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dolor sit </a:t>
            </a:r>
            <a:r>
              <a:rPr lang="en-US" sz="1400" dirty="0" err="1" smtClean="0">
                <a:latin typeface="+mn-lt"/>
              </a:rPr>
              <a:t>amet</a:t>
            </a:r>
            <a:r>
              <a:rPr lang="en-US" sz="1400" dirty="0" smtClean="0">
                <a:latin typeface="+mn-lt"/>
              </a:rPr>
              <a:t>, </a:t>
            </a:r>
            <a:r>
              <a:rPr lang="en-US" sz="1400" dirty="0" err="1" smtClean="0">
                <a:latin typeface="+mn-lt"/>
              </a:rPr>
              <a:t>consectetuer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adipiscing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elit</a:t>
            </a:r>
            <a:r>
              <a:rPr lang="en-US" sz="1400" dirty="0" smtClean="0">
                <a:latin typeface="+mn-lt"/>
              </a:rPr>
              <a:t>, </a:t>
            </a:r>
            <a:r>
              <a:rPr lang="en-US" sz="1400" dirty="0" err="1" smtClean="0">
                <a:latin typeface="+mn-lt"/>
              </a:rPr>
              <a:t>sed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diam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nonummy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nibh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euismod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tincidunt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ut</a:t>
            </a:r>
            <a:r>
              <a:rPr lang="en-US" sz="1400" dirty="0" smtClean="0">
                <a:latin typeface="+mn-lt"/>
              </a:rPr>
              <a:t> </a:t>
            </a:r>
            <a:r>
              <a:rPr lang="en-US" sz="1400" dirty="0" err="1" smtClean="0">
                <a:latin typeface="+mn-lt"/>
              </a:rPr>
              <a:t>laoreet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dolore</a:t>
            </a:r>
            <a:r>
              <a:rPr lang="en-US" sz="1400" dirty="0" smtClean="0">
                <a:latin typeface="+mn-lt"/>
              </a:rPr>
              <a:t> magna </a:t>
            </a:r>
            <a:r>
              <a:rPr lang="en-US" sz="1400" dirty="0" err="1" smtClean="0">
                <a:latin typeface="+mn-lt"/>
              </a:rPr>
              <a:t>aliquam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erat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volutpat</a:t>
            </a:r>
            <a:r>
              <a:rPr lang="en-US" sz="1400" dirty="0" smtClean="0">
                <a:latin typeface="+mn-lt"/>
              </a:rPr>
              <a:t>. </a:t>
            </a:r>
            <a:r>
              <a:rPr lang="en-US" sz="1400" dirty="0" err="1" smtClean="0">
                <a:latin typeface="+mn-lt"/>
              </a:rPr>
              <a:t>Ut</a:t>
            </a:r>
            <a:r>
              <a:rPr lang="en-US" sz="1400" dirty="0" smtClean="0">
                <a:latin typeface="+mn-lt"/>
              </a:rPr>
              <a:t> </a:t>
            </a:r>
            <a:r>
              <a:rPr lang="en-US" sz="1400" dirty="0" err="1" smtClean="0">
                <a:latin typeface="+mn-lt"/>
              </a:rPr>
              <a:t>wisi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enim</a:t>
            </a:r>
            <a:r>
              <a:rPr lang="en-US" sz="1400" dirty="0" smtClean="0">
                <a:latin typeface="+mn-lt"/>
              </a:rPr>
              <a:t> ad minim </a:t>
            </a:r>
            <a:r>
              <a:rPr lang="en-US" sz="1400" dirty="0" err="1" smtClean="0">
                <a:latin typeface="+mn-lt"/>
              </a:rPr>
              <a:t>veniam</a:t>
            </a:r>
            <a:r>
              <a:rPr lang="en-US" sz="1400" dirty="0" smtClean="0">
                <a:latin typeface="+mn-lt"/>
              </a:rPr>
              <a:t>, </a:t>
            </a:r>
            <a:r>
              <a:rPr lang="en-US" sz="1400" dirty="0" err="1" smtClean="0">
                <a:latin typeface="+mn-lt"/>
              </a:rPr>
              <a:t>quis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nostrud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exerci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tation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ullamcorper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suscipit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lobortis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nisl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ut</a:t>
            </a:r>
            <a:r>
              <a:rPr lang="en-US" sz="1400" dirty="0" smtClean="0">
                <a:latin typeface="+mn-lt"/>
              </a:rPr>
              <a:t> </a:t>
            </a:r>
            <a:r>
              <a:rPr lang="en-US" sz="1400" dirty="0" err="1" smtClean="0">
                <a:latin typeface="+mn-lt"/>
              </a:rPr>
              <a:t>aliquip</a:t>
            </a:r>
            <a:r>
              <a:rPr lang="en-US" sz="1400" dirty="0" smtClean="0">
                <a:latin typeface="+mn-lt"/>
              </a:rPr>
              <a:t> ex ea </a:t>
            </a:r>
            <a:r>
              <a:rPr lang="en-US" sz="1400" dirty="0" err="1" smtClean="0">
                <a:latin typeface="+mn-lt"/>
              </a:rPr>
              <a:t>commodo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consequat</a:t>
            </a:r>
            <a:r>
              <a:rPr lang="en-US" sz="1400" dirty="0" smtClean="0">
                <a:latin typeface="+mn-lt"/>
              </a:rPr>
              <a:t>. </a:t>
            </a:r>
            <a:endParaRPr lang="en-US" sz="1400" dirty="0">
              <a:latin typeface="+mn-lt"/>
            </a:endParaRPr>
          </a:p>
        </p:txBody>
      </p:sp>
      <p:grpSp>
        <p:nvGrpSpPr>
          <p:cNvPr id="25" name="Group 204"/>
          <p:cNvGrpSpPr/>
          <p:nvPr/>
        </p:nvGrpSpPr>
        <p:grpSpPr>
          <a:xfrm rot="19521738" flipH="1" flipV="1">
            <a:off x="5088282" y="3615165"/>
            <a:ext cx="2151528" cy="2219439"/>
            <a:chOff x="2655222" y="1066800"/>
            <a:chExt cx="4758404" cy="4416692"/>
          </a:xfrm>
        </p:grpSpPr>
        <p:sp>
          <p:nvSpPr>
            <p:cNvPr id="26" name="Freeform 31"/>
            <p:cNvSpPr>
              <a:spLocks/>
            </p:cNvSpPr>
            <p:nvPr/>
          </p:nvSpPr>
          <p:spPr bwMode="auto">
            <a:xfrm>
              <a:off x="2655222" y="3229241"/>
              <a:ext cx="2097089" cy="2254251"/>
            </a:xfrm>
            <a:custGeom>
              <a:avLst/>
              <a:gdLst/>
              <a:ahLst/>
              <a:cxnLst>
                <a:cxn ang="0">
                  <a:pos x="496" y="213"/>
                </a:cxn>
                <a:cxn ang="0">
                  <a:pos x="389" y="557"/>
                </a:cxn>
                <a:cxn ang="0">
                  <a:pos x="71" y="370"/>
                </a:cxn>
                <a:cxn ang="0">
                  <a:pos x="199" y="23"/>
                </a:cxn>
                <a:cxn ang="0">
                  <a:pos x="496" y="213"/>
                </a:cxn>
              </a:cxnLst>
              <a:rect l="0" t="0" r="r" b="b"/>
              <a:pathLst>
                <a:path w="559" h="601">
                  <a:moveTo>
                    <a:pt x="496" y="213"/>
                  </a:moveTo>
                  <a:cubicBezTo>
                    <a:pt x="559" y="376"/>
                    <a:pt x="513" y="513"/>
                    <a:pt x="389" y="557"/>
                  </a:cubicBezTo>
                  <a:cubicBezTo>
                    <a:pt x="266" y="601"/>
                    <a:pt x="128" y="515"/>
                    <a:pt x="71" y="370"/>
                  </a:cubicBezTo>
                  <a:cubicBezTo>
                    <a:pt x="0" y="190"/>
                    <a:pt x="70" y="48"/>
                    <a:pt x="199" y="23"/>
                  </a:cubicBezTo>
                  <a:cubicBezTo>
                    <a:pt x="315" y="0"/>
                    <a:pt x="447" y="86"/>
                    <a:pt x="496" y="21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2767013" y="3208338"/>
              <a:ext cx="2097088" cy="2254250"/>
            </a:xfrm>
            <a:custGeom>
              <a:avLst/>
              <a:gdLst/>
              <a:ahLst/>
              <a:cxnLst>
                <a:cxn ang="0">
                  <a:pos x="496" y="213"/>
                </a:cxn>
                <a:cxn ang="0">
                  <a:pos x="389" y="557"/>
                </a:cxn>
                <a:cxn ang="0">
                  <a:pos x="71" y="370"/>
                </a:cxn>
                <a:cxn ang="0">
                  <a:pos x="199" y="23"/>
                </a:cxn>
                <a:cxn ang="0">
                  <a:pos x="496" y="213"/>
                </a:cxn>
              </a:cxnLst>
              <a:rect l="0" t="0" r="r" b="b"/>
              <a:pathLst>
                <a:path w="559" h="601">
                  <a:moveTo>
                    <a:pt x="496" y="213"/>
                  </a:moveTo>
                  <a:cubicBezTo>
                    <a:pt x="559" y="376"/>
                    <a:pt x="513" y="513"/>
                    <a:pt x="389" y="557"/>
                  </a:cubicBezTo>
                  <a:cubicBezTo>
                    <a:pt x="266" y="601"/>
                    <a:pt x="128" y="515"/>
                    <a:pt x="71" y="370"/>
                  </a:cubicBezTo>
                  <a:cubicBezTo>
                    <a:pt x="0" y="190"/>
                    <a:pt x="70" y="48"/>
                    <a:pt x="199" y="23"/>
                  </a:cubicBezTo>
                  <a:cubicBezTo>
                    <a:pt x="315" y="0"/>
                    <a:pt x="447" y="86"/>
                    <a:pt x="496" y="21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2946400" y="3321050"/>
              <a:ext cx="1838325" cy="1960563"/>
            </a:xfrm>
            <a:custGeom>
              <a:avLst/>
              <a:gdLst/>
              <a:ahLst/>
              <a:cxnLst>
                <a:cxn ang="0">
                  <a:pos x="435" y="184"/>
                </a:cxn>
                <a:cxn ang="0">
                  <a:pos x="341" y="484"/>
                </a:cxn>
                <a:cxn ang="0">
                  <a:pos x="62" y="322"/>
                </a:cxn>
                <a:cxn ang="0">
                  <a:pos x="175" y="20"/>
                </a:cxn>
                <a:cxn ang="0">
                  <a:pos x="435" y="184"/>
                </a:cxn>
              </a:cxnLst>
              <a:rect l="0" t="0" r="r" b="b"/>
              <a:pathLst>
                <a:path w="490" h="523">
                  <a:moveTo>
                    <a:pt x="435" y="184"/>
                  </a:moveTo>
                  <a:cubicBezTo>
                    <a:pt x="490" y="326"/>
                    <a:pt x="449" y="446"/>
                    <a:pt x="341" y="484"/>
                  </a:cubicBezTo>
                  <a:cubicBezTo>
                    <a:pt x="232" y="523"/>
                    <a:pt x="112" y="448"/>
                    <a:pt x="62" y="322"/>
                  </a:cubicBezTo>
                  <a:cubicBezTo>
                    <a:pt x="0" y="166"/>
                    <a:pt x="62" y="42"/>
                    <a:pt x="175" y="20"/>
                  </a:cubicBezTo>
                  <a:cubicBezTo>
                    <a:pt x="277" y="0"/>
                    <a:pt x="392" y="74"/>
                    <a:pt x="435" y="18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3776663" y="3740150"/>
              <a:ext cx="306388" cy="1158875"/>
            </a:xfrm>
            <a:custGeom>
              <a:avLst/>
              <a:gdLst/>
              <a:ahLst/>
              <a:cxnLst>
                <a:cxn ang="0">
                  <a:pos x="177" y="730"/>
                </a:cxn>
                <a:cxn ang="0">
                  <a:pos x="0" y="688"/>
                </a:cxn>
                <a:cxn ang="0">
                  <a:pos x="18" y="0"/>
                </a:cxn>
                <a:cxn ang="0">
                  <a:pos x="193" y="43"/>
                </a:cxn>
                <a:cxn ang="0">
                  <a:pos x="177" y="730"/>
                </a:cxn>
              </a:cxnLst>
              <a:rect l="0" t="0" r="r" b="b"/>
              <a:pathLst>
                <a:path w="193" h="730">
                  <a:moveTo>
                    <a:pt x="177" y="730"/>
                  </a:moveTo>
                  <a:lnTo>
                    <a:pt x="0" y="688"/>
                  </a:lnTo>
                  <a:lnTo>
                    <a:pt x="18" y="0"/>
                  </a:lnTo>
                  <a:lnTo>
                    <a:pt x="193" y="43"/>
                  </a:lnTo>
                  <a:lnTo>
                    <a:pt x="177" y="7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3862388" y="3541713"/>
              <a:ext cx="536575" cy="1219200"/>
            </a:xfrm>
            <a:custGeom>
              <a:avLst/>
              <a:gdLst/>
              <a:ahLst/>
              <a:cxnLst>
                <a:cxn ang="0">
                  <a:pos x="26" y="173"/>
                </a:cxn>
                <a:cxn ang="0">
                  <a:pos x="0" y="768"/>
                </a:cxn>
                <a:cxn ang="0">
                  <a:pos x="338" y="581"/>
                </a:cxn>
                <a:cxn ang="0">
                  <a:pos x="328" y="0"/>
                </a:cxn>
                <a:cxn ang="0">
                  <a:pos x="26" y="173"/>
                </a:cxn>
              </a:cxnLst>
              <a:rect l="0" t="0" r="r" b="b"/>
              <a:pathLst>
                <a:path w="338" h="768">
                  <a:moveTo>
                    <a:pt x="26" y="173"/>
                  </a:moveTo>
                  <a:lnTo>
                    <a:pt x="0" y="768"/>
                  </a:lnTo>
                  <a:lnTo>
                    <a:pt x="338" y="581"/>
                  </a:lnTo>
                  <a:lnTo>
                    <a:pt x="328" y="0"/>
                  </a:lnTo>
                  <a:lnTo>
                    <a:pt x="26" y="1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3862388" y="4464050"/>
              <a:ext cx="592138" cy="357188"/>
            </a:xfrm>
            <a:custGeom>
              <a:avLst/>
              <a:gdLst/>
              <a:ahLst/>
              <a:cxnLst>
                <a:cxn ang="0">
                  <a:pos x="373" y="83"/>
                </a:cxn>
                <a:cxn ang="0">
                  <a:pos x="111" y="225"/>
                </a:cxn>
                <a:cxn ang="0">
                  <a:pos x="0" y="187"/>
                </a:cxn>
                <a:cxn ang="0">
                  <a:pos x="338" y="0"/>
                </a:cxn>
                <a:cxn ang="0">
                  <a:pos x="373" y="83"/>
                </a:cxn>
              </a:cxnLst>
              <a:rect l="0" t="0" r="r" b="b"/>
              <a:pathLst>
                <a:path w="373" h="225">
                  <a:moveTo>
                    <a:pt x="373" y="83"/>
                  </a:moveTo>
                  <a:lnTo>
                    <a:pt x="111" y="225"/>
                  </a:lnTo>
                  <a:lnTo>
                    <a:pt x="0" y="187"/>
                  </a:lnTo>
                  <a:lnTo>
                    <a:pt x="338" y="0"/>
                  </a:lnTo>
                  <a:lnTo>
                    <a:pt x="373" y="83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3873500" y="4133850"/>
              <a:ext cx="415925" cy="330200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262" y="57"/>
                </a:cxn>
                <a:cxn ang="0">
                  <a:pos x="0" y="208"/>
                </a:cxn>
                <a:cxn ang="0">
                  <a:pos x="2" y="152"/>
                </a:cxn>
                <a:cxn ang="0">
                  <a:pos x="262" y="0"/>
                </a:cxn>
              </a:cxnLst>
              <a:rect l="0" t="0" r="r" b="b"/>
              <a:pathLst>
                <a:path w="262" h="208">
                  <a:moveTo>
                    <a:pt x="262" y="0"/>
                  </a:moveTo>
                  <a:lnTo>
                    <a:pt x="262" y="57"/>
                  </a:lnTo>
                  <a:lnTo>
                    <a:pt x="0" y="208"/>
                  </a:lnTo>
                  <a:lnTo>
                    <a:pt x="2" y="15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3870325" y="4314825"/>
              <a:ext cx="427038" cy="311150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9" y="47"/>
                </a:cxn>
                <a:cxn ang="0">
                  <a:pos x="0" y="196"/>
                </a:cxn>
                <a:cxn ang="0">
                  <a:pos x="0" y="149"/>
                </a:cxn>
                <a:cxn ang="0">
                  <a:pos x="269" y="0"/>
                </a:cxn>
              </a:cxnLst>
              <a:rect l="0" t="0" r="r" b="b"/>
              <a:pathLst>
                <a:path w="269" h="196">
                  <a:moveTo>
                    <a:pt x="269" y="0"/>
                  </a:moveTo>
                  <a:lnTo>
                    <a:pt x="269" y="47"/>
                  </a:lnTo>
                  <a:lnTo>
                    <a:pt x="0" y="196"/>
                  </a:lnTo>
                  <a:lnTo>
                    <a:pt x="0" y="149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4349750" y="2867025"/>
              <a:ext cx="919163" cy="1717675"/>
            </a:xfrm>
            <a:custGeom>
              <a:avLst/>
              <a:gdLst/>
              <a:ahLst/>
              <a:cxnLst>
                <a:cxn ang="0">
                  <a:pos x="496" y="0"/>
                </a:cxn>
                <a:cxn ang="0">
                  <a:pos x="579" y="798"/>
                </a:cxn>
                <a:cxn ang="0">
                  <a:pos x="12" y="1082"/>
                </a:cxn>
                <a:cxn ang="0">
                  <a:pos x="0" y="345"/>
                </a:cxn>
                <a:cxn ang="0">
                  <a:pos x="496" y="0"/>
                </a:cxn>
              </a:cxnLst>
              <a:rect l="0" t="0" r="r" b="b"/>
              <a:pathLst>
                <a:path w="579" h="1082">
                  <a:moveTo>
                    <a:pt x="496" y="0"/>
                  </a:moveTo>
                  <a:lnTo>
                    <a:pt x="579" y="798"/>
                  </a:lnTo>
                  <a:lnTo>
                    <a:pt x="12" y="1082"/>
                  </a:lnTo>
                  <a:lnTo>
                    <a:pt x="0" y="345"/>
                  </a:lnTo>
                  <a:lnTo>
                    <a:pt x="49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50000">
                  <a:srgbClr val="808080">
                    <a:shade val="67500"/>
                    <a:satMod val="115000"/>
                  </a:srgbClr>
                </a:gs>
                <a:gs pos="100000">
                  <a:srgbClr val="8080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4368800" y="4133850"/>
              <a:ext cx="941388" cy="503238"/>
            </a:xfrm>
            <a:custGeom>
              <a:avLst/>
              <a:gdLst/>
              <a:ahLst/>
              <a:cxnLst>
                <a:cxn ang="0">
                  <a:pos x="593" y="85"/>
                </a:cxn>
                <a:cxn ang="0">
                  <a:pos x="113" y="317"/>
                </a:cxn>
                <a:cxn ang="0">
                  <a:pos x="0" y="284"/>
                </a:cxn>
                <a:cxn ang="0">
                  <a:pos x="567" y="0"/>
                </a:cxn>
                <a:cxn ang="0">
                  <a:pos x="593" y="85"/>
                </a:cxn>
              </a:cxnLst>
              <a:rect l="0" t="0" r="r" b="b"/>
              <a:pathLst>
                <a:path w="593" h="317">
                  <a:moveTo>
                    <a:pt x="593" y="85"/>
                  </a:moveTo>
                  <a:lnTo>
                    <a:pt x="113" y="317"/>
                  </a:lnTo>
                  <a:lnTo>
                    <a:pt x="0" y="284"/>
                  </a:lnTo>
                  <a:lnTo>
                    <a:pt x="567" y="0"/>
                  </a:lnTo>
                  <a:lnTo>
                    <a:pt x="593" y="8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6569075" y="1066800"/>
              <a:ext cx="844550" cy="1208088"/>
            </a:xfrm>
            <a:custGeom>
              <a:avLst/>
              <a:gdLst/>
              <a:ahLst/>
              <a:cxnLst>
                <a:cxn ang="0">
                  <a:pos x="532" y="761"/>
                </a:cxn>
                <a:cxn ang="0">
                  <a:pos x="137" y="95"/>
                </a:cxn>
                <a:cxn ang="0">
                  <a:pos x="0" y="0"/>
                </a:cxn>
                <a:cxn ang="0">
                  <a:pos x="416" y="692"/>
                </a:cxn>
                <a:cxn ang="0">
                  <a:pos x="532" y="761"/>
                </a:cxn>
              </a:cxnLst>
              <a:rect l="0" t="0" r="r" b="b"/>
              <a:pathLst>
                <a:path w="532" h="761">
                  <a:moveTo>
                    <a:pt x="532" y="761"/>
                  </a:moveTo>
                  <a:lnTo>
                    <a:pt x="137" y="95"/>
                  </a:lnTo>
                  <a:lnTo>
                    <a:pt x="0" y="0"/>
                  </a:lnTo>
                  <a:lnTo>
                    <a:pt x="416" y="692"/>
                  </a:lnTo>
                  <a:lnTo>
                    <a:pt x="532" y="7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7116763" y="2165350"/>
              <a:ext cx="296863" cy="2089150"/>
            </a:xfrm>
            <a:custGeom>
              <a:avLst/>
              <a:gdLst/>
              <a:ahLst/>
              <a:cxnLst>
                <a:cxn ang="0">
                  <a:pos x="130" y="1316"/>
                </a:cxn>
                <a:cxn ang="0">
                  <a:pos x="0" y="1266"/>
                </a:cxn>
                <a:cxn ang="0">
                  <a:pos x="71" y="0"/>
                </a:cxn>
                <a:cxn ang="0">
                  <a:pos x="187" y="69"/>
                </a:cxn>
                <a:cxn ang="0">
                  <a:pos x="130" y="1316"/>
                </a:cxn>
              </a:cxnLst>
              <a:rect l="0" t="0" r="r" b="b"/>
              <a:pathLst>
                <a:path w="187" h="1316">
                  <a:moveTo>
                    <a:pt x="130" y="1316"/>
                  </a:moveTo>
                  <a:lnTo>
                    <a:pt x="0" y="1266"/>
                  </a:lnTo>
                  <a:lnTo>
                    <a:pt x="71" y="0"/>
                  </a:lnTo>
                  <a:lnTo>
                    <a:pt x="187" y="69"/>
                  </a:lnTo>
                  <a:lnTo>
                    <a:pt x="130" y="13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08080">
                    <a:shade val="30000"/>
                    <a:satMod val="115000"/>
                  </a:srgbClr>
                </a:gs>
                <a:gs pos="50000">
                  <a:srgbClr val="808080">
                    <a:shade val="67500"/>
                    <a:satMod val="115000"/>
                  </a:srgbClr>
                </a:gs>
                <a:gs pos="100000">
                  <a:srgbClr val="80808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5299075" y="4175125"/>
              <a:ext cx="2024063" cy="800100"/>
            </a:xfrm>
            <a:custGeom>
              <a:avLst/>
              <a:gdLst/>
              <a:ahLst/>
              <a:cxnLst>
                <a:cxn ang="0">
                  <a:pos x="130" y="504"/>
                </a:cxn>
                <a:cxn ang="0">
                  <a:pos x="1275" y="50"/>
                </a:cxn>
                <a:cxn ang="0">
                  <a:pos x="1145" y="0"/>
                </a:cxn>
                <a:cxn ang="0">
                  <a:pos x="0" y="466"/>
                </a:cxn>
                <a:cxn ang="0">
                  <a:pos x="130" y="504"/>
                </a:cxn>
              </a:cxnLst>
              <a:rect l="0" t="0" r="r" b="b"/>
              <a:pathLst>
                <a:path w="1275" h="504">
                  <a:moveTo>
                    <a:pt x="130" y="504"/>
                  </a:moveTo>
                  <a:lnTo>
                    <a:pt x="1275" y="50"/>
                  </a:lnTo>
                  <a:lnTo>
                    <a:pt x="1145" y="0"/>
                  </a:lnTo>
                  <a:lnTo>
                    <a:pt x="0" y="466"/>
                  </a:lnTo>
                  <a:lnTo>
                    <a:pt x="130" y="5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3"/>
            <p:cNvSpPr>
              <a:spLocks noEditPoints="1"/>
            </p:cNvSpPr>
            <p:nvPr/>
          </p:nvSpPr>
          <p:spPr bwMode="auto">
            <a:xfrm>
              <a:off x="5016500" y="1066800"/>
              <a:ext cx="2212975" cy="3848100"/>
            </a:xfrm>
            <a:custGeom>
              <a:avLst/>
              <a:gdLst/>
              <a:ahLst/>
              <a:cxnLst>
                <a:cxn ang="0">
                  <a:pos x="978" y="0"/>
                </a:cxn>
                <a:cxn ang="0">
                  <a:pos x="95" y="692"/>
                </a:cxn>
                <a:cxn ang="0">
                  <a:pos x="0" y="1587"/>
                </a:cxn>
                <a:cxn ang="0">
                  <a:pos x="178" y="2424"/>
                </a:cxn>
                <a:cxn ang="0">
                  <a:pos x="1323" y="1958"/>
                </a:cxn>
                <a:cxn ang="0">
                  <a:pos x="1394" y="692"/>
                </a:cxn>
                <a:cxn ang="0">
                  <a:pos x="978" y="0"/>
                </a:cxn>
                <a:cxn ang="0">
                  <a:pos x="983" y="1354"/>
                </a:cxn>
                <a:cxn ang="0">
                  <a:pos x="737" y="1484"/>
                </a:cxn>
                <a:cxn ang="0">
                  <a:pos x="662" y="775"/>
                </a:cxn>
                <a:cxn ang="0">
                  <a:pos x="879" y="636"/>
                </a:cxn>
                <a:cxn ang="0">
                  <a:pos x="1019" y="902"/>
                </a:cxn>
                <a:cxn ang="0">
                  <a:pos x="983" y="1354"/>
                </a:cxn>
              </a:cxnLst>
              <a:rect l="0" t="0" r="r" b="b"/>
              <a:pathLst>
                <a:path w="1394" h="2424">
                  <a:moveTo>
                    <a:pt x="978" y="0"/>
                  </a:moveTo>
                  <a:lnTo>
                    <a:pt x="95" y="692"/>
                  </a:lnTo>
                  <a:lnTo>
                    <a:pt x="0" y="1587"/>
                  </a:lnTo>
                  <a:lnTo>
                    <a:pt x="178" y="2424"/>
                  </a:lnTo>
                  <a:lnTo>
                    <a:pt x="1323" y="1958"/>
                  </a:lnTo>
                  <a:lnTo>
                    <a:pt x="1394" y="692"/>
                  </a:lnTo>
                  <a:lnTo>
                    <a:pt x="978" y="0"/>
                  </a:lnTo>
                  <a:close/>
                  <a:moveTo>
                    <a:pt x="983" y="1354"/>
                  </a:moveTo>
                  <a:lnTo>
                    <a:pt x="737" y="1484"/>
                  </a:lnTo>
                  <a:lnTo>
                    <a:pt x="662" y="775"/>
                  </a:lnTo>
                  <a:lnTo>
                    <a:pt x="879" y="636"/>
                  </a:lnTo>
                  <a:lnTo>
                    <a:pt x="1019" y="902"/>
                  </a:lnTo>
                  <a:lnTo>
                    <a:pt x="983" y="135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B3B3B">
                    <a:shade val="30000"/>
                    <a:satMod val="115000"/>
                  </a:srgbClr>
                </a:gs>
                <a:gs pos="50000">
                  <a:srgbClr val="3B3B3B">
                    <a:shade val="67500"/>
                    <a:satMod val="115000"/>
                  </a:srgbClr>
                </a:gs>
                <a:gs pos="100000">
                  <a:srgbClr val="3B3B3B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6067425" y="2076450"/>
              <a:ext cx="460375" cy="333375"/>
            </a:xfrm>
            <a:custGeom>
              <a:avLst/>
              <a:gdLst/>
              <a:ahLst/>
              <a:cxnLst>
                <a:cxn ang="0">
                  <a:pos x="290" y="96"/>
                </a:cxn>
                <a:cxn ang="0">
                  <a:pos x="113" y="210"/>
                </a:cxn>
                <a:cxn ang="0">
                  <a:pos x="0" y="139"/>
                </a:cxn>
                <a:cxn ang="0">
                  <a:pos x="217" y="0"/>
                </a:cxn>
                <a:cxn ang="0">
                  <a:pos x="290" y="96"/>
                </a:cxn>
              </a:cxnLst>
              <a:rect l="0" t="0" r="r" b="b"/>
              <a:pathLst>
                <a:path w="290" h="210">
                  <a:moveTo>
                    <a:pt x="290" y="96"/>
                  </a:moveTo>
                  <a:lnTo>
                    <a:pt x="113" y="210"/>
                  </a:lnTo>
                  <a:lnTo>
                    <a:pt x="0" y="139"/>
                  </a:lnTo>
                  <a:lnTo>
                    <a:pt x="217" y="0"/>
                  </a:lnTo>
                  <a:lnTo>
                    <a:pt x="290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6067425" y="2297113"/>
              <a:ext cx="311150" cy="1125538"/>
            </a:xfrm>
            <a:custGeom>
              <a:avLst/>
              <a:gdLst/>
              <a:ahLst/>
              <a:cxnLst>
                <a:cxn ang="0">
                  <a:pos x="196" y="645"/>
                </a:cxn>
                <a:cxn ang="0">
                  <a:pos x="113" y="71"/>
                </a:cxn>
                <a:cxn ang="0">
                  <a:pos x="0" y="0"/>
                </a:cxn>
                <a:cxn ang="0">
                  <a:pos x="75" y="709"/>
                </a:cxn>
                <a:cxn ang="0">
                  <a:pos x="196" y="645"/>
                </a:cxn>
              </a:cxnLst>
              <a:rect l="0" t="0" r="r" b="b"/>
              <a:pathLst>
                <a:path w="196" h="709">
                  <a:moveTo>
                    <a:pt x="196" y="645"/>
                  </a:moveTo>
                  <a:lnTo>
                    <a:pt x="113" y="71"/>
                  </a:lnTo>
                  <a:lnTo>
                    <a:pt x="0" y="0"/>
                  </a:lnTo>
                  <a:lnTo>
                    <a:pt x="75" y="709"/>
                  </a:lnTo>
                  <a:lnTo>
                    <a:pt x="196" y="64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B3B3B">
                    <a:shade val="30000"/>
                    <a:satMod val="115000"/>
                  </a:srgbClr>
                </a:gs>
                <a:gs pos="50000">
                  <a:srgbClr val="3B3B3B">
                    <a:shade val="67500"/>
                    <a:satMod val="115000"/>
                  </a:srgbClr>
                </a:gs>
                <a:gs pos="100000">
                  <a:srgbClr val="3B3B3B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6"/>
            <p:cNvSpPr>
              <a:spLocks noEditPoints="1"/>
            </p:cNvSpPr>
            <p:nvPr/>
          </p:nvSpPr>
          <p:spPr bwMode="auto">
            <a:xfrm>
              <a:off x="5070475" y="1217613"/>
              <a:ext cx="2039938" cy="3546475"/>
            </a:xfrm>
            <a:custGeom>
              <a:avLst/>
              <a:gdLst/>
              <a:ahLst/>
              <a:cxnLst>
                <a:cxn ang="0">
                  <a:pos x="921" y="0"/>
                </a:cxn>
                <a:cxn ang="0">
                  <a:pos x="103" y="628"/>
                </a:cxn>
                <a:cxn ang="0">
                  <a:pos x="0" y="1459"/>
                </a:cxn>
                <a:cxn ang="0">
                  <a:pos x="181" y="2234"/>
                </a:cxn>
                <a:cxn ang="0">
                  <a:pos x="1228" y="1788"/>
                </a:cxn>
                <a:cxn ang="0">
                  <a:pos x="1285" y="637"/>
                </a:cxn>
                <a:cxn ang="0">
                  <a:pos x="921" y="0"/>
                </a:cxn>
                <a:cxn ang="0">
                  <a:pos x="949" y="1259"/>
                </a:cxn>
                <a:cxn ang="0">
                  <a:pos x="703" y="1389"/>
                </a:cxn>
                <a:cxn ang="0">
                  <a:pos x="628" y="680"/>
                </a:cxn>
                <a:cxn ang="0">
                  <a:pos x="845" y="541"/>
                </a:cxn>
                <a:cxn ang="0">
                  <a:pos x="985" y="807"/>
                </a:cxn>
                <a:cxn ang="0">
                  <a:pos x="949" y="1259"/>
                </a:cxn>
              </a:cxnLst>
              <a:rect l="0" t="0" r="r" b="b"/>
              <a:pathLst>
                <a:path w="1285" h="2234">
                  <a:moveTo>
                    <a:pt x="921" y="0"/>
                  </a:moveTo>
                  <a:lnTo>
                    <a:pt x="103" y="628"/>
                  </a:lnTo>
                  <a:lnTo>
                    <a:pt x="0" y="1459"/>
                  </a:lnTo>
                  <a:lnTo>
                    <a:pt x="181" y="2234"/>
                  </a:lnTo>
                  <a:lnTo>
                    <a:pt x="1228" y="1788"/>
                  </a:lnTo>
                  <a:lnTo>
                    <a:pt x="1285" y="637"/>
                  </a:lnTo>
                  <a:lnTo>
                    <a:pt x="921" y="0"/>
                  </a:lnTo>
                  <a:close/>
                  <a:moveTo>
                    <a:pt x="949" y="1259"/>
                  </a:moveTo>
                  <a:lnTo>
                    <a:pt x="703" y="1389"/>
                  </a:lnTo>
                  <a:lnTo>
                    <a:pt x="628" y="680"/>
                  </a:lnTo>
                  <a:lnTo>
                    <a:pt x="845" y="541"/>
                  </a:lnTo>
                  <a:lnTo>
                    <a:pt x="985" y="807"/>
                  </a:lnTo>
                  <a:lnTo>
                    <a:pt x="949" y="125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/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285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83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4555092</TotalTime>
  <Words>23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949</cp:revision>
  <dcterms:created xsi:type="dcterms:W3CDTF">2010-07-23T09:33:49Z</dcterms:created>
  <dcterms:modified xsi:type="dcterms:W3CDTF">2014-02-11T05:59:32Z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