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876928"/>
        <c:axId val="409877488"/>
      </c:barChart>
      <c:catAx>
        <c:axId val="40987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409877488"/>
        <c:crosses val="autoZero"/>
        <c:auto val="1"/>
        <c:lblAlgn val="ctr"/>
        <c:lblOffset val="100"/>
        <c:noMultiLvlLbl val="0"/>
      </c:catAx>
      <c:valAx>
        <c:axId val="40987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40987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0222-61A7-4AC3-B8A1-55726EB0E6FA}" type="doc">
      <dgm:prSet loTypeId="urn:microsoft.com/office/officeart/2011/layout/HexagonRadial#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/>
        </a:p>
      </dgm:t>
    </dgm:pt>
    <dgm:pt modelId="{B5DBE733-58F8-4033-8CFB-FFFFE640A03E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组 1</a:t>
          </a:r>
        </a:p>
      </dgm:t>
    </dgm:pt>
    <dgm:pt modelId="{DEC19D51-529E-4667-8EDD-B24C688DD3A4}" type="parTrans" cxnId="{536F3653-1261-4E17-BCAC-22DCEB3EDF33}">
      <dgm:prSet/>
      <dgm:spPr/>
      <dgm:t>
        <a:bodyPr/>
        <a:lstStyle/>
        <a:p>
          <a:endParaRPr lang="zh-CN"/>
        </a:p>
      </dgm:t>
    </dgm:pt>
    <dgm:pt modelId="{6E39C753-D22C-4715-9D0A-B237BEB60CDF}" type="sibTrans" cxnId="{536F3653-1261-4E17-BCAC-22DCEB3EDF33}">
      <dgm:prSet/>
      <dgm:spPr/>
      <dgm:t>
        <a:bodyPr/>
        <a:lstStyle/>
        <a:p>
          <a:endParaRPr lang="zh-CN"/>
        </a:p>
      </dgm:t>
    </dgm:pt>
    <dgm:pt modelId="{7059DE91-9AC2-4DEF-838F-907CE8D68548}">
      <dgm:prSet phldrT="[文本]"/>
      <dgm:spPr/>
      <dgm:t>
        <a:bodyPr/>
        <a:lstStyle/>
        <a:p>
          <a:r>
            <a:rPr lang="zh-CN" dirty="0">
              <a:latin typeface="微软雅黑" panose="020B0503020204020204" pitchFamily="34" charset="-122"/>
              <a:ea typeface="微软雅黑" panose="020B0503020204020204" pitchFamily="34" charset="-122"/>
            </a:rPr>
            <a:t>任务</a:t>
          </a:r>
        </a:p>
      </dgm:t>
    </dgm:pt>
    <dgm:pt modelId="{4968AAC2-04FF-4BAB-AC22-2EB09A4AC351}" type="parTrans" cxnId="{02C597FB-9525-4A76-8FA5-40AB103C6E46}">
      <dgm:prSet/>
      <dgm:spPr/>
      <dgm:t>
        <a:bodyPr/>
        <a:lstStyle/>
        <a:p>
          <a:endParaRPr lang="zh-CN"/>
        </a:p>
      </dgm:t>
    </dgm:pt>
    <dgm:pt modelId="{C4744FB1-3692-4E7E-B3DF-380239519421}" type="sibTrans" cxnId="{02C597FB-9525-4A76-8FA5-40AB103C6E46}">
      <dgm:prSet/>
      <dgm:spPr/>
      <dgm:t>
        <a:bodyPr/>
        <a:lstStyle/>
        <a:p>
          <a:endParaRPr lang="zh-CN"/>
        </a:p>
      </dgm:t>
    </dgm:pt>
    <dgm:pt modelId="{32B965C3-1914-4CF4-8E5B-4E6519B2EB6B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</a:t>
          </a:r>
        </a:p>
      </dgm:t>
    </dgm:pt>
    <dgm:pt modelId="{BC644C63-61E5-4A55-971A-F725C421F0DE}" type="parTrans" cxnId="{857E99EB-6EC3-4F42-A22F-8962B6C7D06E}">
      <dgm:prSet/>
      <dgm:spPr/>
      <dgm:t>
        <a:bodyPr/>
        <a:lstStyle/>
        <a:p>
          <a:endParaRPr lang="zh-CN"/>
        </a:p>
      </dgm:t>
    </dgm:pt>
    <dgm:pt modelId="{AB3170DB-C340-4AFB-A73C-4B0780BB34AE}" type="sibTrans" cxnId="{857E99EB-6EC3-4F42-A22F-8962B6C7D06E}">
      <dgm:prSet/>
      <dgm:spPr/>
      <dgm:t>
        <a:bodyPr/>
        <a:lstStyle/>
        <a:p>
          <a:endParaRPr lang="zh-CN"/>
        </a:p>
      </dgm:t>
    </dgm:pt>
    <dgm:pt modelId="{A334F331-6DC7-4A23-B461-6B3A5D212575}">
      <dgm:prSet phldrT="[文本]"/>
      <dgm:spPr/>
      <dgm:t>
        <a:bodyPr/>
        <a:lstStyle/>
        <a:p>
          <a:r>
            <a:rPr lang="zh-CN" dirty="0">
              <a:latin typeface="微软雅黑" panose="020B0503020204020204" pitchFamily="34" charset="-122"/>
              <a:ea typeface="微软雅黑" panose="020B0503020204020204" pitchFamily="34" charset="-122"/>
            </a:rPr>
            <a:t>任务</a:t>
          </a:r>
        </a:p>
      </dgm:t>
    </dgm:pt>
    <dgm:pt modelId="{CBE2C959-97DB-489A-9AC6-E84ACB38F4C8}" type="parTrans" cxnId="{C02B269D-9C96-47FB-9DE7-FB0912D328D4}">
      <dgm:prSet/>
      <dgm:spPr/>
      <dgm:t>
        <a:bodyPr/>
        <a:lstStyle/>
        <a:p>
          <a:endParaRPr lang="zh-CN"/>
        </a:p>
      </dgm:t>
    </dgm:pt>
    <dgm:pt modelId="{B7850B6E-5DEF-482B-982B-DCB89930E486}" type="sibTrans" cxnId="{C02B269D-9C96-47FB-9DE7-FB0912D328D4}">
      <dgm:prSet/>
      <dgm:spPr/>
      <dgm:t>
        <a:bodyPr/>
        <a:lstStyle/>
        <a:p>
          <a:endParaRPr lang="zh-CN"/>
        </a:p>
      </dgm:t>
    </dgm:pt>
    <dgm:pt modelId="{3ED00B4E-3800-4316-8925-76FCA9E723E2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</a:t>
          </a:r>
        </a:p>
      </dgm:t>
    </dgm:pt>
    <dgm:pt modelId="{727DD9C8-B62F-4F35-A496-7AF63EE3B6F2}" type="parTrans" cxnId="{E8039605-CB48-4C57-806C-2A3A82A57DDF}">
      <dgm:prSet/>
      <dgm:spPr/>
      <dgm:t>
        <a:bodyPr/>
        <a:lstStyle/>
        <a:p>
          <a:endParaRPr lang="zh-CN"/>
        </a:p>
      </dgm:t>
    </dgm:pt>
    <dgm:pt modelId="{F9919689-3187-437B-B7FC-94F014368EB9}" type="sibTrans" cxnId="{E8039605-CB48-4C57-806C-2A3A82A57DDF}">
      <dgm:prSet/>
      <dgm:spPr/>
      <dgm:t>
        <a:bodyPr/>
        <a:lstStyle/>
        <a:p>
          <a:endParaRPr lang="zh-CN"/>
        </a:p>
      </dgm:t>
    </dgm:pt>
    <dgm:pt modelId="{B9F01F5C-B9D1-43F7-B044-400EA49DB08C}">
      <dgm:prSet phldrT="[文本]"/>
      <dgm:spPr/>
      <dgm:t>
        <a:bodyPr/>
        <a:lstStyle/>
        <a:p>
          <a:r>
            <a:rPr lang="zh-CN">
              <a:latin typeface="微软雅黑" panose="020B0503020204020204" pitchFamily="34" charset="-122"/>
              <a:ea typeface="微软雅黑" panose="020B0503020204020204" pitchFamily="34" charset="-122"/>
            </a:rPr>
            <a:t>任务</a:t>
          </a:r>
        </a:p>
      </dgm:t>
    </dgm:pt>
    <dgm:pt modelId="{016C3059-FB2D-4202-B236-6B98FDD6BCBB}" type="parTrans" cxnId="{9FA4F12F-419F-43BE-A2E1-DBAE8FA2102E}">
      <dgm:prSet/>
      <dgm:spPr/>
      <dgm:t>
        <a:bodyPr/>
        <a:lstStyle/>
        <a:p>
          <a:endParaRPr lang="zh-CN"/>
        </a:p>
      </dgm:t>
    </dgm:pt>
    <dgm:pt modelId="{B6EB7BA1-C6D5-4F89-B1C3-7565F8553DA6}" type="sibTrans" cxnId="{9FA4F12F-419F-43BE-A2E1-DBAE8FA2102E}">
      <dgm:prSet/>
      <dgm:spPr/>
      <dgm:t>
        <a:bodyPr/>
        <a:lstStyle/>
        <a:p>
          <a:endParaRPr lang="zh-CN"/>
        </a:p>
      </dgm:t>
    </dgm:pt>
    <dgm:pt modelId="{BCEF7F53-FE75-4BB5-9299-06D915C50A63}">
      <dgm:prSet phldrT="[文本]"/>
      <dgm:spPr/>
      <dgm:t>
        <a:bodyPr/>
        <a:lstStyle/>
        <a:p>
          <a:r>
            <a:rPr lang="zh-CN" dirty="0">
              <a:latin typeface="微软雅黑" panose="020B0503020204020204" pitchFamily="34" charset="-122"/>
              <a:ea typeface="微软雅黑" panose="020B0503020204020204" pitchFamily="34" charset="-122"/>
            </a:rPr>
            <a:t>任务</a:t>
          </a:r>
        </a:p>
      </dgm:t>
    </dgm:pt>
    <dgm:pt modelId="{C954942D-36E1-4476-A621-D1759EE60D22}" type="parTrans" cxnId="{22445163-AC22-4C2D-A75E-19404B9BF967}">
      <dgm:prSet/>
      <dgm:spPr/>
      <dgm:t>
        <a:bodyPr/>
        <a:lstStyle/>
        <a:p>
          <a:endParaRPr lang="zh-CN"/>
        </a:p>
      </dgm:t>
    </dgm:pt>
    <dgm:pt modelId="{3E3195F7-AC1A-44C8-A6D7-18CC260A486E}" type="sibTrans" cxnId="{22445163-AC22-4C2D-A75E-19404B9BF967}">
      <dgm:prSet/>
      <dgm:spPr/>
      <dgm:t>
        <a:bodyPr/>
        <a:lstStyle/>
        <a:p>
          <a:endParaRPr lang="zh-CN"/>
        </a:p>
      </dgm:t>
    </dgm:pt>
    <dgm:pt modelId="{8E085EBD-1ED4-482D-97E2-CA43262C4BF3}" type="pres">
      <dgm:prSet presAssocID="{9A7B0222-61A7-4AC3-B8A1-55726EB0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zh-CN"/>
        </a:p>
      </dgm:t>
    </dgm:pt>
    <dgm:pt modelId="{B7DECB3B-107A-476B-AFC4-3D2647B9983A}" type="pres">
      <dgm:prSet presAssocID="{B5DBE733-58F8-4033-8CFB-FFFFE640A03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zh-CN"/>
        </a:p>
      </dgm:t>
    </dgm:pt>
    <dgm:pt modelId="{F53A252C-E280-430A-BFAD-9402CC0942DF}" type="pres">
      <dgm:prSet presAssocID="{7059DE91-9AC2-4DEF-838F-907CE8D68548}" presName="Accent1" presStyleCnt="0"/>
      <dgm:spPr/>
      <dgm:t>
        <a:bodyPr/>
        <a:lstStyle/>
        <a:p>
          <a:endParaRPr lang="zh-CN"/>
        </a:p>
      </dgm:t>
    </dgm:pt>
    <dgm:pt modelId="{538A89EC-3010-477E-9950-70EE1F66A7CE}" type="pres">
      <dgm:prSet presAssocID="{7059DE91-9AC2-4DEF-838F-907CE8D68548}" presName="Accent" presStyleLbl="bgShp" presStyleIdx="0" presStyleCnt="6"/>
      <dgm:spPr/>
      <dgm:t>
        <a:bodyPr/>
        <a:lstStyle/>
        <a:p>
          <a:endParaRPr lang="zh-CN"/>
        </a:p>
      </dgm:t>
    </dgm:pt>
    <dgm:pt modelId="{11D20EFE-8F6B-420F-86CA-7F3F82A375A2}" type="pres">
      <dgm:prSet presAssocID="{7059DE91-9AC2-4DEF-838F-907CE8D6854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2EBD5B43-4E61-4A6E-9305-8CDF66D0C526}" type="pres">
      <dgm:prSet presAssocID="{32B965C3-1914-4CF4-8E5B-4E6519B2EB6B}" presName="Accent2" presStyleCnt="0"/>
      <dgm:spPr/>
      <dgm:t>
        <a:bodyPr/>
        <a:lstStyle/>
        <a:p>
          <a:endParaRPr lang="zh-CN"/>
        </a:p>
      </dgm:t>
    </dgm:pt>
    <dgm:pt modelId="{BFB85434-77DB-45BE-8D7F-460FD0CD5189}" type="pres">
      <dgm:prSet presAssocID="{32B965C3-1914-4CF4-8E5B-4E6519B2EB6B}" presName="Accent" presStyleLbl="bgShp" presStyleIdx="1" presStyleCnt="6"/>
      <dgm:spPr/>
      <dgm:t>
        <a:bodyPr/>
        <a:lstStyle/>
        <a:p>
          <a:endParaRPr lang="zh-CN"/>
        </a:p>
      </dgm:t>
    </dgm:pt>
    <dgm:pt modelId="{B6377B03-92CF-4860-8168-C601FA12EF07}" type="pres">
      <dgm:prSet presAssocID="{32B965C3-1914-4CF4-8E5B-4E6519B2EB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755A42C6-9F9F-4445-B05D-386E65FBA305}" type="pres">
      <dgm:prSet presAssocID="{A334F331-6DC7-4A23-B461-6B3A5D212575}" presName="Accent3" presStyleCnt="0"/>
      <dgm:spPr/>
      <dgm:t>
        <a:bodyPr/>
        <a:lstStyle/>
        <a:p>
          <a:endParaRPr lang="zh-CN"/>
        </a:p>
      </dgm:t>
    </dgm:pt>
    <dgm:pt modelId="{910F8132-28BB-4465-AFC2-04FB2FC51882}" type="pres">
      <dgm:prSet presAssocID="{A334F331-6DC7-4A23-B461-6B3A5D212575}" presName="Accent" presStyleLbl="bgShp" presStyleIdx="2" presStyleCnt="6"/>
      <dgm:spPr/>
      <dgm:t>
        <a:bodyPr/>
        <a:lstStyle/>
        <a:p>
          <a:endParaRPr lang="zh-CN"/>
        </a:p>
      </dgm:t>
    </dgm:pt>
    <dgm:pt modelId="{53826000-B0F4-464F-93E7-456C62C944D8}" type="pres">
      <dgm:prSet presAssocID="{A334F331-6DC7-4A23-B461-6B3A5D21257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AA31392E-372A-4C33-9774-1A31B2873045}" type="pres">
      <dgm:prSet presAssocID="{3ED00B4E-3800-4316-8925-76FCA9E723E2}" presName="Accent4" presStyleCnt="0"/>
      <dgm:spPr/>
      <dgm:t>
        <a:bodyPr/>
        <a:lstStyle/>
        <a:p>
          <a:endParaRPr lang="zh-CN"/>
        </a:p>
      </dgm:t>
    </dgm:pt>
    <dgm:pt modelId="{BC3E8580-27F4-45F8-A191-1A3C0A9EC309}" type="pres">
      <dgm:prSet presAssocID="{3ED00B4E-3800-4316-8925-76FCA9E723E2}" presName="Accent" presStyleLbl="bgShp" presStyleIdx="3" presStyleCnt="6"/>
      <dgm:spPr/>
      <dgm:t>
        <a:bodyPr/>
        <a:lstStyle/>
        <a:p>
          <a:endParaRPr lang="zh-CN"/>
        </a:p>
      </dgm:t>
    </dgm:pt>
    <dgm:pt modelId="{52FBF32A-7E89-4A96-9F9C-4C3F40CF862D}" type="pres">
      <dgm:prSet presAssocID="{3ED00B4E-3800-4316-8925-76FCA9E723E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A5706ECD-E749-44B9-9918-5FBA7A6B2ECE}" type="pres">
      <dgm:prSet presAssocID="{B9F01F5C-B9D1-43F7-B044-400EA49DB08C}" presName="Accent5" presStyleCnt="0"/>
      <dgm:spPr/>
      <dgm:t>
        <a:bodyPr/>
        <a:lstStyle/>
        <a:p>
          <a:endParaRPr lang="zh-CN"/>
        </a:p>
      </dgm:t>
    </dgm:pt>
    <dgm:pt modelId="{1144ACC3-EC5D-4BCB-98F5-41911FD32B42}" type="pres">
      <dgm:prSet presAssocID="{B9F01F5C-B9D1-43F7-B044-400EA49DB08C}" presName="Accent" presStyleLbl="bgShp" presStyleIdx="4" presStyleCnt="6"/>
      <dgm:spPr/>
      <dgm:t>
        <a:bodyPr/>
        <a:lstStyle/>
        <a:p>
          <a:endParaRPr lang="zh-CN"/>
        </a:p>
      </dgm:t>
    </dgm:pt>
    <dgm:pt modelId="{31B99239-01AF-470D-AE87-798D4773AB49}" type="pres">
      <dgm:prSet presAssocID="{B9F01F5C-B9D1-43F7-B044-400EA49DB08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ECA07DE4-6324-48C2-9F9A-F7C9704105F9}" type="pres">
      <dgm:prSet presAssocID="{BCEF7F53-FE75-4BB5-9299-06D915C50A63}" presName="Accent6" presStyleCnt="0"/>
      <dgm:spPr/>
      <dgm:t>
        <a:bodyPr/>
        <a:lstStyle/>
        <a:p>
          <a:endParaRPr lang="zh-CN"/>
        </a:p>
      </dgm:t>
    </dgm:pt>
    <dgm:pt modelId="{18346946-B1E2-4E5F-831C-76BAD6CFCA92}" type="pres">
      <dgm:prSet presAssocID="{BCEF7F53-FE75-4BB5-9299-06D915C50A63}" presName="Accent" presStyleLbl="bgShp" presStyleIdx="5" presStyleCnt="6"/>
      <dgm:spPr/>
      <dgm:t>
        <a:bodyPr/>
        <a:lstStyle/>
        <a:p>
          <a:endParaRPr lang="zh-CN"/>
        </a:p>
      </dgm:t>
    </dgm:pt>
    <dgm:pt modelId="{82A90493-6895-4BFA-9922-F0AEB2B00E2C}" type="pres">
      <dgm:prSet presAssocID="{BCEF7F53-FE75-4BB5-9299-06D915C50A6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/>
        </a:p>
      </dgm:t>
    </dgm:pt>
  </dgm:ptLst>
  <dgm:cxnLst>
    <dgm:cxn modelId="{C02B269D-9C96-47FB-9DE7-FB0912D328D4}" srcId="{B5DBE733-58F8-4033-8CFB-FFFFE640A03E}" destId="{A334F331-6DC7-4A23-B461-6B3A5D212575}" srcOrd="2" destOrd="0" parTransId="{CBE2C959-97DB-489A-9AC6-E84ACB38F4C8}" sibTransId="{B7850B6E-5DEF-482B-982B-DCB89930E486}"/>
    <dgm:cxn modelId="{FEA2B1C9-2B5F-4409-B23B-E922D1BE3842}" type="presOf" srcId="{7059DE91-9AC2-4DEF-838F-907CE8D68548}" destId="{11D20EFE-8F6B-420F-86CA-7F3F82A375A2}" srcOrd="0" destOrd="0" presId="urn:microsoft.com/office/officeart/2011/layout/HexagonRadial#1"/>
    <dgm:cxn modelId="{E8039605-CB48-4C57-806C-2A3A82A57DDF}" srcId="{B5DBE733-58F8-4033-8CFB-FFFFE640A03E}" destId="{3ED00B4E-3800-4316-8925-76FCA9E723E2}" srcOrd="3" destOrd="0" parTransId="{727DD9C8-B62F-4F35-A496-7AF63EE3B6F2}" sibTransId="{F9919689-3187-437B-B7FC-94F014368EB9}"/>
    <dgm:cxn modelId="{46CE761A-F096-4CCC-BE35-7E024FE10F6C}" type="presOf" srcId="{B9F01F5C-B9D1-43F7-B044-400EA49DB08C}" destId="{31B99239-01AF-470D-AE87-798D4773AB49}" srcOrd="0" destOrd="0" presId="urn:microsoft.com/office/officeart/2011/layout/HexagonRadial#1"/>
    <dgm:cxn modelId="{536F3653-1261-4E17-BCAC-22DCEB3EDF33}" srcId="{9A7B0222-61A7-4AC3-B8A1-55726EB0E6FA}" destId="{B5DBE733-58F8-4033-8CFB-FFFFE640A03E}" srcOrd="0" destOrd="0" parTransId="{DEC19D51-529E-4667-8EDD-B24C688DD3A4}" sibTransId="{6E39C753-D22C-4715-9D0A-B237BEB60CDF}"/>
    <dgm:cxn modelId="{857E99EB-6EC3-4F42-A22F-8962B6C7D06E}" srcId="{B5DBE733-58F8-4033-8CFB-FFFFE640A03E}" destId="{32B965C3-1914-4CF4-8E5B-4E6519B2EB6B}" srcOrd="1" destOrd="0" parTransId="{BC644C63-61E5-4A55-971A-F725C421F0DE}" sibTransId="{AB3170DB-C340-4AFB-A73C-4B0780BB34AE}"/>
    <dgm:cxn modelId="{EC56D12B-9371-4F12-B8FB-A8E807763182}" type="presOf" srcId="{3ED00B4E-3800-4316-8925-76FCA9E723E2}" destId="{52FBF32A-7E89-4A96-9F9C-4C3F40CF862D}" srcOrd="0" destOrd="0" presId="urn:microsoft.com/office/officeart/2011/layout/HexagonRadial#1"/>
    <dgm:cxn modelId="{94413C1D-4C05-490A-A9EF-2F3968ECF1FD}" type="presOf" srcId="{9A7B0222-61A7-4AC3-B8A1-55726EB0E6FA}" destId="{8E085EBD-1ED4-482D-97E2-CA43262C4BF3}" srcOrd="0" destOrd="0" presId="urn:microsoft.com/office/officeart/2011/layout/HexagonRadial#1"/>
    <dgm:cxn modelId="{22445163-AC22-4C2D-A75E-19404B9BF967}" srcId="{B5DBE733-58F8-4033-8CFB-FFFFE640A03E}" destId="{BCEF7F53-FE75-4BB5-9299-06D915C50A63}" srcOrd="5" destOrd="0" parTransId="{C954942D-36E1-4476-A621-D1759EE60D22}" sibTransId="{3E3195F7-AC1A-44C8-A6D7-18CC260A486E}"/>
    <dgm:cxn modelId="{9FA4F12F-419F-43BE-A2E1-DBAE8FA2102E}" srcId="{B5DBE733-58F8-4033-8CFB-FFFFE640A03E}" destId="{B9F01F5C-B9D1-43F7-B044-400EA49DB08C}" srcOrd="4" destOrd="0" parTransId="{016C3059-FB2D-4202-B236-6B98FDD6BCBB}" sibTransId="{B6EB7BA1-C6D5-4F89-B1C3-7565F8553DA6}"/>
    <dgm:cxn modelId="{19C09898-26CF-4F13-8369-E6AD95CF0644}" type="presOf" srcId="{32B965C3-1914-4CF4-8E5B-4E6519B2EB6B}" destId="{B6377B03-92CF-4860-8168-C601FA12EF07}" srcOrd="0" destOrd="0" presId="urn:microsoft.com/office/officeart/2011/layout/HexagonRadial#1"/>
    <dgm:cxn modelId="{02C597FB-9525-4A76-8FA5-40AB103C6E46}" srcId="{B5DBE733-58F8-4033-8CFB-FFFFE640A03E}" destId="{7059DE91-9AC2-4DEF-838F-907CE8D68548}" srcOrd="0" destOrd="0" parTransId="{4968AAC2-04FF-4BAB-AC22-2EB09A4AC351}" sibTransId="{C4744FB1-3692-4E7E-B3DF-380239519421}"/>
    <dgm:cxn modelId="{6AC2AF47-BC9B-47C0-8ACB-98BCF4EA4291}" type="presOf" srcId="{B5DBE733-58F8-4033-8CFB-FFFFE640A03E}" destId="{B7DECB3B-107A-476B-AFC4-3D2647B9983A}" srcOrd="0" destOrd="0" presId="urn:microsoft.com/office/officeart/2011/layout/HexagonRadial#1"/>
    <dgm:cxn modelId="{E0D61CA8-BEA6-4DBC-B17F-57375FDF1C0E}" type="presOf" srcId="{BCEF7F53-FE75-4BB5-9299-06D915C50A63}" destId="{82A90493-6895-4BFA-9922-F0AEB2B00E2C}" srcOrd="0" destOrd="0" presId="urn:microsoft.com/office/officeart/2011/layout/HexagonRadial#1"/>
    <dgm:cxn modelId="{6E70BA1A-7A6E-4B37-8717-44ED604A2F90}" type="presOf" srcId="{A334F331-6DC7-4A23-B461-6B3A5D212575}" destId="{53826000-B0F4-464F-93E7-456C62C944D8}" srcOrd="0" destOrd="0" presId="urn:microsoft.com/office/officeart/2011/layout/HexagonRadial#1"/>
    <dgm:cxn modelId="{AD1987B1-9685-4E72-85F0-7FBF08E4A980}" type="presParOf" srcId="{8E085EBD-1ED4-482D-97E2-CA43262C4BF3}" destId="{B7DECB3B-107A-476B-AFC4-3D2647B9983A}" srcOrd="0" destOrd="0" presId="urn:microsoft.com/office/officeart/2011/layout/HexagonRadial#1"/>
    <dgm:cxn modelId="{FCE54FFB-FFB5-4538-9B7F-E3CB38684959}" type="presParOf" srcId="{8E085EBD-1ED4-482D-97E2-CA43262C4BF3}" destId="{F53A252C-E280-430A-BFAD-9402CC0942DF}" srcOrd="1" destOrd="0" presId="urn:microsoft.com/office/officeart/2011/layout/HexagonRadial#1"/>
    <dgm:cxn modelId="{4E7A9A3C-9807-4EEA-97EE-4B74387685F1}" type="presParOf" srcId="{F53A252C-E280-430A-BFAD-9402CC0942DF}" destId="{538A89EC-3010-477E-9950-70EE1F66A7CE}" srcOrd="0" destOrd="0" presId="urn:microsoft.com/office/officeart/2011/layout/HexagonRadial#1"/>
    <dgm:cxn modelId="{09818076-BFD0-4520-A44F-A41FBF26AFBE}" type="presParOf" srcId="{8E085EBD-1ED4-482D-97E2-CA43262C4BF3}" destId="{11D20EFE-8F6B-420F-86CA-7F3F82A375A2}" srcOrd="2" destOrd="0" presId="urn:microsoft.com/office/officeart/2011/layout/HexagonRadial#1"/>
    <dgm:cxn modelId="{1A3F6DFB-DF55-43E4-A798-CEEAAEA8D1E5}" type="presParOf" srcId="{8E085EBD-1ED4-482D-97E2-CA43262C4BF3}" destId="{2EBD5B43-4E61-4A6E-9305-8CDF66D0C526}" srcOrd="3" destOrd="0" presId="urn:microsoft.com/office/officeart/2011/layout/HexagonRadial#1"/>
    <dgm:cxn modelId="{106F1836-B93F-4DFD-AACA-707A6B988FCF}" type="presParOf" srcId="{2EBD5B43-4E61-4A6E-9305-8CDF66D0C526}" destId="{BFB85434-77DB-45BE-8D7F-460FD0CD5189}" srcOrd="0" destOrd="0" presId="urn:microsoft.com/office/officeart/2011/layout/HexagonRadial#1"/>
    <dgm:cxn modelId="{D81568F1-CE3B-4384-AA5A-E243E5A13DC8}" type="presParOf" srcId="{8E085EBD-1ED4-482D-97E2-CA43262C4BF3}" destId="{B6377B03-92CF-4860-8168-C601FA12EF07}" srcOrd="4" destOrd="0" presId="urn:microsoft.com/office/officeart/2011/layout/HexagonRadial#1"/>
    <dgm:cxn modelId="{49B4D0E3-F466-4689-B0EF-5CD4BC780FB3}" type="presParOf" srcId="{8E085EBD-1ED4-482D-97E2-CA43262C4BF3}" destId="{755A42C6-9F9F-4445-B05D-386E65FBA305}" srcOrd="5" destOrd="0" presId="urn:microsoft.com/office/officeart/2011/layout/HexagonRadial#1"/>
    <dgm:cxn modelId="{B40498EA-140B-47DE-907E-B105F222182C}" type="presParOf" srcId="{755A42C6-9F9F-4445-B05D-386E65FBA305}" destId="{910F8132-28BB-4465-AFC2-04FB2FC51882}" srcOrd="0" destOrd="0" presId="urn:microsoft.com/office/officeart/2011/layout/HexagonRadial#1"/>
    <dgm:cxn modelId="{C31D96F1-B84D-46BD-AF6B-97F6EC08DD6D}" type="presParOf" srcId="{8E085EBD-1ED4-482D-97E2-CA43262C4BF3}" destId="{53826000-B0F4-464F-93E7-456C62C944D8}" srcOrd="6" destOrd="0" presId="urn:microsoft.com/office/officeart/2011/layout/HexagonRadial#1"/>
    <dgm:cxn modelId="{AE33F274-275C-4951-BA32-78A4C465E111}" type="presParOf" srcId="{8E085EBD-1ED4-482D-97E2-CA43262C4BF3}" destId="{AA31392E-372A-4C33-9774-1A31B2873045}" srcOrd="7" destOrd="0" presId="urn:microsoft.com/office/officeart/2011/layout/HexagonRadial#1"/>
    <dgm:cxn modelId="{6A95C71E-A834-43E1-8514-DB893C881D43}" type="presParOf" srcId="{AA31392E-372A-4C33-9774-1A31B2873045}" destId="{BC3E8580-27F4-45F8-A191-1A3C0A9EC309}" srcOrd="0" destOrd="0" presId="urn:microsoft.com/office/officeart/2011/layout/HexagonRadial#1"/>
    <dgm:cxn modelId="{749263FB-98B6-4196-B7F7-EB8DCFEAA7AC}" type="presParOf" srcId="{8E085EBD-1ED4-482D-97E2-CA43262C4BF3}" destId="{52FBF32A-7E89-4A96-9F9C-4C3F40CF862D}" srcOrd="8" destOrd="0" presId="urn:microsoft.com/office/officeart/2011/layout/HexagonRadial#1"/>
    <dgm:cxn modelId="{1A6EB9F8-562A-449C-8C8B-7E1680BE5BEA}" type="presParOf" srcId="{8E085EBD-1ED4-482D-97E2-CA43262C4BF3}" destId="{A5706ECD-E749-44B9-9918-5FBA7A6B2ECE}" srcOrd="9" destOrd="0" presId="urn:microsoft.com/office/officeart/2011/layout/HexagonRadial#1"/>
    <dgm:cxn modelId="{EB6543E5-DA29-4510-BA7D-1E76B9EA357E}" type="presParOf" srcId="{A5706ECD-E749-44B9-9918-5FBA7A6B2ECE}" destId="{1144ACC3-EC5D-4BCB-98F5-41911FD32B42}" srcOrd="0" destOrd="0" presId="urn:microsoft.com/office/officeart/2011/layout/HexagonRadial#1"/>
    <dgm:cxn modelId="{E36C8045-F048-4DC1-B2B3-A7E8965DA661}" type="presParOf" srcId="{8E085EBD-1ED4-482D-97E2-CA43262C4BF3}" destId="{31B99239-01AF-470D-AE87-798D4773AB49}" srcOrd="10" destOrd="0" presId="urn:microsoft.com/office/officeart/2011/layout/HexagonRadial#1"/>
    <dgm:cxn modelId="{09ED7522-6E78-4BE6-A926-00A39545CAC0}" type="presParOf" srcId="{8E085EBD-1ED4-482D-97E2-CA43262C4BF3}" destId="{ECA07DE4-6324-48C2-9F9A-F7C9704105F9}" srcOrd="11" destOrd="0" presId="urn:microsoft.com/office/officeart/2011/layout/HexagonRadial#1"/>
    <dgm:cxn modelId="{65DA3653-254F-46BC-860B-92100A23E657}" type="presParOf" srcId="{ECA07DE4-6324-48C2-9F9A-F7C9704105F9}" destId="{18346946-B1E2-4E5F-831C-76BAD6CFCA92}" srcOrd="0" destOrd="0" presId="urn:microsoft.com/office/officeart/2011/layout/HexagonRadial#1"/>
    <dgm:cxn modelId="{44D46D91-B595-4A71-958B-09A1E2382D71}" type="presParOf" srcId="{8E085EBD-1ED4-482D-97E2-CA43262C4BF3}" destId="{82A90493-6895-4BFA-9922-F0AEB2B00E2C}" srcOrd="12" destOrd="0" presId="urn:microsoft.com/office/officeart/2011/layout/HexagonRadial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#1">
  <dgm:title val="六边形射线"/>
  <dgm:desc val="用于显示与中心观点或主题相关的顺序流程。限制为六个级别 2 形状。非常适合于少量文本。不使用的文本不出现，但是在切换版式后仍然可用。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34475077-A074-4E8C-B45E-964494945228}" type="datetimeFigureOut">
              <a:rPr lang="en-US" altLang="zh-CN"/>
              <a:t>7/19/2014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5DE4C80B-8910-445E-8D30-7A590951118B}" type="slidenum">
              <a:rPr lang="zh-CN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6A2B48A4-4B96-49F4-8C25-4C9D06114B2C}" type="datetimeFigureOut">
              <a:t>2014/7/19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5D81F1E7-4EFD-4BFF-B438-FCD52FD36B17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cxnSp>
        <p:nvCxnSpPr>
          <p:cNvPr id="8" name="直线连接线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0">
              <a:defRPr lang="zh-CN" sz="58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CN"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 latinLnBrk="0">
              <a:buNone/>
              <a:defRPr lang="zh-CN" sz="2800"/>
            </a:lvl2pPr>
            <a:lvl3pPr marL="914400" indent="0" algn="ctr" latinLnBrk="0">
              <a:buNone/>
              <a:defRPr lang="zh-CN" sz="2400"/>
            </a:lvl3pPr>
            <a:lvl4pPr marL="1371600" indent="0" algn="ctr" latinLnBrk="0">
              <a:buNone/>
              <a:defRPr lang="zh-CN" sz="2000"/>
            </a:lvl4pPr>
            <a:lvl5pPr marL="1828800" indent="0" algn="ctr" latinLnBrk="0">
              <a:buNone/>
              <a:defRPr lang="zh-CN" sz="2000"/>
            </a:lvl5pPr>
            <a:lvl6pPr marL="2286000" indent="0" algn="ctr" latinLnBrk="0">
              <a:buNone/>
              <a:defRPr lang="zh-CN" sz="2000"/>
            </a:lvl6pPr>
            <a:lvl7pPr marL="2743200" indent="0" algn="ctr" latinLnBrk="0">
              <a:buNone/>
              <a:defRPr lang="zh-CN" sz="2000"/>
            </a:lvl7pPr>
            <a:lvl8pPr marL="3200400" indent="0" algn="ctr" latinLnBrk="0">
              <a:buNone/>
              <a:defRPr lang="zh-CN" sz="2000"/>
            </a:lvl8pPr>
            <a:lvl9pPr marL="3657600" indent="0" algn="ctr" latinLnBrk="0">
              <a:buNone/>
              <a:defRPr lang="zh-CN" sz="2000"/>
            </a:lvl9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pic>
        <p:nvPicPr>
          <p:cNvPr id="9" name="图片 8" descr="试管特写" title="科学图片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2012</a:t>
            </a:r>
            <a:r>
              <a:rPr lang="zh-CN" altLang="en-US" dirty="0" smtClean="0"/>
              <a:t>年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26</a:t>
            </a:r>
            <a:r>
              <a:rPr lang="zh-CN" altLang="en-US" dirty="0" smtClean="0"/>
              <a:t>日</a:t>
            </a:r>
            <a:endParaRPr lang="zh-CN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cxnSp>
        <p:nvCxnSpPr>
          <p:cNvPr id="8" name="直线连接线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2012</a:t>
            </a:r>
            <a:r>
              <a:rPr lang="zh-CN" altLang="en-US" dirty="0" smtClean="0"/>
              <a:t>年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26</a:t>
            </a:r>
            <a:r>
              <a:rPr lang="zh-CN" altLang="en-US" dirty="0" smtClean="0"/>
              <a:t>日</a:t>
            </a:r>
            <a:endParaRPr lang="zh-CN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2012</a:t>
            </a:r>
            <a:r>
              <a:rPr lang="zh-CN" altLang="en-US" dirty="0" smtClean="0"/>
              <a:t>年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26</a:t>
            </a:r>
            <a:r>
              <a:rPr lang="zh-CN" altLang="en-US" dirty="0" smtClean="0"/>
              <a:t>日</a:t>
            </a:r>
            <a:endParaRPr lang="zh-CN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cxnSp>
        <p:nvCxnSpPr>
          <p:cNvPr id="8" name="直线连接线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0">
              <a:defRPr lang="zh-CN" sz="58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zh-CN"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2012</a:t>
            </a:r>
            <a:r>
              <a:rPr lang="zh-CN" altLang="en-US" dirty="0" smtClean="0"/>
              <a:t>年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26</a:t>
            </a:r>
            <a:r>
              <a:rPr lang="zh-CN" altLang="en-US" dirty="0" smtClean="0"/>
              <a:t>日</a:t>
            </a:r>
            <a:endParaRPr lang="zh-CN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zh-CN" sz="24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zh-CN" sz="20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zh-CN" sz="2400" b="0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zh-CN" sz="20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2012</a:t>
            </a:r>
            <a:r>
              <a:rPr lang="zh-CN" altLang="en-US" dirty="0" smtClean="0"/>
              <a:t>年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26</a:t>
            </a:r>
            <a:r>
              <a:rPr lang="zh-CN" altLang="en-US" dirty="0" smtClean="0"/>
              <a:t>日</a:t>
            </a:r>
            <a:endParaRPr lang="zh-CN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2012</a:t>
            </a:r>
            <a:r>
              <a:rPr lang="zh-CN" altLang="en-US" dirty="0" smtClean="0"/>
              <a:t>年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26</a:t>
            </a:r>
            <a:r>
              <a:rPr lang="zh-CN" altLang="en-US" dirty="0" smtClean="0"/>
              <a:t>日</a:t>
            </a:r>
            <a:endParaRPr lang="zh-CN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2012</a:t>
            </a:r>
            <a:r>
              <a:rPr lang="zh-CN" altLang="en-US" dirty="0" smtClean="0"/>
              <a:t>年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26</a:t>
            </a:r>
            <a:r>
              <a:rPr lang="zh-CN" altLang="en-US" dirty="0" smtClean="0"/>
              <a:t>日</a:t>
            </a:r>
            <a:endParaRPr lang="zh-CN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cxnSp>
        <p:nvCxnSpPr>
          <p:cNvPr id="9" name="直线连接线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0">
              <a:defRPr lang="zh-CN"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0">
              <a:defRPr lang="zh-CN" sz="22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  <a:lvl6pPr latinLnBrk="0">
              <a:defRPr lang="zh-CN" sz="1600"/>
            </a:lvl6pPr>
            <a:lvl7pPr latinLnBrk="0">
              <a:defRPr lang="zh-CN" sz="1600"/>
            </a:lvl7pPr>
            <a:lvl8pPr latinLnBrk="0">
              <a:defRPr lang="zh-CN" sz="1600"/>
            </a:lvl8pPr>
            <a:lvl9pPr latinLnBrk="0">
              <a:defRPr lang="zh-CN"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cxnSp>
        <p:nvCxnSpPr>
          <p:cNvPr id="9" name="直线连接线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0">
              <a:defRPr lang="zh-CN"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0">
              <a:buNone/>
              <a:defRPr lang="zh-CN" sz="24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9" name="直线连接线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占位符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dirty="0"/>
              <a:t>单击此处编辑母版文本样式</a:t>
            </a:r>
          </a:p>
          <a:p>
            <a:pPr lvl="1"/>
            <a:r>
              <a:rPr lang="zh-CN" dirty="0"/>
              <a:t>第二级</a:t>
            </a:r>
          </a:p>
          <a:p>
            <a:pPr lvl="2"/>
            <a:r>
              <a:rPr lang="zh-CN" dirty="0"/>
              <a:t>第三级</a:t>
            </a:r>
          </a:p>
          <a:p>
            <a:pPr lvl="3"/>
            <a:r>
              <a:rPr lang="zh-CN" dirty="0"/>
              <a:t>第四级</a:t>
            </a:r>
          </a:p>
          <a:p>
            <a:pPr lvl="4"/>
            <a:r>
              <a:rPr lang="zh-CN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200">
                <a:solidFill>
                  <a:schemeClr val="tx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en-US" altLang="zh-CN" smtClean="0"/>
              <a:t>2012</a:t>
            </a:r>
            <a:r>
              <a:rPr lang="zh-CN" altLang="en-US" smtClean="0"/>
              <a:t>年</a:t>
            </a:r>
            <a:r>
              <a:rPr lang="en-US" altLang="zh-CN" smtClean="0"/>
              <a:t>7</a:t>
            </a:r>
            <a:r>
              <a:rPr lang="zh-CN" altLang="en-US" smtClean="0"/>
              <a:t>月</a:t>
            </a:r>
            <a:r>
              <a:rPr lang="en-US" altLang="zh-CN" smtClean="0"/>
              <a:t>26</a:t>
            </a:r>
            <a:r>
              <a:rPr lang="zh-CN" altLang="en-US" smtClean="0"/>
              <a:t>日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200">
                <a:solidFill>
                  <a:schemeClr val="tx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200">
                <a:solidFill>
                  <a:schemeClr val="tx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fld id="{5F4C9F40-B079-4B71-A627-7266DFEA7F0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4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2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20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18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16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16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CN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毕业答辩模板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/>
              <a:t>pptfans</a:t>
            </a:r>
            <a:r>
              <a:rPr lang="zh-CN" altLang="en-US"/>
              <a:t>网整理发布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7115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9990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带有列表的标题和内容版式 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在此处添加第一个要点</a:t>
            </a:r>
          </a:p>
          <a:p>
            <a:r>
              <a:rPr lang="zh-CN"/>
              <a:t>在此处添加第二个要点</a:t>
            </a:r>
          </a:p>
          <a:p>
            <a:r>
              <a:rPr lang="zh-CN"/>
              <a:t>在此处添加第三个要点</a:t>
            </a:r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带有图表的标题和内容版式</a:t>
            </a:r>
          </a:p>
        </p:txBody>
      </p:sp>
      <p:graphicFrame>
        <p:nvGraphicFramePr>
          <p:cNvPr id="7" name="内容占位符 6" descr="簇状柱形图" title="图表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888341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带有表格的两栏内容版式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/>
              <a:t>此处为第一个要点</a:t>
            </a:r>
          </a:p>
          <a:p>
            <a:r>
              <a:rPr lang="zh-CN"/>
              <a:t>此处为第二个要点</a:t>
            </a:r>
          </a:p>
          <a:p>
            <a:r>
              <a:rPr lang="zh-CN"/>
              <a:t>此处为第三个要点</a:t>
            </a:r>
          </a:p>
        </p:txBody>
      </p:sp>
      <p:graphicFrame>
        <p:nvGraphicFramePr>
          <p:cNvPr id="5" name="内容占位符 4" descr="示例表格（3 列，4 行）" title="表格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0155870"/>
              </p:ext>
            </p:extLst>
          </p:nvPr>
        </p:nvGraphicFramePr>
        <p:xfrm>
          <a:off x="6373813" y="1714498"/>
          <a:ext cx="4751388" cy="22091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3796"/>
                <a:gridCol w="1583796"/>
                <a:gridCol w="1583796"/>
              </a:tblGrid>
              <a:tr h="552277">
                <a:tc>
                  <a:txBody>
                    <a:bodyPr/>
                    <a:lstStyle/>
                    <a:p>
                      <a:pPr algn="ctr"/>
                      <a:endParaRPr lang="zh-CN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组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组 2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zh-CN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95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88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带有 </a:t>
            </a:r>
            <a:r>
              <a:rPr lang="en-US" altLang="zh-CN" dirty="0"/>
              <a:t>SmartArt </a:t>
            </a:r>
            <a:r>
              <a:rPr lang="zh-CN" altLang="en-US"/>
              <a:t>的两栏内容版式</a:t>
            </a:r>
            <a:endParaRPr lang="zh-CN" dirty="0"/>
          </a:p>
        </p:txBody>
      </p:sp>
      <p:sp>
        <p:nvSpPr>
          <p:cNvPr id="7" name="内容占位符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/>
              <a:t>此处为第一个要点</a:t>
            </a:r>
          </a:p>
          <a:p>
            <a:r>
              <a:rPr lang="zh-CN"/>
              <a:t>此处为第二个要点</a:t>
            </a:r>
          </a:p>
          <a:p>
            <a:r>
              <a:rPr lang="zh-CN"/>
              <a:t>此处为第三个要点</a:t>
            </a:r>
          </a:p>
        </p:txBody>
      </p:sp>
      <p:graphicFrame>
        <p:nvGraphicFramePr>
          <p:cNvPr id="19" name="内容占位符 18" descr="六边形射线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3517786"/>
              </p:ext>
            </p:extLst>
          </p:nvPr>
        </p:nvGraphicFramePr>
        <p:xfrm>
          <a:off x="6373813" y="1714500"/>
          <a:ext cx="4751387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9691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0733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265167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3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Scienc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0D2812-26C1-4DE3-A709-802F852B96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TS102902389</Template>
  <TotalTime>0</TotalTime>
  <Words>107</Words>
  <Application>Microsoft Office PowerPoint</Application>
  <PresentationFormat>宽屏</PresentationFormat>
  <Paragraphs>33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Microsoft YaHei</vt:lpstr>
      <vt:lpstr>Microsoft YaHei</vt:lpstr>
      <vt:lpstr>幼圆</vt:lpstr>
      <vt:lpstr>Arial</vt:lpstr>
      <vt:lpstr>Academic Science 16x9</vt:lpstr>
      <vt:lpstr>毕业答辩模板</vt:lpstr>
      <vt:lpstr>带有列表的标题和内容版式 </vt:lpstr>
      <vt:lpstr>带有图表的标题和内容版式</vt:lpstr>
      <vt:lpstr>带有表格的两栏内容版式</vt:lpstr>
      <vt:lpstr>带有 SmartArt 的两栏内容版式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2014-05-15T11:52:01Z</dcterms:created>
  <dcterms:modified xsi:type="dcterms:W3CDTF">2014-07-19T09:01:37Z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TC029023899991</vt:lpwstr>
  </property>
</Properties>
</file>