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5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96898" y="2463075"/>
            <a:ext cx="4482596" cy="4242525"/>
            <a:chOff x="2433638" y="2544763"/>
            <a:chExt cx="3705225" cy="3506788"/>
          </a:xfrm>
        </p:grpSpPr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832225" y="2627313"/>
              <a:ext cx="1879600" cy="1852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4" y="439"/>
                </a:cxn>
                <a:cxn ang="0">
                  <a:pos x="1184" y="1167"/>
                </a:cxn>
                <a:cxn ang="0">
                  <a:pos x="0" y="650"/>
                </a:cxn>
                <a:cxn ang="0">
                  <a:pos x="0" y="0"/>
                </a:cxn>
              </a:cxnLst>
              <a:rect l="0" t="0" r="r" b="b"/>
              <a:pathLst>
                <a:path w="1184" h="1167">
                  <a:moveTo>
                    <a:pt x="0" y="0"/>
                  </a:moveTo>
                  <a:lnTo>
                    <a:pt x="1184" y="439"/>
                  </a:lnTo>
                  <a:lnTo>
                    <a:pt x="1184" y="1167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433638" y="2781300"/>
              <a:ext cx="1285875" cy="649288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433638" y="3317875"/>
              <a:ext cx="214313" cy="169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647950" y="2863850"/>
              <a:ext cx="1071563" cy="2144713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441700" y="3089275"/>
              <a:ext cx="915988" cy="2058988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000375" y="3609975"/>
              <a:ext cx="858838" cy="2020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3000375" y="3013075"/>
              <a:ext cx="1357313" cy="1001713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859213" y="3871913"/>
              <a:ext cx="223838" cy="1758950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237038" y="3243263"/>
              <a:ext cx="731838" cy="38576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237038" y="3538538"/>
              <a:ext cx="214313" cy="159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451350" y="3321050"/>
              <a:ext cx="517525" cy="180816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832225" y="2544763"/>
              <a:ext cx="2306638" cy="1830388"/>
            </a:xfrm>
            <a:custGeom>
              <a:avLst/>
              <a:gdLst/>
              <a:ahLst/>
              <a:cxnLst>
                <a:cxn ang="0">
                  <a:pos x="1184" y="491"/>
                </a:cxn>
                <a:cxn ang="0">
                  <a:pos x="0" y="52"/>
                </a:cxn>
                <a:cxn ang="0">
                  <a:pos x="116" y="0"/>
                </a:cxn>
                <a:cxn ang="0">
                  <a:pos x="1453" y="480"/>
                </a:cxn>
                <a:cxn ang="0">
                  <a:pos x="475" y="1153"/>
                </a:cxn>
                <a:cxn ang="0">
                  <a:pos x="302" y="1077"/>
                </a:cxn>
                <a:cxn ang="0">
                  <a:pos x="1184" y="491"/>
                </a:cxn>
              </a:cxnLst>
              <a:rect l="0" t="0" r="r" b="b"/>
              <a:pathLst>
                <a:path w="1453" h="1153">
                  <a:moveTo>
                    <a:pt x="1184" y="491"/>
                  </a:moveTo>
                  <a:lnTo>
                    <a:pt x="0" y="52"/>
                  </a:lnTo>
                  <a:lnTo>
                    <a:pt x="116" y="0"/>
                  </a:lnTo>
                  <a:lnTo>
                    <a:pt x="1453" y="480"/>
                  </a:lnTo>
                  <a:lnTo>
                    <a:pt x="475" y="1153"/>
                  </a:lnTo>
                  <a:lnTo>
                    <a:pt x="302" y="1077"/>
                  </a:lnTo>
                  <a:lnTo>
                    <a:pt x="1184" y="4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311650" y="4254500"/>
              <a:ext cx="274638" cy="1797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76"/>
                </a:cxn>
                <a:cxn ang="0">
                  <a:pos x="173" y="1132"/>
                </a:cxn>
                <a:cxn ang="0">
                  <a:pos x="22" y="1026"/>
                </a:cxn>
                <a:cxn ang="0">
                  <a:pos x="0" y="0"/>
                </a:cxn>
              </a:cxnLst>
              <a:rect l="0" t="0" r="r" b="b"/>
              <a:pathLst>
                <a:path w="173" h="1132">
                  <a:moveTo>
                    <a:pt x="0" y="0"/>
                  </a:moveTo>
                  <a:lnTo>
                    <a:pt x="173" y="76"/>
                  </a:lnTo>
                  <a:lnTo>
                    <a:pt x="173" y="1132"/>
                  </a:lnTo>
                  <a:lnTo>
                    <a:pt x="22" y="10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586288" y="3306763"/>
              <a:ext cx="1552575" cy="2744788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0" y="1729"/>
                </a:cxn>
                <a:cxn ang="0">
                  <a:pos x="976" y="923"/>
                </a:cxn>
                <a:cxn ang="0">
                  <a:pos x="978" y="0"/>
                </a:cxn>
                <a:cxn ang="0">
                  <a:pos x="0" y="673"/>
                </a:cxn>
              </a:cxnLst>
              <a:rect l="0" t="0" r="r" b="b"/>
              <a:pathLst>
                <a:path w="978" h="1729">
                  <a:moveTo>
                    <a:pt x="0" y="673"/>
                  </a:moveTo>
                  <a:lnTo>
                    <a:pt x="0" y="1729"/>
                  </a:lnTo>
                  <a:lnTo>
                    <a:pt x="976" y="923"/>
                  </a:lnTo>
                  <a:lnTo>
                    <a:pt x="978" y="0"/>
                  </a:lnTo>
                  <a:lnTo>
                    <a:pt x="0" y="6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2" name="Freeform 20"/>
          <p:cNvSpPr>
            <a:spLocks/>
          </p:cNvSpPr>
          <p:nvPr/>
        </p:nvSpPr>
        <p:spPr bwMode="auto">
          <a:xfrm>
            <a:off x="4774295" y="188690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6262731" y="188690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3103404" y="1886906"/>
            <a:ext cx="1052469" cy="13117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548" y="683"/>
              </a:cxn>
            </a:cxnLst>
            <a:rect l="0" t="0" r="r" b="b"/>
            <a:pathLst>
              <a:path w="548" h="683">
                <a:moveTo>
                  <a:pt x="0" y="0"/>
                </a:moveTo>
                <a:lnTo>
                  <a:pt x="548" y="0"/>
                </a:lnTo>
                <a:lnTo>
                  <a:pt x="548" y="683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1830070" y="1886906"/>
            <a:ext cx="1052469" cy="13117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548" y="683"/>
              </a:cxn>
            </a:cxnLst>
            <a:rect l="0" t="0" r="r" b="b"/>
            <a:pathLst>
              <a:path w="548" h="683">
                <a:moveTo>
                  <a:pt x="0" y="0"/>
                </a:moveTo>
                <a:lnTo>
                  <a:pt x="548" y="0"/>
                </a:lnTo>
                <a:lnTo>
                  <a:pt x="548" y="683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r"/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180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r"/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7012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840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13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