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F97F-EE57-4EE5-887C-3880C6EB1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1"/>
            </a:gs>
            <a:gs pos="100000">
              <a:srgbClr val="44435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93274F9-4A68-4247-A837-C1676DCAE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393543" y="4851400"/>
            <a:ext cx="2514600" cy="1524000"/>
          </a:xfrm>
          <a:prstGeom prst="rect">
            <a:avLst/>
          </a:prstGeom>
          <a:solidFill>
            <a:sysClr val="window" lastClr="FFFFFF">
              <a:lumMod val="50000"/>
              <a:alpha val="29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5943" y="4851400"/>
            <a:ext cx="2514600" cy="1524000"/>
          </a:xfrm>
          <a:prstGeom prst="rect">
            <a:avLst/>
          </a:prstGeom>
          <a:solidFill>
            <a:sysClr val="window" lastClr="FFFFFF">
              <a:lumMod val="50000"/>
              <a:alpha val="29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72200" y="1219200"/>
            <a:ext cx="2514600" cy="1524000"/>
          </a:xfrm>
          <a:prstGeom prst="rect">
            <a:avLst/>
          </a:prstGeom>
          <a:solidFill>
            <a:sysClr val="window" lastClr="FFFFFF">
              <a:lumMod val="50000"/>
              <a:alpha val="4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133600" y="2514600"/>
            <a:ext cx="4648200" cy="2672376"/>
          </a:xfrm>
          <a:prstGeom prst="ellipse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133600" y="2514600"/>
            <a:ext cx="4648200" cy="2590800"/>
          </a:xfrm>
          <a:prstGeom prst="ellipse">
            <a:avLst/>
          </a:prstGeom>
          <a:gradFill>
            <a:gsLst>
              <a:gs pos="100000">
                <a:sysClr val="window" lastClr="FFFFFF">
                  <a:alpha val="32000"/>
                </a:sysClr>
              </a:gs>
              <a:gs pos="0">
                <a:srgbClr val="000000">
                  <a:alpha val="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691394" y="2633663"/>
            <a:ext cx="3526672" cy="2027581"/>
          </a:xfrm>
          <a:prstGeom prst="ellipse">
            <a:avLst/>
          </a:prstGeom>
          <a:solidFill>
            <a:sysClr val="window" lastClr="FFFFFF">
              <a:alpha val="31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AutoShape 64"/>
          <p:cNvSpPr>
            <a:spLocks noChangeArrowheads="1"/>
          </p:cNvSpPr>
          <p:nvPr/>
        </p:nvSpPr>
        <p:spPr bwMode="gray">
          <a:xfrm>
            <a:off x="609600" y="304800"/>
            <a:ext cx="76200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Onion Diagram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(4 Items)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–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33" name="Oval 32"/>
          <p:cNvSpPr/>
          <p:nvPr/>
        </p:nvSpPr>
        <p:spPr>
          <a:xfrm>
            <a:off x="3278373" y="2762250"/>
            <a:ext cx="2352717" cy="1352641"/>
          </a:xfrm>
          <a:prstGeom prst="ellipse">
            <a:avLst/>
          </a:prstGeom>
          <a:solidFill>
            <a:sysClr val="window" lastClr="FFFFFF">
              <a:alpha val="31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898900" y="2667000"/>
            <a:ext cx="1106741" cy="941004"/>
            <a:chOff x="4800600" y="1752600"/>
            <a:chExt cx="1282700" cy="1090613"/>
          </a:xfrm>
        </p:grpSpPr>
        <p:sp>
          <p:nvSpPr>
            <p:cNvPr id="35" name="Freeform 6"/>
            <p:cNvSpPr>
              <a:spLocks/>
            </p:cNvSpPr>
            <p:nvPr/>
          </p:nvSpPr>
          <p:spPr bwMode="auto">
            <a:xfrm>
              <a:off x="4800600" y="1752600"/>
              <a:ext cx="1282700" cy="1090613"/>
            </a:xfrm>
            <a:custGeom>
              <a:avLst/>
              <a:gdLst/>
              <a:ahLst/>
              <a:cxnLst>
                <a:cxn ang="0">
                  <a:pos x="342" y="171"/>
                </a:cxn>
                <a:cxn ang="0">
                  <a:pos x="171" y="0"/>
                </a:cxn>
                <a:cxn ang="0">
                  <a:pos x="0" y="171"/>
                </a:cxn>
                <a:cxn ang="0">
                  <a:pos x="1" y="194"/>
                </a:cxn>
                <a:cxn ang="0">
                  <a:pos x="171" y="291"/>
                </a:cxn>
                <a:cxn ang="0">
                  <a:pos x="341" y="194"/>
                </a:cxn>
                <a:cxn ang="0">
                  <a:pos x="342" y="171"/>
                </a:cxn>
              </a:cxnLst>
              <a:rect l="0" t="0" r="r" b="b"/>
              <a:pathLst>
                <a:path w="342" h="291">
                  <a:moveTo>
                    <a:pt x="342" y="171"/>
                  </a:moveTo>
                  <a:cubicBezTo>
                    <a:pt x="342" y="77"/>
                    <a:pt x="266" y="0"/>
                    <a:pt x="171" y="0"/>
                  </a:cubicBezTo>
                  <a:cubicBezTo>
                    <a:pt x="76" y="0"/>
                    <a:pt x="0" y="77"/>
                    <a:pt x="0" y="171"/>
                  </a:cubicBezTo>
                  <a:cubicBezTo>
                    <a:pt x="0" y="178"/>
                    <a:pt x="1" y="194"/>
                    <a:pt x="1" y="194"/>
                  </a:cubicBezTo>
                  <a:cubicBezTo>
                    <a:pt x="1" y="248"/>
                    <a:pt x="77" y="291"/>
                    <a:pt x="171" y="291"/>
                  </a:cubicBezTo>
                  <a:cubicBezTo>
                    <a:pt x="265" y="291"/>
                    <a:pt x="341" y="248"/>
                    <a:pt x="341" y="194"/>
                  </a:cubicBezTo>
                  <a:cubicBezTo>
                    <a:pt x="341" y="194"/>
                    <a:pt x="342" y="179"/>
                    <a:pt x="342" y="171"/>
                  </a:cubicBezTo>
                  <a:close/>
                </a:path>
              </a:pathLst>
            </a:custGeom>
            <a:gradFill>
              <a:gsLst>
                <a:gs pos="100000">
                  <a:srgbClr val="C00000">
                    <a:lumMod val="75000"/>
                  </a:srgbClr>
                </a:gs>
                <a:gs pos="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Oval 269"/>
            <p:cNvSpPr>
              <a:spLocks noChangeArrowheads="1"/>
            </p:cNvSpPr>
            <p:nvPr/>
          </p:nvSpPr>
          <p:spPr bwMode="auto">
            <a:xfrm>
              <a:off x="4833091" y="1800225"/>
              <a:ext cx="826131" cy="762000"/>
            </a:xfrm>
            <a:prstGeom prst="ellipse">
              <a:avLst/>
            </a:prstGeom>
            <a:gradFill flip="none" rotWithShape="1">
              <a:gsLst>
                <a:gs pos="0">
                  <a:sysClr val="window" lastClr="FFFFFF"/>
                </a:gs>
                <a:gs pos="100000">
                  <a:sysClr val="window" lastClr="FFFFFF">
                    <a:lumMod val="65000"/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 rot="5400000" flipH="1" flipV="1">
            <a:off x="4746171" y="1289958"/>
            <a:ext cx="1496786" cy="138067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38" name="Straight Connector 37"/>
          <p:cNvCxnSpPr/>
          <p:nvPr/>
        </p:nvCxnSpPr>
        <p:spPr>
          <a:xfrm rot="10800000" flipH="1">
            <a:off x="6181725" y="1219200"/>
            <a:ext cx="2438400" cy="1588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39" name="Text Box 394"/>
          <p:cNvSpPr txBox="1">
            <a:spLocks noChangeArrowheads="1"/>
          </p:cNvSpPr>
          <p:nvPr/>
        </p:nvSpPr>
        <p:spPr bwMode="auto">
          <a:xfrm>
            <a:off x="6143624" y="1295400"/>
            <a:ext cx="2557015" cy="4462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Title Text Here</a:t>
            </a:r>
            <a:endParaRPr lang="en-US" altLang="ko-KR" sz="1900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</p:txBody>
      </p:sp>
      <p:sp>
        <p:nvSpPr>
          <p:cNvPr id="40" name="Text Box 394"/>
          <p:cNvSpPr txBox="1">
            <a:spLocks noChangeArrowheads="1"/>
          </p:cNvSpPr>
          <p:nvPr/>
        </p:nvSpPr>
        <p:spPr bwMode="auto">
          <a:xfrm>
            <a:off x="395207" y="4972373"/>
            <a:ext cx="2133600" cy="12464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Lorem is simp dummy text of then and scrambled it to make a type specimen book. Lorem is simp dummy text of then and scrambled it to make a type specimen book. </a:t>
            </a:r>
          </a:p>
        </p:txBody>
      </p:sp>
      <p:sp>
        <p:nvSpPr>
          <p:cNvPr id="41" name="Text Box 394"/>
          <p:cNvSpPr txBox="1">
            <a:spLocks noChangeArrowheads="1"/>
          </p:cNvSpPr>
          <p:nvPr/>
        </p:nvSpPr>
        <p:spPr bwMode="auto">
          <a:xfrm>
            <a:off x="6248400" y="1669143"/>
            <a:ext cx="2390775" cy="6924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42" name="WordArt 3"/>
          <p:cNvSpPr>
            <a:spLocks noChangeArrowheads="1" noChangeShapeType="1" noTextEdit="1"/>
          </p:cNvSpPr>
          <p:nvPr/>
        </p:nvSpPr>
        <p:spPr bwMode="auto">
          <a:xfrm rot="10800000" flipH="1" flipV="1">
            <a:off x="3932555" y="4695018"/>
            <a:ext cx="1079500" cy="241876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723610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Item A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43" name="WordArt 3"/>
          <p:cNvSpPr>
            <a:spLocks noChangeArrowheads="1" noChangeShapeType="1" noTextEdit="1"/>
          </p:cNvSpPr>
          <p:nvPr/>
        </p:nvSpPr>
        <p:spPr bwMode="auto">
          <a:xfrm rot="10800000" flipH="1" flipV="1">
            <a:off x="3932555" y="4214441"/>
            <a:ext cx="1079500" cy="241876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1136492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Item B</a:t>
            </a:r>
          </a:p>
        </p:txBody>
      </p:sp>
      <p:sp>
        <p:nvSpPr>
          <p:cNvPr id="44" name="WordArt 3"/>
          <p:cNvSpPr>
            <a:spLocks noChangeArrowheads="1" noChangeShapeType="1" noTextEdit="1"/>
          </p:cNvSpPr>
          <p:nvPr/>
        </p:nvSpPr>
        <p:spPr bwMode="auto">
          <a:xfrm rot="10800000" flipH="1" flipV="1">
            <a:off x="3932555" y="3687241"/>
            <a:ext cx="1079500" cy="241876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1443010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Item C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1460500" y="3505200"/>
            <a:ext cx="2349500" cy="13208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>
          <a:xfrm rot="10800000">
            <a:off x="5118100" y="3536950"/>
            <a:ext cx="2362200" cy="123825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47" name="Text Box 394"/>
          <p:cNvSpPr txBox="1">
            <a:spLocks noChangeArrowheads="1"/>
          </p:cNvSpPr>
          <p:nvPr/>
        </p:nvSpPr>
        <p:spPr bwMode="auto">
          <a:xfrm>
            <a:off x="6616269" y="5012410"/>
            <a:ext cx="2133600" cy="12464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Lorem is simp dummy text of then and scrambled it to make a type specimen book. Lorem is simp dummy text of then and scrambled it to make a type specimen book. </a:t>
            </a:r>
          </a:p>
        </p:txBody>
      </p:sp>
    </p:spTree>
    <p:extLst>
      <p:ext uri="{BB962C8B-B14F-4D97-AF65-F5344CB8AC3E}">
        <p14:creationId xmlns:p14="http://schemas.microsoft.com/office/powerpoint/2010/main" val="225138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 (dark background)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2094</TotalTime>
  <Words>105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Puzzle (dark background)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DG-结构</dc:subject>
  <dc:creator/>
  <cp:keywords>TZ-手动增减;XG-细微;KJ-3D;DH-静态</cp:keywords>
  <dc:description/>
  <cp:lastModifiedBy>Shiqing Tian</cp:lastModifiedBy>
  <cp:revision>265</cp:revision>
  <dcterms:created xsi:type="dcterms:W3CDTF">2010-07-23T09:33:49Z</dcterms:created>
  <dcterms:modified xsi:type="dcterms:W3CDTF">2014-02-11T06:10:55Z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