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CE7B8-CFE6-45BE-91AE-64DF3C4209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baseline="0"/>
            </a:lvl1pPr>
          </a:lstStyle>
          <a:p>
            <a:pPr>
              <a:defRPr/>
            </a:pPr>
            <a:fld id="{05628E9B-895B-48D7-B129-2ECE58D075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8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Rectangle 257"/>
          <p:cNvSpPr/>
          <p:nvPr/>
        </p:nvSpPr>
        <p:spPr>
          <a:xfrm rot="10800000">
            <a:off x="0" y="3733798"/>
            <a:ext cx="9144000" cy="3124201"/>
          </a:xfrm>
          <a:prstGeom prst="rect">
            <a:avLst/>
          </a:prstGeom>
          <a:gradFill>
            <a:gsLst>
              <a:gs pos="2000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1" dirty="0"/>
          </a:p>
        </p:txBody>
      </p:sp>
      <p:sp>
        <p:nvSpPr>
          <p:cNvPr id="64" name="Oval 63"/>
          <p:cNvSpPr/>
          <p:nvPr/>
        </p:nvSpPr>
        <p:spPr bwMode="auto">
          <a:xfrm>
            <a:off x="591457" y="4867694"/>
            <a:ext cx="1668111" cy="517219"/>
          </a:xfrm>
          <a:prstGeom prst="ellipse">
            <a:avLst/>
          </a:prstGeom>
          <a:gradFill>
            <a:gsLst>
              <a:gs pos="90000">
                <a:schemeClr val="accent6">
                  <a:lumMod val="50000"/>
                  <a:alpha val="0"/>
                </a:schemeClr>
              </a:gs>
              <a:gs pos="46000">
                <a:schemeClr val="accent5">
                  <a:lumMod val="10000"/>
                  <a:alpha val="76000"/>
                </a:schemeClr>
              </a:gs>
            </a:gsLst>
            <a:path path="shape">
              <a:fillToRect l="50000" t="50000" r="50000" b="5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610236" y="3570974"/>
            <a:ext cx="1657621" cy="1657619"/>
          </a:xfrm>
          <a:prstGeom prst="ellipse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58000">
                <a:schemeClr val="bg1"/>
              </a:gs>
            </a:gsLst>
            <a:path path="shape">
              <a:fillToRect l="50000" t="50000" r="50000" b="5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" name="Group 65"/>
          <p:cNvGrpSpPr/>
          <p:nvPr/>
        </p:nvGrpSpPr>
        <p:grpSpPr>
          <a:xfrm>
            <a:off x="607194" y="3570513"/>
            <a:ext cx="1659480" cy="1659022"/>
            <a:chOff x="10154910" y="1319685"/>
            <a:chExt cx="4017705" cy="4016596"/>
          </a:xfrm>
          <a:gradFill>
            <a:gsLst>
              <a:gs pos="0">
                <a:schemeClr val="bg1"/>
              </a:gs>
              <a:gs pos="90000">
                <a:schemeClr val="tx2"/>
              </a:gs>
              <a:gs pos="40000">
                <a:schemeClr val="bg2"/>
              </a:gs>
            </a:gsLst>
            <a:path path="shape">
              <a:fillToRect l="50000" t="50000" r="50000" b="50000"/>
            </a:path>
          </a:gradFill>
        </p:grpSpPr>
        <p:sp>
          <p:nvSpPr>
            <p:cNvPr id="68" name="Freeform 39"/>
            <p:cNvSpPr>
              <a:spLocks/>
            </p:cNvSpPr>
            <p:nvPr/>
          </p:nvSpPr>
          <p:spPr bwMode="auto">
            <a:xfrm rot="41684">
              <a:off x="10903908" y="2931448"/>
              <a:ext cx="873120" cy="1210819"/>
            </a:xfrm>
            <a:custGeom>
              <a:avLst/>
              <a:gdLst/>
              <a:ahLst/>
              <a:cxnLst>
                <a:cxn ang="0">
                  <a:pos x="308" y="179"/>
                </a:cxn>
                <a:cxn ang="0">
                  <a:pos x="200" y="123"/>
                </a:cxn>
                <a:cxn ang="0">
                  <a:pos x="96" y="359"/>
                </a:cxn>
                <a:cxn ang="0">
                  <a:pos x="200" y="367"/>
                </a:cxn>
                <a:cxn ang="0">
                  <a:pos x="192" y="583"/>
                </a:cxn>
                <a:cxn ang="0">
                  <a:pos x="52" y="495"/>
                </a:cxn>
                <a:cxn ang="0">
                  <a:pos x="0" y="739"/>
                </a:cxn>
                <a:cxn ang="0">
                  <a:pos x="160" y="799"/>
                </a:cxn>
                <a:cxn ang="0">
                  <a:pos x="296" y="887"/>
                </a:cxn>
                <a:cxn ang="0">
                  <a:pos x="240" y="971"/>
                </a:cxn>
                <a:cxn ang="0">
                  <a:pos x="408" y="1031"/>
                </a:cxn>
                <a:cxn ang="0">
                  <a:pos x="376" y="923"/>
                </a:cxn>
                <a:cxn ang="0">
                  <a:pos x="564" y="927"/>
                </a:cxn>
                <a:cxn ang="0">
                  <a:pos x="724" y="967"/>
                </a:cxn>
                <a:cxn ang="0">
                  <a:pos x="752" y="843"/>
                </a:cxn>
                <a:cxn ang="0">
                  <a:pos x="760" y="719"/>
                </a:cxn>
                <a:cxn ang="0">
                  <a:pos x="632" y="731"/>
                </a:cxn>
                <a:cxn ang="0">
                  <a:pos x="620" y="515"/>
                </a:cxn>
                <a:cxn ang="0">
                  <a:pos x="780" y="571"/>
                </a:cxn>
                <a:cxn ang="0">
                  <a:pos x="800" y="303"/>
                </a:cxn>
                <a:cxn ang="0">
                  <a:pos x="524" y="223"/>
                </a:cxn>
                <a:cxn ang="0">
                  <a:pos x="588" y="131"/>
                </a:cxn>
                <a:cxn ang="0">
                  <a:pos x="452" y="111"/>
                </a:cxn>
                <a:cxn ang="0">
                  <a:pos x="460" y="191"/>
                </a:cxn>
                <a:cxn ang="0">
                  <a:pos x="308" y="179"/>
                </a:cxn>
              </a:cxnLst>
              <a:rect l="0" t="0" r="r" b="b"/>
              <a:pathLst>
                <a:path w="806" h="1117">
                  <a:moveTo>
                    <a:pt x="308" y="179"/>
                  </a:moveTo>
                  <a:cubicBezTo>
                    <a:pt x="268" y="157"/>
                    <a:pt x="242" y="143"/>
                    <a:pt x="200" y="123"/>
                  </a:cubicBezTo>
                  <a:cubicBezTo>
                    <a:pt x="168" y="204"/>
                    <a:pt x="113" y="263"/>
                    <a:pt x="96" y="359"/>
                  </a:cubicBezTo>
                  <a:cubicBezTo>
                    <a:pt x="139" y="371"/>
                    <a:pt x="163" y="352"/>
                    <a:pt x="200" y="367"/>
                  </a:cubicBezTo>
                  <a:cubicBezTo>
                    <a:pt x="293" y="405"/>
                    <a:pt x="305" y="574"/>
                    <a:pt x="192" y="583"/>
                  </a:cubicBezTo>
                  <a:cubicBezTo>
                    <a:pt x="112" y="590"/>
                    <a:pt x="101" y="528"/>
                    <a:pt x="52" y="495"/>
                  </a:cubicBezTo>
                  <a:cubicBezTo>
                    <a:pt x="13" y="555"/>
                    <a:pt x="16" y="657"/>
                    <a:pt x="0" y="739"/>
                  </a:cubicBezTo>
                  <a:cubicBezTo>
                    <a:pt x="50" y="760"/>
                    <a:pt x="98" y="779"/>
                    <a:pt x="160" y="799"/>
                  </a:cubicBezTo>
                  <a:cubicBezTo>
                    <a:pt x="214" y="817"/>
                    <a:pt x="300" y="829"/>
                    <a:pt x="296" y="887"/>
                  </a:cubicBezTo>
                  <a:cubicBezTo>
                    <a:pt x="293" y="930"/>
                    <a:pt x="243" y="933"/>
                    <a:pt x="240" y="971"/>
                  </a:cubicBezTo>
                  <a:cubicBezTo>
                    <a:pt x="233" y="1055"/>
                    <a:pt x="388" y="1117"/>
                    <a:pt x="408" y="1031"/>
                  </a:cubicBezTo>
                  <a:cubicBezTo>
                    <a:pt x="420" y="983"/>
                    <a:pt x="373" y="965"/>
                    <a:pt x="376" y="923"/>
                  </a:cubicBezTo>
                  <a:cubicBezTo>
                    <a:pt x="382" y="846"/>
                    <a:pt x="523" y="915"/>
                    <a:pt x="564" y="927"/>
                  </a:cubicBezTo>
                  <a:cubicBezTo>
                    <a:pt x="624" y="945"/>
                    <a:pt x="660" y="955"/>
                    <a:pt x="724" y="967"/>
                  </a:cubicBezTo>
                  <a:cubicBezTo>
                    <a:pt x="732" y="930"/>
                    <a:pt x="743" y="885"/>
                    <a:pt x="752" y="843"/>
                  </a:cubicBezTo>
                  <a:cubicBezTo>
                    <a:pt x="761" y="800"/>
                    <a:pt x="780" y="752"/>
                    <a:pt x="760" y="719"/>
                  </a:cubicBezTo>
                  <a:cubicBezTo>
                    <a:pt x="725" y="709"/>
                    <a:pt x="688" y="742"/>
                    <a:pt x="632" y="731"/>
                  </a:cubicBezTo>
                  <a:cubicBezTo>
                    <a:pt x="508" y="707"/>
                    <a:pt x="508" y="534"/>
                    <a:pt x="620" y="515"/>
                  </a:cubicBezTo>
                  <a:cubicBezTo>
                    <a:pt x="688" y="504"/>
                    <a:pt x="727" y="548"/>
                    <a:pt x="780" y="571"/>
                  </a:cubicBezTo>
                  <a:cubicBezTo>
                    <a:pt x="806" y="500"/>
                    <a:pt x="793" y="399"/>
                    <a:pt x="800" y="303"/>
                  </a:cubicBezTo>
                  <a:cubicBezTo>
                    <a:pt x="722" y="285"/>
                    <a:pt x="517" y="317"/>
                    <a:pt x="524" y="223"/>
                  </a:cubicBezTo>
                  <a:cubicBezTo>
                    <a:pt x="527" y="186"/>
                    <a:pt x="580" y="161"/>
                    <a:pt x="588" y="131"/>
                  </a:cubicBezTo>
                  <a:cubicBezTo>
                    <a:pt x="623" y="0"/>
                    <a:pt x="461" y="8"/>
                    <a:pt x="452" y="111"/>
                  </a:cubicBezTo>
                  <a:cubicBezTo>
                    <a:pt x="450" y="134"/>
                    <a:pt x="465" y="171"/>
                    <a:pt x="460" y="191"/>
                  </a:cubicBezTo>
                  <a:cubicBezTo>
                    <a:pt x="442" y="271"/>
                    <a:pt x="347" y="201"/>
                    <a:pt x="308" y="17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69" name="Freeform 97"/>
            <p:cNvSpPr>
              <a:spLocks/>
            </p:cNvSpPr>
            <p:nvPr/>
          </p:nvSpPr>
          <p:spPr bwMode="auto">
            <a:xfrm rot="41684">
              <a:off x="12388091" y="3783037"/>
              <a:ext cx="1296317" cy="871078"/>
            </a:xfrm>
            <a:custGeom>
              <a:avLst/>
              <a:gdLst/>
              <a:ahLst/>
              <a:cxnLst>
                <a:cxn ang="0">
                  <a:pos x="975" y="164"/>
                </a:cxn>
                <a:cxn ang="0">
                  <a:pos x="955" y="0"/>
                </a:cxn>
                <a:cxn ang="0">
                  <a:pos x="699" y="104"/>
                </a:cxn>
                <a:cxn ang="0">
                  <a:pos x="755" y="192"/>
                </a:cxn>
                <a:cxn ang="0">
                  <a:pos x="515" y="264"/>
                </a:cxn>
                <a:cxn ang="0">
                  <a:pos x="543" y="152"/>
                </a:cxn>
                <a:cxn ang="0">
                  <a:pos x="243" y="232"/>
                </a:cxn>
                <a:cxn ang="0">
                  <a:pos x="283" y="468"/>
                </a:cxn>
                <a:cxn ang="0">
                  <a:pos x="79" y="492"/>
                </a:cxn>
                <a:cxn ang="0">
                  <a:pos x="3" y="568"/>
                </a:cxn>
                <a:cxn ang="0">
                  <a:pos x="95" y="624"/>
                </a:cxn>
                <a:cxn ang="0">
                  <a:pos x="247" y="572"/>
                </a:cxn>
                <a:cxn ang="0">
                  <a:pos x="267" y="804"/>
                </a:cxn>
                <a:cxn ang="0">
                  <a:pos x="579" y="740"/>
                </a:cxn>
                <a:cxn ang="0">
                  <a:pos x="539" y="676"/>
                </a:cxn>
                <a:cxn ang="0">
                  <a:pos x="755" y="540"/>
                </a:cxn>
                <a:cxn ang="0">
                  <a:pos x="743" y="684"/>
                </a:cxn>
                <a:cxn ang="0">
                  <a:pos x="1011" y="548"/>
                </a:cxn>
                <a:cxn ang="0">
                  <a:pos x="1047" y="300"/>
                </a:cxn>
                <a:cxn ang="0">
                  <a:pos x="1115" y="292"/>
                </a:cxn>
                <a:cxn ang="0">
                  <a:pos x="1183" y="152"/>
                </a:cxn>
                <a:cxn ang="0">
                  <a:pos x="995" y="248"/>
                </a:cxn>
                <a:cxn ang="0">
                  <a:pos x="975" y="164"/>
                </a:cxn>
              </a:cxnLst>
              <a:rect l="0" t="0" r="r" b="b"/>
              <a:pathLst>
                <a:path w="1196" h="804">
                  <a:moveTo>
                    <a:pt x="975" y="164"/>
                  </a:moveTo>
                  <a:cubicBezTo>
                    <a:pt x="972" y="113"/>
                    <a:pt x="969" y="36"/>
                    <a:pt x="955" y="0"/>
                  </a:cubicBezTo>
                  <a:cubicBezTo>
                    <a:pt x="876" y="41"/>
                    <a:pt x="767" y="52"/>
                    <a:pt x="699" y="104"/>
                  </a:cubicBezTo>
                  <a:cubicBezTo>
                    <a:pt x="725" y="139"/>
                    <a:pt x="753" y="151"/>
                    <a:pt x="755" y="192"/>
                  </a:cubicBezTo>
                  <a:cubicBezTo>
                    <a:pt x="761" y="308"/>
                    <a:pt x="535" y="400"/>
                    <a:pt x="515" y="264"/>
                  </a:cubicBezTo>
                  <a:cubicBezTo>
                    <a:pt x="507" y="211"/>
                    <a:pt x="545" y="192"/>
                    <a:pt x="543" y="152"/>
                  </a:cubicBezTo>
                  <a:cubicBezTo>
                    <a:pt x="442" y="162"/>
                    <a:pt x="345" y="210"/>
                    <a:pt x="243" y="232"/>
                  </a:cubicBezTo>
                  <a:cubicBezTo>
                    <a:pt x="256" y="312"/>
                    <a:pt x="280" y="379"/>
                    <a:pt x="283" y="468"/>
                  </a:cubicBezTo>
                  <a:cubicBezTo>
                    <a:pt x="246" y="547"/>
                    <a:pt x="158" y="474"/>
                    <a:pt x="79" y="492"/>
                  </a:cubicBezTo>
                  <a:cubicBezTo>
                    <a:pt x="43" y="501"/>
                    <a:pt x="0" y="525"/>
                    <a:pt x="3" y="568"/>
                  </a:cubicBezTo>
                  <a:cubicBezTo>
                    <a:pt x="6" y="607"/>
                    <a:pt x="52" y="625"/>
                    <a:pt x="95" y="624"/>
                  </a:cubicBezTo>
                  <a:cubicBezTo>
                    <a:pt x="146" y="623"/>
                    <a:pt x="194" y="566"/>
                    <a:pt x="247" y="572"/>
                  </a:cubicBezTo>
                  <a:cubicBezTo>
                    <a:pt x="336" y="582"/>
                    <a:pt x="257" y="745"/>
                    <a:pt x="267" y="804"/>
                  </a:cubicBezTo>
                  <a:cubicBezTo>
                    <a:pt x="372" y="784"/>
                    <a:pt x="495" y="782"/>
                    <a:pt x="579" y="740"/>
                  </a:cubicBezTo>
                  <a:cubicBezTo>
                    <a:pt x="565" y="711"/>
                    <a:pt x="542" y="710"/>
                    <a:pt x="539" y="676"/>
                  </a:cubicBezTo>
                  <a:cubicBezTo>
                    <a:pt x="533" y="593"/>
                    <a:pt x="682" y="503"/>
                    <a:pt x="755" y="540"/>
                  </a:cubicBezTo>
                  <a:cubicBezTo>
                    <a:pt x="813" y="570"/>
                    <a:pt x="768" y="646"/>
                    <a:pt x="743" y="684"/>
                  </a:cubicBezTo>
                  <a:cubicBezTo>
                    <a:pt x="849" y="655"/>
                    <a:pt x="933" y="604"/>
                    <a:pt x="1011" y="548"/>
                  </a:cubicBezTo>
                  <a:cubicBezTo>
                    <a:pt x="1011" y="445"/>
                    <a:pt x="956" y="329"/>
                    <a:pt x="1047" y="300"/>
                  </a:cubicBezTo>
                  <a:cubicBezTo>
                    <a:pt x="1067" y="294"/>
                    <a:pt x="1093" y="301"/>
                    <a:pt x="1115" y="292"/>
                  </a:cubicBezTo>
                  <a:cubicBezTo>
                    <a:pt x="1171" y="269"/>
                    <a:pt x="1196" y="215"/>
                    <a:pt x="1183" y="152"/>
                  </a:cubicBezTo>
                  <a:cubicBezTo>
                    <a:pt x="1093" y="94"/>
                    <a:pt x="1069" y="275"/>
                    <a:pt x="995" y="248"/>
                  </a:cubicBezTo>
                  <a:cubicBezTo>
                    <a:pt x="970" y="239"/>
                    <a:pt x="977" y="197"/>
                    <a:pt x="975" y="1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70" name="Freeform 103"/>
            <p:cNvSpPr>
              <a:spLocks/>
            </p:cNvSpPr>
            <p:nvPr/>
          </p:nvSpPr>
          <p:spPr bwMode="auto">
            <a:xfrm rot="41684">
              <a:off x="12294822" y="2393919"/>
              <a:ext cx="936600" cy="844343"/>
            </a:xfrm>
            <a:custGeom>
              <a:avLst/>
              <a:gdLst/>
              <a:ahLst/>
              <a:cxnLst>
                <a:cxn ang="0">
                  <a:pos x="197" y="379"/>
                </a:cxn>
                <a:cxn ang="0">
                  <a:pos x="81" y="379"/>
                </a:cxn>
                <a:cxn ang="0">
                  <a:pos x="105" y="531"/>
                </a:cxn>
                <a:cxn ang="0">
                  <a:pos x="225" y="511"/>
                </a:cxn>
                <a:cxn ang="0">
                  <a:pos x="257" y="779"/>
                </a:cxn>
                <a:cxn ang="0">
                  <a:pos x="505" y="743"/>
                </a:cxn>
                <a:cxn ang="0">
                  <a:pos x="441" y="635"/>
                </a:cxn>
                <a:cxn ang="0">
                  <a:pos x="505" y="507"/>
                </a:cxn>
                <a:cxn ang="0">
                  <a:pos x="633" y="699"/>
                </a:cxn>
                <a:cxn ang="0">
                  <a:pos x="741" y="659"/>
                </a:cxn>
                <a:cxn ang="0">
                  <a:pos x="837" y="595"/>
                </a:cxn>
                <a:cxn ang="0">
                  <a:pos x="709" y="331"/>
                </a:cxn>
                <a:cxn ang="0">
                  <a:pos x="729" y="315"/>
                </a:cxn>
                <a:cxn ang="0">
                  <a:pos x="725" y="183"/>
                </a:cxn>
                <a:cxn ang="0">
                  <a:pos x="677" y="251"/>
                </a:cxn>
                <a:cxn ang="0">
                  <a:pos x="585" y="135"/>
                </a:cxn>
                <a:cxn ang="0">
                  <a:pos x="497" y="7"/>
                </a:cxn>
                <a:cxn ang="0">
                  <a:pos x="365" y="43"/>
                </a:cxn>
                <a:cxn ang="0">
                  <a:pos x="445" y="227"/>
                </a:cxn>
                <a:cxn ang="0">
                  <a:pos x="401" y="263"/>
                </a:cxn>
                <a:cxn ang="0">
                  <a:pos x="289" y="143"/>
                </a:cxn>
                <a:cxn ang="0">
                  <a:pos x="277" y="71"/>
                </a:cxn>
                <a:cxn ang="0">
                  <a:pos x="129" y="119"/>
                </a:cxn>
                <a:cxn ang="0">
                  <a:pos x="165" y="247"/>
                </a:cxn>
                <a:cxn ang="0">
                  <a:pos x="197" y="379"/>
                </a:cxn>
              </a:cxnLst>
              <a:rect l="0" t="0" r="r" b="b"/>
              <a:pathLst>
                <a:path w="864" h="779">
                  <a:moveTo>
                    <a:pt x="197" y="379"/>
                  </a:moveTo>
                  <a:cubicBezTo>
                    <a:pt x="181" y="441"/>
                    <a:pt x="112" y="375"/>
                    <a:pt x="81" y="379"/>
                  </a:cubicBezTo>
                  <a:cubicBezTo>
                    <a:pt x="0" y="391"/>
                    <a:pt x="10" y="539"/>
                    <a:pt x="105" y="531"/>
                  </a:cubicBezTo>
                  <a:cubicBezTo>
                    <a:pt x="154" y="527"/>
                    <a:pt x="184" y="443"/>
                    <a:pt x="225" y="511"/>
                  </a:cubicBezTo>
                  <a:cubicBezTo>
                    <a:pt x="261" y="570"/>
                    <a:pt x="239" y="701"/>
                    <a:pt x="257" y="779"/>
                  </a:cubicBezTo>
                  <a:cubicBezTo>
                    <a:pt x="346" y="774"/>
                    <a:pt x="442" y="775"/>
                    <a:pt x="505" y="743"/>
                  </a:cubicBezTo>
                  <a:cubicBezTo>
                    <a:pt x="495" y="703"/>
                    <a:pt x="449" y="684"/>
                    <a:pt x="441" y="635"/>
                  </a:cubicBezTo>
                  <a:cubicBezTo>
                    <a:pt x="431" y="575"/>
                    <a:pt x="457" y="516"/>
                    <a:pt x="505" y="507"/>
                  </a:cubicBezTo>
                  <a:cubicBezTo>
                    <a:pt x="603" y="489"/>
                    <a:pt x="648" y="595"/>
                    <a:pt x="633" y="699"/>
                  </a:cubicBezTo>
                  <a:cubicBezTo>
                    <a:pt x="674" y="706"/>
                    <a:pt x="709" y="677"/>
                    <a:pt x="741" y="659"/>
                  </a:cubicBezTo>
                  <a:cubicBezTo>
                    <a:pt x="775" y="640"/>
                    <a:pt x="811" y="621"/>
                    <a:pt x="837" y="595"/>
                  </a:cubicBezTo>
                  <a:cubicBezTo>
                    <a:pt x="800" y="501"/>
                    <a:pt x="725" y="446"/>
                    <a:pt x="709" y="331"/>
                  </a:cubicBezTo>
                  <a:cubicBezTo>
                    <a:pt x="718" y="328"/>
                    <a:pt x="720" y="318"/>
                    <a:pt x="729" y="315"/>
                  </a:cubicBezTo>
                  <a:cubicBezTo>
                    <a:pt x="864" y="369"/>
                    <a:pt x="840" y="161"/>
                    <a:pt x="725" y="183"/>
                  </a:cubicBezTo>
                  <a:cubicBezTo>
                    <a:pt x="693" y="197"/>
                    <a:pt x="709" y="244"/>
                    <a:pt x="677" y="251"/>
                  </a:cubicBezTo>
                  <a:cubicBezTo>
                    <a:pt x="630" y="262"/>
                    <a:pt x="609" y="179"/>
                    <a:pt x="585" y="135"/>
                  </a:cubicBezTo>
                  <a:cubicBezTo>
                    <a:pt x="573" y="113"/>
                    <a:pt x="517" y="0"/>
                    <a:pt x="497" y="7"/>
                  </a:cubicBezTo>
                  <a:cubicBezTo>
                    <a:pt x="458" y="20"/>
                    <a:pt x="425" y="25"/>
                    <a:pt x="365" y="43"/>
                  </a:cubicBezTo>
                  <a:cubicBezTo>
                    <a:pt x="384" y="96"/>
                    <a:pt x="473" y="143"/>
                    <a:pt x="445" y="227"/>
                  </a:cubicBezTo>
                  <a:cubicBezTo>
                    <a:pt x="440" y="242"/>
                    <a:pt x="425" y="260"/>
                    <a:pt x="401" y="263"/>
                  </a:cubicBezTo>
                  <a:cubicBezTo>
                    <a:pt x="344" y="270"/>
                    <a:pt x="297" y="206"/>
                    <a:pt x="289" y="143"/>
                  </a:cubicBezTo>
                  <a:cubicBezTo>
                    <a:pt x="286" y="117"/>
                    <a:pt x="298" y="90"/>
                    <a:pt x="277" y="71"/>
                  </a:cubicBezTo>
                  <a:cubicBezTo>
                    <a:pt x="221" y="81"/>
                    <a:pt x="182" y="107"/>
                    <a:pt x="129" y="119"/>
                  </a:cubicBezTo>
                  <a:cubicBezTo>
                    <a:pt x="138" y="156"/>
                    <a:pt x="151" y="200"/>
                    <a:pt x="165" y="247"/>
                  </a:cubicBezTo>
                  <a:cubicBezTo>
                    <a:pt x="179" y="294"/>
                    <a:pt x="207" y="342"/>
                    <a:pt x="197" y="37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71" name="Freeform 101"/>
            <p:cNvSpPr>
              <a:spLocks/>
            </p:cNvSpPr>
            <p:nvPr/>
          </p:nvSpPr>
          <p:spPr bwMode="auto">
            <a:xfrm rot="41684">
              <a:off x="12564160" y="2974940"/>
              <a:ext cx="867552" cy="1182972"/>
            </a:xfrm>
            <a:custGeom>
              <a:avLst/>
              <a:gdLst/>
              <a:ahLst/>
              <a:cxnLst>
                <a:cxn ang="0">
                  <a:pos x="704" y="333"/>
                </a:cxn>
                <a:cxn ang="0">
                  <a:pos x="600" y="97"/>
                </a:cxn>
                <a:cxn ang="0">
                  <a:pos x="496" y="157"/>
                </a:cxn>
                <a:cxn ang="0">
                  <a:pos x="376" y="201"/>
                </a:cxn>
                <a:cxn ang="0">
                  <a:pos x="348" y="73"/>
                </a:cxn>
                <a:cxn ang="0">
                  <a:pos x="264" y="5"/>
                </a:cxn>
                <a:cxn ang="0">
                  <a:pos x="212" y="77"/>
                </a:cxn>
                <a:cxn ang="0">
                  <a:pos x="276" y="221"/>
                </a:cxn>
                <a:cxn ang="0">
                  <a:pos x="4" y="281"/>
                </a:cxn>
                <a:cxn ang="0">
                  <a:pos x="24" y="545"/>
                </a:cxn>
                <a:cxn ang="0">
                  <a:pos x="180" y="489"/>
                </a:cxn>
                <a:cxn ang="0">
                  <a:pos x="140" y="709"/>
                </a:cxn>
                <a:cxn ang="0">
                  <a:pos x="40" y="693"/>
                </a:cxn>
                <a:cxn ang="0">
                  <a:pos x="88" y="945"/>
                </a:cxn>
                <a:cxn ang="0">
                  <a:pos x="264" y="893"/>
                </a:cxn>
                <a:cxn ang="0">
                  <a:pos x="428" y="893"/>
                </a:cxn>
                <a:cxn ang="0">
                  <a:pos x="396" y="997"/>
                </a:cxn>
                <a:cxn ang="0">
                  <a:pos x="564" y="941"/>
                </a:cxn>
                <a:cxn ang="0">
                  <a:pos x="508" y="857"/>
                </a:cxn>
                <a:cxn ang="0">
                  <a:pos x="640" y="773"/>
                </a:cxn>
                <a:cxn ang="0">
                  <a:pos x="800" y="713"/>
                </a:cxn>
                <a:cxn ang="0">
                  <a:pos x="784" y="581"/>
                </a:cxn>
                <a:cxn ang="0">
                  <a:pos x="748" y="469"/>
                </a:cxn>
                <a:cxn ang="0">
                  <a:pos x="660" y="549"/>
                </a:cxn>
                <a:cxn ang="0">
                  <a:pos x="528" y="473"/>
                </a:cxn>
                <a:cxn ang="0">
                  <a:pos x="704" y="333"/>
                </a:cxn>
              </a:cxnLst>
              <a:rect l="0" t="0" r="r" b="b"/>
              <a:pathLst>
                <a:path w="800" h="1091">
                  <a:moveTo>
                    <a:pt x="704" y="333"/>
                  </a:moveTo>
                  <a:cubicBezTo>
                    <a:pt x="695" y="245"/>
                    <a:pt x="633" y="175"/>
                    <a:pt x="600" y="97"/>
                  </a:cubicBezTo>
                  <a:cubicBezTo>
                    <a:pt x="558" y="114"/>
                    <a:pt x="535" y="135"/>
                    <a:pt x="496" y="157"/>
                  </a:cubicBezTo>
                  <a:cubicBezTo>
                    <a:pt x="463" y="176"/>
                    <a:pt x="413" y="210"/>
                    <a:pt x="376" y="201"/>
                  </a:cubicBezTo>
                  <a:cubicBezTo>
                    <a:pt x="319" y="188"/>
                    <a:pt x="356" y="117"/>
                    <a:pt x="348" y="73"/>
                  </a:cubicBezTo>
                  <a:cubicBezTo>
                    <a:pt x="341" y="37"/>
                    <a:pt x="307" y="0"/>
                    <a:pt x="264" y="5"/>
                  </a:cubicBezTo>
                  <a:cubicBezTo>
                    <a:pt x="218" y="10"/>
                    <a:pt x="212" y="48"/>
                    <a:pt x="212" y="77"/>
                  </a:cubicBezTo>
                  <a:cubicBezTo>
                    <a:pt x="212" y="148"/>
                    <a:pt x="294" y="152"/>
                    <a:pt x="276" y="221"/>
                  </a:cubicBezTo>
                  <a:cubicBezTo>
                    <a:pt x="258" y="290"/>
                    <a:pt x="88" y="257"/>
                    <a:pt x="4" y="281"/>
                  </a:cubicBezTo>
                  <a:cubicBezTo>
                    <a:pt x="10" y="366"/>
                    <a:pt x="0" y="469"/>
                    <a:pt x="24" y="545"/>
                  </a:cubicBezTo>
                  <a:cubicBezTo>
                    <a:pt x="77" y="525"/>
                    <a:pt x="119" y="481"/>
                    <a:pt x="180" y="489"/>
                  </a:cubicBezTo>
                  <a:cubicBezTo>
                    <a:pt x="318" y="508"/>
                    <a:pt x="284" y="707"/>
                    <a:pt x="140" y="709"/>
                  </a:cubicBezTo>
                  <a:cubicBezTo>
                    <a:pt x="98" y="710"/>
                    <a:pt x="81" y="686"/>
                    <a:pt x="40" y="693"/>
                  </a:cubicBezTo>
                  <a:cubicBezTo>
                    <a:pt x="38" y="779"/>
                    <a:pt x="65" y="871"/>
                    <a:pt x="88" y="945"/>
                  </a:cubicBezTo>
                  <a:cubicBezTo>
                    <a:pt x="145" y="930"/>
                    <a:pt x="200" y="913"/>
                    <a:pt x="264" y="893"/>
                  </a:cubicBezTo>
                  <a:cubicBezTo>
                    <a:pt x="304" y="880"/>
                    <a:pt x="418" y="829"/>
                    <a:pt x="428" y="893"/>
                  </a:cubicBezTo>
                  <a:cubicBezTo>
                    <a:pt x="435" y="936"/>
                    <a:pt x="391" y="962"/>
                    <a:pt x="396" y="997"/>
                  </a:cubicBezTo>
                  <a:cubicBezTo>
                    <a:pt x="409" y="1091"/>
                    <a:pt x="575" y="1034"/>
                    <a:pt x="564" y="941"/>
                  </a:cubicBezTo>
                  <a:cubicBezTo>
                    <a:pt x="560" y="908"/>
                    <a:pt x="509" y="897"/>
                    <a:pt x="508" y="857"/>
                  </a:cubicBezTo>
                  <a:cubicBezTo>
                    <a:pt x="507" y="803"/>
                    <a:pt x="593" y="789"/>
                    <a:pt x="640" y="773"/>
                  </a:cubicBezTo>
                  <a:cubicBezTo>
                    <a:pt x="704" y="752"/>
                    <a:pt x="741" y="735"/>
                    <a:pt x="800" y="713"/>
                  </a:cubicBezTo>
                  <a:cubicBezTo>
                    <a:pt x="799" y="670"/>
                    <a:pt x="791" y="624"/>
                    <a:pt x="784" y="581"/>
                  </a:cubicBezTo>
                  <a:cubicBezTo>
                    <a:pt x="777" y="541"/>
                    <a:pt x="777" y="492"/>
                    <a:pt x="748" y="469"/>
                  </a:cubicBezTo>
                  <a:cubicBezTo>
                    <a:pt x="717" y="490"/>
                    <a:pt x="701" y="533"/>
                    <a:pt x="660" y="549"/>
                  </a:cubicBezTo>
                  <a:cubicBezTo>
                    <a:pt x="599" y="572"/>
                    <a:pt x="535" y="540"/>
                    <a:pt x="528" y="473"/>
                  </a:cubicBezTo>
                  <a:cubicBezTo>
                    <a:pt x="519" y="380"/>
                    <a:pt x="597" y="318"/>
                    <a:pt x="704" y="33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72" name="Freeform 28"/>
            <p:cNvSpPr>
              <a:spLocks/>
            </p:cNvSpPr>
            <p:nvPr/>
          </p:nvSpPr>
          <p:spPr bwMode="auto">
            <a:xfrm rot="41684">
              <a:off x="10645642" y="1909824"/>
              <a:ext cx="94663" cy="105821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0" y="98"/>
                </a:cxn>
                <a:cxn ang="0">
                  <a:pos x="88" y="0"/>
                </a:cxn>
              </a:cxnLst>
              <a:rect l="0" t="0" r="r" b="b"/>
              <a:pathLst>
                <a:path w="88" h="98">
                  <a:moveTo>
                    <a:pt x="88" y="0"/>
                  </a:moveTo>
                  <a:cubicBezTo>
                    <a:pt x="57" y="32"/>
                    <a:pt x="28" y="64"/>
                    <a:pt x="0" y="98"/>
                  </a:cubicBezTo>
                  <a:cubicBezTo>
                    <a:pt x="33" y="67"/>
                    <a:pt x="66" y="37"/>
                    <a:pt x="88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73" name="Freeform 34"/>
            <p:cNvSpPr>
              <a:spLocks/>
            </p:cNvSpPr>
            <p:nvPr/>
          </p:nvSpPr>
          <p:spPr bwMode="auto">
            <a:xfrm rot="41684">
              <a:off x="12028875" y="1319685"/>
              <a:ext cx="312943" cy="193820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0" y="6"/>
                </a:cxn>
                <a:cxn ang="0">
                  <a:pos x="26" y="39"/>
                </a:cxn>
                <a:cxn ang="0">
                  <a:pos x="126" y="51"/>
                </a:cxn>
                <a:cxn ang="0">
                  <a:pos x="50" y="75"/>
                </a:cxn>
                <a:cxn ang="0">
                  <a:pos x="98" y="179"/>
                </a:cxn>
                <a:cxn ang="0">
                  <a:pos x="151" y="171"/>
                </a:cxn>
                <a:cxn ang="0">
                  <a:pos x="182" y="179"/>
                </a:cxn>
                <a:cxn ang="0">
                  <a:pos x="117" y="175"/>
                </a:cxn>
                <a:cxn ang="0">
                  <a:pos x="121" y="150"/>
                </a:cxn>
                <a:cxn ang="0">
                  <a:pos x="179" y="150"/>
                </a:cxn>
                <a:cxn ang="0">
                  <a:pos x="182" y="179"/>
                </a:cxn>
                <a:cxn ang="0">
                  <a:pos x="194" y="179"/>
                </a:cxn>
                <a:cxn ang="0">
                  <a:pos x="246" y="75"/>
                </a:cxn>
                <a:cxn ang="0">
                  <a:pos x="166" y="51"/>
                </a:cxn>
                <a:cxn ang="0">
                  <a:pos x="266" y="35"/>
                </a:cxn>
                <a:cxn ang="0">
                  <a:pos x="289" y="6"/>
                </a:cxn>
                <a:cxn ang="0">
                  <a:pos x="146" y="0"/>
                </a:cxn>
              </a:cxnLst>
              <a:rect l="0" t="0" r="r" b="b"/>
              <a:pathLst>
                <a:path w="289" h="179">
                  <a:moveTo>
                    <a:pt x="146" y="0"/>
                  </a:moveTo>
                  <a:cubicBezTo>
                    <a:pt x="97" y="0"/>
                    <a:pt x="48" y="2"/>
                    <a:pt x="0" y="6"/>
                  </a:cubicBezTo>
                  <a:cubicBezTo>
                    <a:pt x="7" y="18"/>
                    <a:pt x="15" y="30"/>
                    <a:pt x="26" y="39"/>
                  </a:cubicBezTo>
                  <a:cubicBezTo>
                    <a:pt x="55" y="21"/>
                    <a:pt x="123" y="18"/>
                    <a:pt x="126" y="51"/>
                  </a:cubicBezTo>
                  <a:cubicBezTo>
                    <a:pt x="129" y="82"/>
                    <a:pt x="84" y="87"/>
                    <a:pt x="50" y="75"/>
                  </a:cubicBezTo>
                  <a:cubicBezTo>
                    <a:pt x="56" y="104"/>
                    <a:pt x="90" y="140"/>
                    <a:pt x="98" y="179"/>
                  </a:cubicBezTo>
                  <a:cubicBezTo>
                    <a:pt x="98" y="179"/>
                    <a:pt x="127" y="170"/>
                    <a:pt x="151" y="171"/>
                  </a:cubicBezTo>
                  <a:cubicBezTo>
                    <a:pt x="169" y="171"/>
                    <a:pt x="182" y="179"/>
                    <a:pt x="182" y="179"/>
                  </a:cubicBezTo>
                  <a:cubicBezTo>
                    <a:pt x="174" y="169"/>
                    <a:pt x="136" y="170"/>
                    <a:pt x="117" y="175"/>
                  </a:cubicBezTo>
                  <a:cubicBezTo>
                    <a:pt x="111" y="139"/>
                    <a:pt x="121" y="150"/>
                    <a:pt x="121" y="150"/>
                  </a:cubicBezTo>
                  <a:cubicBezTo>
                    <a:pt x="121" y="150"/>
                    <a:pt x="165" y="158"/>
                    <a:pt x="179" y="150"/>
                  </a:cubicBezTo>
                  <a:cubicBezTo>
                    <a:pt x="181" y="162"/>
                    <a:pt x="181" y="168"/>
                    <a:pt x="182" y="179"/>
                  </a:cubicBezTo>
                  <a:cubicBezTo>
                    <a:pt x="194" y="179"/>
                    <a:pt x="194" y="179"/>
                    <a:pt x="194" y="179"/>
                  </a:cubicBezTo>
                  <a:cubicBezTo>
                    <a:pt x="209" y="142"/>
                    <a:pt x="227" y="108"/>
                    <a:pt x="246" y="75"/>
                  </a:cubicBezTo>
                  <a:cubicBezTo>
                    <a:pt x="220" y="81"/>
                    <a:pt x="163" y="88"/>
                    <a:pt x="166" y="51"/>
                  </a:cubicBezTo>
                  <a:cubicBezTo>
                    <a:pt x="169" y="17"/>
                    <a:pt x="231" y="25"/>
                    <a:pt x="266" y="35"/>
                  </a:cubicBezTo>
                  <a:cubicBezTo>
                    <a:pt x="279" y="30"/>
                    <a:pt x="284" y="18"/>
                    <a:pt x="289" y="6"/>
                  </a:cubicBezTo>
                  <a:cubicBezTo>
                    <a:pt x="242" y="2"/>
                    <a:pt x="194" y="0"/>
                    <a:pt x="14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74" name="Freeform 40"/>
            <p:cNvSpPr>
              <a:spLocks/>
            </p:cNvSpPr>
            <p:nvPr/>
          </p:nvSpPr>
          <p:spPr bwMode="auto">
            <a:xfrm rot="41684">
              <a:off x="10378943" y="2694365"/>
              <a:ext cx="854189" cy="1013658"/>
            </a:xfrm>
            <a:custGeom>
              <a:avLst/>
              <a:gdLst/>
              <a:ahLst/>
              <a:cxnLst>
                <a:cxn ang="0">
                  <a:pos x="240" y="808"/>
                </a:cxn>
                <a:cxn ang="0">
                  <a:pos x="340" y="880"/>
                </a:cxn>
                <a:cxn ang="0">
                  <a:pos x="460" y="936"/>
                </a:cxn>
                <a:cxn ang="0">
                  <a:pos x="536" y="676"/>
                </a:cxn>
                <a:cxn ang="0">
                  <a:pos x="608" y="740"/>
                </a:cxn>
                <a:cxn ang="0">
                  <a:pos x="672" y="608"/>
                </a:cxn>
                <a:cxn ang="0">
                  <a:pos x="592" y="612"/>
                </a:cxn>
                <a:cxn ang="0">
                  <a:pos x="604" y="436"/>
                </a:cxn>
                <a:cxn ang="0">
                  <a:pos x="668" y="316"/>
                </a:cxn>
                <a:cxn ang="0">
                  <a:pos x="496" y="192"/>
                </a:cxn>
                <a:cxn ang="0">
                  <a:pos x="404" y="360"/>
                </a:cxn>
                <a:cxn ang="0">
                  <a:pos x="348" y="180"/>
                </a:cxn>
                <a:cxn ang="0">
                  <a:pos x="412" y="120"/>
                </a:cxn>
                <a:cxn ang="0">
                  <a:pos x="284" y="0"/>
                </a:cxn>
                <a:cxn ang="0">
                  <a:pos x="136" y="228"/>
                </a:cxn>
                <a:cxn ang="0">
                  <a:pos x="80" y="112"/>
                </a:cxn>
                <a:cxn ang="0">
                  <a:pos x="44" y="260"/>
                </a:cxn>
                <a:cxn ang="0">
                  <a:pos x="0" y="540"/>
                </a:cxn>
                <a:cxn ang="0">
                  <a:pos x="140" y="720"/>
                </a:cxn>
                <a:cxn ang="0">
                  <a:pos x="196" y="560"/>
                </a:cxn>
                <a:cxn ang="0">
                  <a:pos x="284" y="760"/>
                </a:cxn>
                <a:cxn ang="0">
                  <a:pos x="240" y="808"/>
                </a:cxn>
              </a:cxnLst>
              <a:rect l="0" t="0" r="r" b="b"/>
              <a:pathLst>
                <a:path w="788" h="936">
                  <a:moveTo>
                    <a:pt x="240" y="808"/>
                  </a:moveTo>
                  <a:cubicBezTo>
                    <a:pt x="240" y="837"/>
                    <a:pt x="315" y="866"/>
                    <a:pt x="340" y="880"/>
                  </a:cubicBezTo>
                  <a:cubicBezTo>
                    <a:pt x="387" y="906"/>
                    <a:pt x="413" y="923"/>
                    <a:pt x="460" y="936"/>
                  </a:cubicBezTo>
                  <a:cubicBezTo>
                    <a:pt x="483" y="876"/>
                    <a:pt x="463" y="682"/>
                    <a:pt x="536" y="676"/>
                  </a:cubicBezTo>
                  <a:cubicBezTo>
                    <a:pt x="580" y="673"/>
                    <a:pt x="595" y="729"/>
                    <a:pt x="608" y="740"/>
                  </a:cubicBezTo>
                  <a:cubicBezTo>
                    <a:pt x="711" y="830"/>
                    <a:pt x="788" y="642"/>
                    <a:pt x="672" y="608"/>
                  </a:cubicBezTo>
                  <a:cubicBezTo>
                    <a:pt x="648" y="601"/>
                    <a:pt x="623" y="620"/>
                    <a:pt x="592" y="612"/>
                  </a:cubicBezTo>
                  <a:cubicBezTo>
                    <a:pt x="518" y="594"/>
                    <a:pt x="581" y="483"/>
                    <a:pt x="604" y="436"/>
                  </a:cubicBezTo>
                  <a:cubicBezTo>
                    <a:pt x="626" y="392"/>
                    <a:pt x="649" y="362"/>
                    <a:pt x="668" y="316"/>
                  </a:cubicBezTo>
                  <a:cubicBezTo>
                    <a:pt x="604" y="282"/>
                    <a:pt x="563" y="223"/>
                    <a:pt x="496" y="192"/>
                  </a:cubicBezTo>
                  <a:cubicBezTo>
                    <a:pt x="471" y="271"/>
                    <a:pt x="482" y="345"/>
                    <a:pt x="404" y="360"/>
                  </a:cubicBezTo>
                  <a:cubicBezTo>
                    <a:pt x="303" y="380"/>
                    <a:pt x="310" y="230"/>
                    <a:pt x="348" y="180"/>
                  </a:cubicBezTo>
                  <a:cubicBezTo>
                    <a:pt x="365" y="158"/>
                    <a:pt x="412" y="139"/>
                    <a:pt x="412" y="120"/>
                  </a:cubicBezTo>
                  <a:cubicBezTo>
                    <a:pt x="412" y="87"/>
                    <a:pt x="285" y="23"/>
                    <a:pt x="284" y="0"/>
                  </a:cubicBezTo>
                  <a:cubicBezTo>
                    <a:pt x="227" y="68"/>
                    <a:pt x="208" y="175"/>
                    <a:pt x="136" y="228"/>
                  </a:cubicBezTo>
                  <a:cubicBezTo>
                    <a:pt x="95" y="205"/>
                    <a:pt x="134" y="116"/>
                    <a:pt x="80" y="112"/>
                  </a:cubicBezTo>
                  <a:cubicBezTo>
                    <a:pt x="29" y="109"/>
                    <a:pt x="14" y="213"/>
                    <a:pt x="44" y="260"/>
                  </a:cubicBezTo>
                  <a:cubicBezTo>
                    <a:pt x="180" y="299"/>
                    <a:pt x="10" y="462"/>
                    <a:pt x="0" y="540"/>
                  </a:cubicBezTo>
                  <a:cubicBezTo>
                    <a:pt x="42" y="605"/>
                    <a:pt x="74" y="680"/>
                    <a:pt x="140" y="720"/>
                  </a:cubicBezTo>
                  <a:cubicBezTo>
                    <a:pt x="140" y="648"/>
                    <a:pt x="135" y="569"/>
                    <a:pt x="196" y="560"/>
                  </a:cubicBezTo>
                  <a:cubicBezTo>
                    <a:pt x="284" y="548"/>
                    <a:pt x="324" y="694"/>
                    <a:pt x="284" y="760"/>
                  </a:cubicBezTo>
                  <a:cubicBezTo>
                    <a:pt x="276" y="774"/>
                    <a:pt x="240" y="793"/>
                    <a:pt x="240" y="80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75" name="Freeform 41"/>
            <p:cNvSpPr>
              <a:spLocks/>
            </p:cNvSpPr>
            <p:nvPr/>
          </p:nvSpPr>
          <p:spPr bwMode="auto">
            <a:xfrm rot="41684">
              <a:off x="12486531" y="1533806"/>
              <a:ext cx="721662" cy="335287"/>
            </a:xfrm>
            <a:custGeom>
              <a:avLst/>
              <a:gdLst/>
              <a:ahLst/>
              <a:cxnLst>
                <a:cxn ang="0">
                  <a:pos x="452" y="137"/>
                </a:cxn>
                <a:cxn ang="0">
                  <a:pos x="624" y="173"/>
                </a:cxn>
                <a:cxn ang="0">
                  <a:pos x="544" y="85"/>
                </a:cxn>
                <a:cxn ang="0">
                  <a:pos x="308" y="49"/>
                </a:cxn>
                <a:cxn ang="0">
                  <a:pos x="316" y="25"/>
                </a:cxn>
                <a:cxn ang="0">
                  <a:pos x="200" y="29"/>
                </a:cxn>
                <a:cxn ang="0">
                  <a:pos x="248" y="49"/>
                </a:cxn>
                <a:cxn ang="0">
                  <a:pos x="0" y="73"/>
                </a:cxn>
                <a:cxn ang="0">
                  <a:pos x="0" y="101"/>
                </a:cxn>
                <a:cxn ang="0">
                  <a:pos x="220" y="121"/>
                </a:cxn>
                <a:cxn ang="0">
                  <a:pos x="12" y="117"/>
                </a:cxn>
                <a:cxn ang="0">
                  <a:pos x="36" y="149"/>
                </a:cxn>
                <a:cxn ang="0">
                  <a:pos x="324" y="209"/>
                </a:cxn>
                <a:cxn ang="0">
                  <a:pos x="292" y="221"/>
                </a:cxn>
                <a:cxn ang="0">
                  <a:pos x="432" y="265"/>
                </a:cxn>
                <a:cxn ang="0">
                  <a:pos x="400" y="221"/>
                </a:cxn>
                <a:cxn ang="0">
                  <a:pos x="664" y="309"/>
                </a:cxn>
                <a:cxn ang="0">
                  <a:pos x="656" y="229"/>
                </a:cxn>
                <a:cxn ang="0">
                  <a:pos x="452" y="137"/>
                </a:cxn>
              </a:cxnLst>
              <a:rect l="0" t="0" r="r" b="b"/>
              <a:pathLst>
                <a:path w="665" h="309">
                  <a:moveTo>
                    <a:pt x="452" y="137"/>
                  </a:moveTo>
                  <a:cubicBezTo>
                    <a:pt x="522" y="121"/>
                    <a:pt x="576" y="154"/>
                    <a:pt x="624" y="173"/>
                  </a:cubicBezTo>
                  <a:cubicBezTo>
                    <a:pt x="602" y="140"/>
                    <a:pt x="585" y="102"/>
                    <a:pt x="544" y="85"/>
                  </a:cubicBezTo>
                  <a:cubicBezTo>
                    <a:pt x="476" y="57"/>
                    <a:pt x="378" y="81"/>
                    <a:pt x="308" y="49"/>
                  </a:cubicBezTo>
                  <a:cubicBezTo>
                    <a:pt x="311" y="40"/>
                    <a:pt x="327" y="36"/>
                    <a:pt x="316" y="25"/>
                  </a:cubicBezTo>
                  <a:cubicBezTo>
                    <a:pt x="289" y="15"/>
                    <a:pt x="218" y="0"/>
                    <a:pt x="200" y="29"/>
                  </a:cubicBezTo>
                  <a:cubicBezTo>
                    <a:pt x="209" y="42"/>
                    <a:pt x="237" y="38"/>
                    <a:pt x="248" y="49"/>
                  </a:cubicBezTo>
                  <a:cubicBezTo>
                    <a:pt x="177" y="69"/>
                    <a:pt x="75" y="57"/>
                    <a:pt x="0" y="73"/>
                  </a:cubicBezTo>
                  <a:cubicBezTo>
                    <a:pt x="0" y="82"/>
                    <a:pt x="0" y="92"/>
                    <a:pt x="0" y="101"/>
                  </a:cubicBezTo>
                  <a:cubicBezTo>
                    <a:pt x="76" y="100"/>
                    <a:pt x="173" y="77"/>
                    <a:pt x="220" y="121"/>
                  </a:cubicBezTo>
                  <a:cubicBezTo>
                    <a:pt x="157" y="140"/>
                    <a:pt x="81" y="118"/>
                    <a:pt x="12" y="117"/>
                  </a:cubicBezTo>
                  <a:cubicBezTo>
                    <a:pt x="14" y="134"/>
                    <a:pt x="31" y="136"/>
                    <a:pt x="36" y="149"/>
                  </a:cubicBezTo>
                  <a:cubicBezTo>
                    <a:pt x="135" y="166"/>
                    <a:pt x="258" y="159"/>
                    <a:pt x="324" y="209"/>
                  </a:cubicBezTo>
                  <a:cubicBezTo>
                    <a:pt x="310" y="210"/>
                    <a:pt x="293" y="208"/>
                    <a:pt x="292" y="221"/>
                  </a:cubicBezTo>
                  <a:cubicBezTo>
                    <a:pt x="325" y="248"/>
                    <a:pt x="377" y="274"/>
                    <a:pt x="432" y="265"/>
                  </a:cubicBezTo>
                  <a:cubicBezTo>
                    <a:pt x="432" y="240"/>
                    <a:pt x="403" y="244"/>
                    <a:pt x="400" y="221"/>
                  </a:cubicBezTo>
                  <a:cubicBezTo>
                    <a:pt x="508" y="230"/>
                    <a:pt x="576" y="280"/>
                    <a:pt x="664" y="309"/>
                  </a:cubicBezTo>
                  <a:cubicBezTo>
                    <a:pt x="664" y="279"/>
                    <a:pt x="665" y="249"/>
                    <a:pt x="656" y="229"/>
                  </a:cubicBezTo>
                  <a:cubicBezTo>
                    <a:pt x="587" y="200"/>
                    <a:pt x="483" y="205"/>
                    <a:pt x="452" y="13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76" name="Freeform 42"/>
            <p:cNvSpPr>
              <a:spLocks/>
            </p:cNvSpPr>
            <p:nvPr/>
          </p:nvSpPr>
          <p:spPr bwMode="auto">
            <a:xfrm rot="41684">
              <a:off x="10621905" y="3766197"/>
              <a:ext cx="1316363" cy="866621"/>
            </a:xfrm>
            <a:custGeom>
              <a:avLst/>
              <a:gdLst/>
              <a:ahLst/>
              <a:cxnLst>
                <a:cxn ang="0">
                  <a:pos x="1113" y="620"/>
                </a:cxn>
                <a:cxn ang="0">
                  <a:pos x="1213" y="564"/>
                </a:cxn>
                <a:cxn ang="0">
                  <a:pos x="1073" y="488"/>
                </a:cxn>
                <a:cxn ang="0">
                  <a:pos x="997" y="508"/>
                </a:cxn>
                <a:cxn ang="0">
                  <a:pos x="929" y="444"/>
                </a:cxn>
                <a:cxn ang="0">
                  <a:pos x="969" y="228"/>
                </a:cxn>
                <a:cxn ang="0">
                  <a:pos x="669" y="152"/>
                </a:cxn>
                <a:cxn ang="0">
                  <a:pos x="697" y="276"/>
                </a:cxn>
                <a:cxn ang="0">
                  <a:pos x="461" y="172"/>
                </a:cxn>
                <a:cxn ang="0">
                  <a:pos x="513" y="104"/>
                </a:cxn>
                <a:cxn ang="0">
                  <a:pos x="389" y="52"/>
                </a:cxn>
                <a:cxn ang="0">
                  <a:pos x="249" y="0"/>
                </a:cxn>
                <a:cxn ang="0">
                  <a:pos x="249" y="12"/>
                </a:cxn>
                <a:cxn ang="0">
                  <a:pos x="205" y="252"/>
                </a:cxn>
                <a:cxn ang="0">
                  <a:pos x="33" y="152"/>
                </a:cxn>
                <a:cxn ang="0">
                  <a:pos x="97" y="296"/>
                </a:cxn>
                <a:cxn ang="0">
                  <a:pos x="165" y="304"/>
                </a:cxn>
                <a:cxn ang="0">
                  <a:pos x="197" y="552"/>
                </a:cxn>
                <a:cxn ang="0">
                  <a:pos x="469" y="688"/>
                </a:cxn>
                <a:cxn ang="0">
                  <a:pos x="481" y="536"/>
                </a:cxn>
                <a:cxn ang="0">
                  <a:pos x="673" y="684"/>
                </a:cxn>
                <a:cxn ang="0">
                  <a:pos x="633" y="740"/>
                </a:cxn>
                <a:cxn ang="0">
                  <a:pos x="949" y="800"/>
                </a:cxn>
                <a:cxn ang="0">
                  <a:pos x="929" y="592"/>
                </a:cxn>
                <a:cxn ang="0">
                  <a:pos x="1113" y="620"/>
                </a:cxn>
              </a:cxnLst>
              <a:rect l="0" t="0" r="r" b="b"/>
              <a:pathLst>
                <a:path w="1215" h="800">
                  <a:moveTo>
                    <a:pt x="1113" y="620"/>
                  </a:moveTo>
                  <a:cubicBezTo>
                    <a:pt x="1163" y="624"/>
                    <a:pt x="1211" y="607"/>
                    <a:pt x="1213" y="564"/>
                  </a:cubicBezTo>
                  <a:cubicBezTo>
                    <a:pt x="1215" y="507"/>
                    <a:pt x="1141" y="480"/>
                    <a:pt x="1073" y="488"/>
                  </a:cubicBezTo>
                  <a:cubicBezTo>
                    <a:pt x="1045" y="492"/>
                    <a:pt x="1020" y="509"/>
                    <a:pt x="997" y="508"/>
                  </a:cubicBezTo>
                  <a:cubicBezTo>
                    <a:pt x="959" y="506"/>
                    <a:pt x="929" y="473"/>
                    <a:pt x="929" y="444"/>
                  </a:cubicBezTo>
                  <a:cubicBezTo>
                    <a:pt x="929" y="373"/>
                    <a:pt x="968" y="315"/>
                    <a:pt x="969" y="228"/>
                  </a:cubicBezTo>
                  <a:cubicBezTo>
                    <a:pt x="865" y="210"/>
                    <a:pt x="772" y="159"/>
                    <a:pt x="669" y="152"/>
                  </a:cubicBezTo>
                  <a:cubicBezTo>
                    <a:pt x="669" y="188"/>
                    <a:pt x="708" y="217"/>
                    <a:pt x="697" y="276"/>
                  </a:cubicBezTo>
                  <a:cubicBezTo>
                    <a:pt x="637" y="386"/>
                    <a:pt x="437" y="313"/>
                    <a:pt x="461" y="172"/>
                  </a:cubicBezTo>
                  <a:cubicBezTo>
                    <a:pt x="471" y="142"/>
                    <a:pt x="501" y="132"/>
                    <a:pt x="513" y="104"/>
                  </a:cubicBezTo>
                  <a:cubicBezTo>
                    <a:pt x="485" y="70"/>
                    <a:pt x="433" y="67"/>
                    <a:pt x="389" y="52"/>
                  </a:cubicBezTo>
                  <a:cubicBezTo>
                    <a:pt x="342" y="36"/>
                    <a:pt x="293" y="13"/>
                    <a:pt x="249" y="0"/>
                  </a:cubicBezTo>
                  <a:cubicBezTo>
                    <a:pt x="249" y="4"/>
                    <a:pt x="249" y="8"/>
                    <a:pt x="249" y="12"/>
                  </a:cubicBezTo>
                  <a:cubicBezTo>
                    <a:pt x="221" y="77"/>
                    <a:pt x="270" y="245"/>
                    <a:pt x="205" y="252"/>
                  </a:cubicBezTo>
                  <a:cubicBezTo>
                    <a:pt x="132" y="260"/>
                    <a:pt x="134" y="116"/>
                    <a:pt x="33" y="152"/>
                  </a:cubicBezTo>
                  <a:cubicBezTo>
                    <a:pt x="0" y="211"/>
                    <a:pt x="53" y="280"/>
                    <a:pt x="97" y="296"/>
                  </a:cubicBezTo>
                  <a:cubicBezTo>
                    <a:pt x="122" y="306"/>
                    <a:pt x="145" y="297"/>
                    <a:pt x="165" y="304"/>
                  </a:cubicBezTo>
                  <a:cubicBezTo>
                    <a:pt x="255" y="335"/>
                    <a:pt x="205" y="444"/>
                    <a:pt x="197" y="552"/>
                  </a:cubicBezTo>
                  <a:cubicBezTo>
                    <a:pt x="281" y="604"/>
                    <a:pt x="365" y="656"/>
                    <a:pt x="469" y="688"/>
                  </a:cubicBezTo>
                  <a:cubicBezTo>
                    <a:pt x="447" y="648"/>
                    <a:pt x="392" y="552"/>
                    <a:pt x="481" y="536"/>
                  </a:cubicBezTo>
                  <a:cubicBezTo>
                    <a:pt x="563" y="522"/>
                    <a:pt x="687" y="604"/>
                    <a:pt x="673" y="684"/>
                  </a:cubicBezTo>
                  <a:cubicBezTo>
                    <a:pt x="668" y="712"/>
                    <a:pt x="648" y="710"/>
                    <a:pt x="633" y="740"/>
                  </a:cubicBezTo>
                  <a:cubicBezTo>
                    <a:pt x="720" y="778"/>
                    <a:pt x="837" y="787"/>
                    <a:pt x="949" y="800"/>
                  </a:cubicBezTo>
                  <a:cubicBezTo>
                    <a:pt x="956" y="728"/>
                    <a:pt x="903" y="647"/>
                    <a:pt x="929" y="592"/>
                  </a:cubicBezTo>
                  <a:cubicBezTo>
                    <a:pt x="959" y="529"/>
                    <a:pt x="1062" y="617"/>
                    <a:pt x="1113" y="62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77" name="Freeform 43"/>
            <p:cNvSpPr>
              <a:spLocks/>
            </p:cNvSpPr>
            <p:nvPr/>
          </p:nvSpPr>
          <p:spPr bwMode="auto">
            <a:xfrm rot="41684">
              <a:off x="11246978" y="1776049"/>
              <a:ext cx="710525" cy="575891"/>
            </a:xfrm>
            <a:custGeom>
              <a:avLst/>
              <a:gdLst/>
              <a:ahLst/>
              <a:cxnLst>
                <a:cxn ang="0">
                  <a:pos x="328" y="84"/>
                </a:cxn>
                <a:cxn ang="0">
                  <a:pos x="192" y="156"/>
                </a:cxn>
                <a:cxn ang="0">
                  <a:pos x="240" y="164"/>
                </a:cxn>
                <a:cxn ang="0">
                  <a:pos x="0" y="336"/>
                </a:cxn>
                <a:cxn ang="0">
                  <a:pos x="68" y="432"/>
                </a:cxn>
                <a:cxn ang="0">
                  <a:pos x="244" y="296"/>
                </a:cxn>
                <a:cxn ang="0">
                  <a:pos x="252" y="348"/>
                </a:cxn>
                <a:cxn ang="0">
                  <a:pos x="124" y="480"/>
                </a:cxn>
                <a:cxn ang="0">
                  <a:pos x="248" y="532"/>
                </a:cxn>
                <a:cxn ang="0">
                  <a:pos x="436" y="312"/>
                </a:cxn>
                <a:cxn ang="0">
                  <a:pos x="448" y="352"/>
                </a:cxn>
                <a:cxn ang="0">
                  <a:pos x="536" y="244"/>
                </a:cxn>
                <a:cxn ang="0">
                  <a:pos x="476" y="252"/>
                </a:cxn>
                <a:cxn ang="0">
                  <a:pos x="656" y="60"/>
                </a:cxn>
                <a:cxn ang="0">
                  <a:pos x="636" y="32"/>
                </a:cxn>
                <a:cxn ang="0">
                  <a:pos x="448" y="136"/>
                </a:cxn>
                <a:cxn ang="0">
                  <a:pos x="616" y="12"/>
                </a:cxn>
                <a:cxn ang="0">
                  <a:pos x="568" y="0"/>
                </a:cxn>
                <a:cxn ang="0">
                  <a:pos x="308" y="124"/>
                </a:cxn>
                <a:cxn ang="0">
                  <a:pos x="328" y="84"/>
                </a:cxn>
              </a:cxnLst>
              <a:rect l="0" t="0" r="r" b="b"/>
              <a:pathLst>
                <a:path w="656" h="532">
                  <a:moveTo>
                    <a:pt x="328" y="84"/>
                  </a:moveTo>
                  <a:cubicBezTo>
                    <a:pt x="261" y="87"/>
                    <a:pt x="212" y="107"/>
                    <a:pt x="192" y="156"/>
                  </a:cubicBezTo>
                  <a:cubicBezTo>
                    <a:pt x="200" y="167"/>
                    <a:pt x="232" y="153"/>
                    <a:pt x="240" y="164"/>
                  </a:cubicBezTo>
                  <a:cubicBezTo>
                    <a:pt x="177" y="238"/>
                    <a:pt x="77" y="275"/>
                    <a:pt x="0" y="336"/>
                  </a:cubicBezTo>
                  <a:cubicBezTo>
                    <a:pt x="19" y="372"/>
                    <a:pt x="29" y="416"/>
                    <a:pt x="68" y="432"/>
                  </a:cubicBezTo>
                  <a:cubicBezTo>
                    <a:pt x="112" y="372"/>
                    <a:pt x="152" y="308"/>
                    <a:pt x="244" y="296"/>
                  </a:cubicBezTo>
                  <a:cubicBezTo>
                    <a:pt x="265" y="306"/>
                    <a:pt x="260" y="330"/>
                    <a:pt x="252" y="348"/>
                  </a:cubicBezTo>
                  <a:cubicBezTo>
                    <a:pt x="231" y="396"/>
                    <a:pt x="152" y="446"/>
                    <a:pt x="124" y="480"/>
                  </a:cubicBezTo>
                  <a:cubicBezTo>
                    <a:pt x="156" y="507"/>
                    <a:pt x="203" y="519"/>
                    <a:pt x="248" y="532"/>
                  </a:cubicBezTo>
                  <a:cubicBezTo>
                    <a:pt x="306" y="457"/>
                    <a:pt x="346" y="342"/>
                    <a:pt x="436" y="312"/>
                  </a:cubicBezTo>
                  <a:cubicBezTo>
                    <a:pt x="437" y="328"/>
                    <a:pt x="431" y="352"/>
                    <a:pt x="448" y="352"/>
                  </a:cubicBezTo>
                  <a:cubicBezTo>
                    <a:pt x="496" y="351"/>
                    <a:pt x="535" y="306"/>
                    <a:pt x="536" y="244"/>
                  </a:cubicBezTo>
                  <a:cubicBezTo>
                    <a:pt x="507" y="236"/>
                    <a:pt x="495" y="264"/>
                    <a:pt x="476" y="252"/>
                  </a:cubicBezTo>
                  <a:cubicBezTo>
                    <a:pt x="516" y="168"/>
                    <a:pt x="601" y="129"/>
                    <a:pt x="656" y="60"/>
                  </a:cubicBezTo>
                  <a:cubicBezTo>
                    <a:pt x="648" y="52"/>
                    <a:pt x="650" y="34"/>
                    <a:pt x="636" y="32"/>
                  </a:cubicBezTo>
                  <a:cubicBezTo>
                    <a:pt x="574" y="63"/>
                    <a:pt x="526" y="148"/>
                    <a:pt x="448" y="136"/>
                  </a:cubicBezTo>
                  <a:cubicBezTo>
                    <a:pt x="477" y="68"/>
                    <a:pt x="564" y="58"/>
                    <a:pt x="616" y="12"/>
                  </a:cubicBezTo>
                  <a:cubicBezTo>
                    <a:pt x="597" y="11"/>
                    <a:pt x="589" y="0"/>
                    <a:pt x="568" y="0"/>
                  </a:cubicBezTo>
                  <a:cubicBezTo>
                    <a:pt x="477" y="37"/>
                    <a:pt x="408" y="96"/>
                    <a:pt x="308" y="124"/>
                  </a:cubicBezTo>
                  <a:cubicBezTo>
                    <a:pt x="311" y="107"/>
                    <a:pt x="327" y="103"/>
                    <a:pt x="328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78" name="Freeform 44"/>
            <p:cNvSpPr>
              <a:spLocks/>
            </p:cNvSpPr>
            <p:nvPr/>
          </p:nvSpPr>
          <p:spPr bwMode="auto">
            <a:xfrm rot="41684">
              <a:off x="11373926" y="4677628"/>
              <a:ext cx="1499006" cy="475639"/>
            </a:xfrm>
            <a:custGeom>
              <a:avLst/>
              <a:gdLst/>
              <a:ahLst/>
              <a:cxnLst>
                <a:cxn ang="0">
                  <a:pos x="1383" y="164"/>
                </a:cxn>
                <a:cxn ang="0">
                  <a:pos x="1119" y="180"/>
                </a:cxn>
                <a:cxn ang="0">
                  <a:pos x="1147" y="0"/>
                </a:cxn>
                <a:cxn ang="0">
                  <a:pos x="815" y="20"/>
                </a:cxn>
                <a:cxn ang="0">
                  <a:pos x="859" y="96"/>
                </a:cxn>
                <a:cxn ang="0">
                  <a:pos x="583" y="100"/>
                </a:cxn>
                <a:cxn ang="0">
                  <a:pos x="627" y="20"/>
                </a:cxn>
                <a:cxn ang="0">
                  <a:pos x="295" y="4"/>
                </a:cxn>
                <a:cxn ang="0">
                  <a:pos x="323" y="184"/>
                </a:cxn>
                <a:cxn ang="0">
                  <a:pos x="107" y="144"/>
                </a:cxn>
                <a:cxn ang="0">
                  <a:pos x="171" y="244"/>
                </a:cxn>
                <a:cxn ang="0">
                  <a:pos x="271" y="240"/>
                </a:cxn>
                <a:cxn ang="0">
                  <a:pos x="327" y="400"/>
                </a:cxn>
                <a:cxn ang="0">
                  <a:pos x="635" y="432"/>
                </a:cxn>
                <a:cxn ang="0">
                  <a:pos x="591" y="376"/>
                </a:cxn>
                <a:cxn ang="0">
                  <a:pos x="851" y="380"/>
                </a:cxn>
                <a:cxn ang="0">
                  <a:pos x="811" y="432"/>
                </a:cxn>
                <a:cxn ang="0">
                  <a:pos x="1111" y="400"/>
                </a:cxn>
                <a:cxn ang="0">
                  <a:pos x="1103" y="276"/>
                </a:cxn>
                <a:cxn ang="0">
                  <a:pos x="1383" y="164"/>
                </a:cxn>
              </a:cxnLst>
              <a:rect l="0" t="0" r="r" b="b"/>
              <a:pathLst>
                <a:path w="1383" h="439">
                  <a:moveTo>
                    <a:pt x="1383" y="164"/>
                  </a:moveTo>
                  <a:cubicBezTo>
                    <a:pt x="1296" y="91"/>
                    <a:pt x="1205" y="228"/>
                    <a:pt x="1119" y="180"/>
                  </a:cubicBezTo>
                  <a:cubicBezTo>
                    <a:pt x="1112" y="119"/>
                    <a:pt x="1140" y="60"/>
                    <a:pt x="1147" y="0"/>
                  </a:cubicBezTo>
                  <a:cubicBezTo>
                    <a:pt x="1042" y="13"/>
                    <a:pt x="917" y="5"/>
                    <a:pt x="815" y="20"/>
                  </a:cubicBezTo>
                  <a:cubicBezTo>
                    <a:pt x="821" y="47"/>
                    <a:pt x="861" y="55"/>
                    <a:pt x="859" y="96"/>
                  </a:cubicBezTo>
                  <a:cubicBezTo>
                    <a:pt x="854" y="199"/>
                    <a:pt x="592" y="199"/>
                    <a:pt x="583" y="100"/>
                  </a:cubicBezTo>
                  <a:cubicBezTo>
                    <a:pt x="579" y="58"/>
                    <a:pt x="609" y="57"/>
                    <a:pt x="627" y="20"/>
                  </a:cubicBezTo>
                  <a:cubicBezTo>
                    <a:pt x="528" y="6"/>
                    <a:pt x="387" y="12"/>
                    <a:pt x="295" y="4"/>
                  </a:cubicBezTo>
                  <a:cubicBezTo>
                    <a:pt x="300" y="67"/>
                    <a:pt x="329" y="124"/>
                    <a:pt x="323" y="184"/>
                  </a:cubicBezTo>
                  <a:cubicBezTo>
                    <a:pt x="239" y="224"/>
                    <a:pt x="203" y="138"/>
                    <a:pt x="107" y="144"/>
                  </a:cubicBezTo>
                  <a:cubicBezTo>
                    <a:pt x="0" y="151"/>
                    <a:pt x="100" y="236"/>
                    <a:pt x="171" y="244"/>
                  </a:cubicBezTo>
                  <a:cubicBezTo>
                    <a:pt x="207" y="248"/>
                    <a:pt x="243" y="237"/>
                    <a:pt x="271" y="240"/>
                  </a:cubicBezTo>
                  <a:cubicBezTo>
                    <a:pt x="358" y="250"/>
                    <a:pt x="333" y="319"/>
                    <a:pt x="327" y="400"/>
                  </a:cubicBezTo>
                  <a:cubicBezTo>
                    <a:pt x="423" y="415"/>
                    <a:pt x="530" y="439"/>
                    <a:pt x="635" y="432"/>
                  </a:cubicBezTo>
                  <a:cubicBezTo>
                    <a:pt x="621" y="407"/>
                    <a:pt x="586" y="413"/>
                    <a:pt x="591" y="376"/>
                  </a:cubicBezTo>
                  <a:cubicBezTo>
                    <a:pt x="599" y="313"/>
                    <a:pt x="849" y="308"/>
                    <a:pt x="851" y="380"/>
                  </a:cubicBezTo>
                  <a:cubicBezTo>
                    <a:pt x="852" y="409"/>
                    <a:pt x="806" y="413"/>
                    <a:pt x="811" y="432"/>
                  </a:cubicBezTo>
                  <a:cubicBezTo>
                    <a:pt x="912" y="438"/>
                    <a:pt x="1015" y="412"/>
                    <a:pt x="1111" y="400"/>
                  </a:cubicBezTo>
                  <a:cubicBezTo>
                    <a:pt x="1111" y="356"/>
                    <a:pt x="1106" y="318"/>
                    <a:pt x="1103" y="276"/>
                  </a:cubicBezTo>
                  <a:cubicBezTo>
                    <a:pt x="1163" y="198"/>
                    <a:pt x="1356" y="285"/>
                    <a:pt x="1383" y="1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79" name="Freeform 45"/>
            <p:cNvSpPr>
              <a:spLocks/>
            </p:cNvSpPr>
            <p:nvPr/>
          </p:nvSpPr>
          <p:spPr bwMode="auto">
            <a:xfrm rot="41684">
              <a:off x="10818004" y="4378665"/>
              <a:ext cx="887598" cy="728497"/>
            </a:xfrm>
            <a:custGeom>
              <a:avLst/>
              <a:gdLst/>
              <a:ahLst/>
              <a:cxnLst>
                <a:cxn ang="0">
                  <a:pos x="538" y="414"/>
                </a:cxn>
                <a:cxn ang="0">
                  <a:pos x="798" y="438"/>
                </a:cxn>
                <a:cxn ang="0">
                  <a:pos x="766" y="262"/>
                </a:cxn>
                <a:cxn ang="0">
                  <a:pos x="454" y="210"/>
                </a:cxn>
                <a:cxn ang="0">
                  <a:pos x="410" y="154"/>
                </a:cxn>
                <a:cxn ang="0">
                  <a:pos x="450" y="98"/>
                </a:cxn>
                <a:cxn ang="0">
                  <a:pos x="342" y="2"/>
                </a:cxn>
                <a:cxn ang="0">
                  <a:pos x="278" y="34"/>
                </a:cxn>
                <a:cxn ang="0">
                  <a:pos x="318" y="142"/>
                </a:cxn>
                <a:cxn ang="0">
                  <a:pos x="158" y="94"/>
                </a:cxn>
                <a:cxn ang="0">
                  <a:pos x="10" y="18"/>
                </a:cxn>
                <a:cxn ang="0">
                  <a:pos x="14" y="182"/>
                </a:cxn>
                <a:cxn ang="0">
                  <a:pos x="246" y="350"/>
                </a:cxn>
                <a:cxn ang="0">
                  <a:pos x="162" y="358"/>
                </a:cxn>
                <a:cxn ang="0">
                  <a:pos x="34" y="278"/>
                </a:cxn>
                <a:cxn ang="0">
                  <a:pos x="106" y="426"/>
                </a:cxn>
                <a:cxn ang="0">
                  <a:pos x="402" y="574"/>
                </a:cxn>
                <a:cxn ang="0">
                  <a:pos x="382" y="594"/>
                </a:cxn>
                <a:cxn ang="0">
                  <a:pos x="538" y="658"/>
                </a:cxn>
                <a:cxn ang="0">
                  <a:pos x="482" y="586"/>
                </a:cxn>
                <a:cxn ang="0">
                  <a:pos x="806" y="658"/>
                </a:cxn>
                <a:cxn ang="0">
                  <a:pos x="810" y="534"/>
                </a:cxn>
                <a:cxn ang="0">
                  <a:pos x="538" y="414"/>
                </a:cxn>
              </a:cxnLst>
              <a:rect l="0" t="0" r="r" b="b"/>
              <a:pathLst>
                <a:path w="819" h="672">
                  <a:moveTo>
                    <a:pt x="538" y="414"/>
                  </a:moveTo>
                  <a:cubicBezTo>
                    <a:pt x="614" y="349"/>
                    <a:pt x="733" y="430"/>
                    <a:pt x="798" y="438"/>
                  </a:cubicBezTo>
                  <a:cubicBezTo>
                    <a:pt x="801" y="382"/>
                    <a:pt x="778" y="317"/>
                    <a:pt x="766" y="262"/>
                  </a:cubicBezTo>
                  <a:cubicBezTo>
                    <a:pt x="662" y="239"/>
                    <a:pt x="544" y="252"/>
                    <a:pt x="454" y="210"/>
                  </a:cubicBezTo>
                  <a:cubicBezTo>
                    <a:pt x="435" y="201"/>
                    <a:pt x="407" y="176"/>
                    <a:pt x="410" y="154"/>
                  </a:cubicBezTo>
                  <a:cubicBezTo>
                    <a:pt x="413" y="131"/>
                    <a:pt x="448" y="122"/>
                    <a:pt x="450" y="98"/>
                  </a:cubicBezTo>
                  <a:cubicBezTo>
                    <a:pt x="454" y="52"/>
                    <a:pt x="383" y="5"/>
                    <a:pt x="342" y="2"/>
                  </a:cubicBezTo>
                  <a:cubicBezTo>
                    <a:pt x="312" y="0"/>
                    <a:pt x="283" y="7"/>
                    <a:pt x="278" y="34"/>
                  </a:cubicBezTo>
                  <a:cubicBezTo>
                    <a:pt x="270" y="83"/>
                    <a:pt x="323" y="84"/>
                    <a:pt x="318" y="142"/>
                  </a:cubicBezTo>
                  <a:cubicBezTo>
                    <a:pt x="256" y="163"/>
                    <a:pt x="205" y="118"/>
                    <a:pt x="158" y="94"/>
                  </a:cubicBezTo>
                  <a:cubicBezTo>
                    <a:pt x="108" y="69"/>
                    <a:pt x="57" y="43"/>
                    <a:pt x="10" y="18"/>
                  </a:cubicBezTo>
                  <a:cubicBezTo>
                    <a:pt x="5" y="64"/>
                    <a:pt x="0" y="143"/>
                    <a:pt x="14" y="182"/>
                  </a:cubicBezTo>
                  <a:cubicBezTo>
                    <a:pt x="116" y="213"/>
                    <a:pt x="221" y="242"/>
                    <a:pt x="246" y="350"/>
                  </a:cubicBezTo>
                  <a:cubicBezTo>
                    <a:pt x="228" y="378"/>
                    <a:pt x="183" y="365"/>
                    <a:pt x="162" y="358"/>
                  </a:cubicBezTo>
                  <a:cubicBezTo>
                    <a:pt x="115" y="341"/>
                    <a:pt x="78" y="290"/>
                    <a:pt x="34" y="278"/>
                  </a:cubicBezTo>
                  <a:cubicBezTo>
                    <a:pt x="53" y="332"/>
                    <a:pt x="81" y="378"/>
                    <a:pt x="106" y="426"/>
                  </a:cubicBezTo>
                  <a:cubicBezTo>
                    <a:pt x="195" y="486"/>
                    <a:pt x="332" y="496"/>
                    <a:pt x="402" y="574"/>
                  </a:cubicBezTo>
                  <a:cubicBezTo>
                    <a:pt x="395" y="581"/>
                    <a:pt x="379" y="577"/>
                    <a:pt x="382" y="594"/>
                  </a:cubicBezTo>
                  <a:cubicBezTo>
                    <a:pt x="411" y="635"/>
                    <a:pt x="479" y="672"/>
                    <a:pt x="538" y="658"/>
                  </a:cubicBezTo>
                  <a:cubicBezTo>
                    <a:pt x="535" y="621"/>
                    <a:pt x="477" y="619"/>
                    <a:pt x="482" y="586"/>
                  </a:cubicBezTo>
                  <a:cubicBezTo>
                    <a:pt x="592" y="593"/>
                    <a:pt x="689" y="646"/>
                    <a:pt x="806" y="658"/>
                  </a:cubicBezTo>
                  <a:cubicBezTo>
                    <a:pt x="803" y="616"/>
                    <a:pt x="819" y="577"/>
                    <a:pt x="810" y="534"/>
                  </a:cubicBezTo>
                  <a:cubicBezTo>
                    <a:pt x="700" y="525"/>
                    <a:pt x="552" y="532"/>
                    <a:pt x="538" y="4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80" name="Freeform 46"/>
            <p:cNvSpPr>
              <a:spLocks/>
            </p:cNvSpPr>
            <p:nvPr/>
          </p:nvSpPr>
          <p:spPr bwMode="auto">
            <a:xfrm rot="41684">
              <a:off x="10263397" y="3306361"/>
              <a:ext cx="602498" cy="1027025"/>
            </a:xfrm>
            <a:custGeom>
              <a:avLst/>
              <a:gdLst/>
              <a:ahLst/>
              <a:cxnLst>
                <a:cxn ang="0">
                  <a:pos x="327" y="572"/>
                </a:cxn>
                <a:cxn ang="0">
                  <a:pos x="359" y="532"/>
                </a:cxn>
                <a:cxn ang="0">
                  <a:pos x="531" y="636"/>
                </a:cxn>
                <a:cxn ang="0">
                  <a:pos x="555" y="400"/>
                </a:cxn>
                <a:cxn ang="0">
                  <a:pos x="435" y="344"/>
                </a:cxn>
                <a:cxn ang="0">
                  <a:pos x="331" y="272"/>
                </a:cxn>
                <a:cxn ang="0">
                  <a:pos x="367" y="152"/>
                </a:cxn>
                <a:cxn ang="0">
                  <a:pos x="311" y="24"/>
                </a:cxn>
                <a:cxn ang="0">
                  <a:pos x="239" y="188"/>
                </a:cxn>
                <a:cxn ang="0">
                  <a:pos x="87" y="0"/>
                </a:cxn>
                <a:cxn ang="0">
                  <a:pos x="31" y="204"/>
                </a:cxn>
                <a:cxn ang="0">
                  <a:pos x="79" y="232"/>
                </a:cxn>
                <a:cxn ang="0">
                  <a:pos x="115" y="444"/>
                </a:cxn>
                <a:cxn ang="0">
                  <a:pos x="11" y="312"/>
                </a:cxn>
                <a:cxn ang="0">
                  <a:pos x="15" y="520"/>
                </a:cxn>
                <a:cxn ang="0">
                  <a:pos x="171" y="792"/>
                </a:cxn>
                <a:cxn ang="0">
                  <a:pos x="275" y="916"/>
                </a:cxn>
                <a:cxn ang="0">
                  <a:pos x="259" y="780"/>
                </a:cxn>
                <a:cxn ang="0">
                  <a:pos x="503" y="948"/>
                </a:cxn>
                <a:cxn ang="0">
                  <a:pos x="511" y="752"/>
                </a:cxn>
                <a:cxn ang="0">
                  <a:pos x="327" y="572"/>
                </a:cxn>
              </a:cxnLst>
              <a:rect l="0" t="0" r="r" b="b"/>
              <a:pathLst>
                <a:path w="555" h="948">
                  <a:moveTo>
                    <a:pt x="327" y="572"/>
                  </a:moveTo>
                  <a:cubicBezTo>
                    <a:pt x="330" y="552"/>
                    <a:pt x="346" y="536"/>
                    <a:pt x="359" y="532"/>
                  </a:cubicBezTo>
                  <a:cubicBezTo>
                    <a:pt x="452" y="506"/>
                    <a:pt x="471" y="616"/>
                    <a:pt x="531" y="636"/>
                  </a:cubicBezTo>
                  <a:cubicBezTo>
                    <a:pt x="550" y="568"/>
                    <a:pt x="541" y="473"/>
                    <a:pt x="555" y="400"/>
                  </a:cubicBezTo>
                  <a:cubicBezTo>
                    <a:pt x="513" y="382"/>
                    <a:pt x="472" y="364"/>
                    <a:pt x="435" y="344"/>
                  </a:cubicBezTo>
                  <a:cubicBezTo>
                    <a:pt x="406" y="328"/>
                    <a:pt x="357" y="309"/>
                    <a:pt x="331" y="272"/>
                  </a:cubicBezTo>
                  <a:cubicBezTo>
                    <a:pt x="287" y="209"/>
                    <a:pt x="349" y="199"/>
                    <a:pt x="367" y="152"/>
                  </a:cubicBezTo>
                  <a:cubicBezTo>
                    <a:pt x="387" y="100"/>
                    <a:pt x="361" y="25"/>
                    <a:pt x="311" y="24"/>
                  </a:cubicBezTo>
                  <a:cubicBezTo>
                    <a:pt x="219" y="22"/>
                    <a:pt x="299" y="163"/>
                    <a:pt x="239" y="188"/>
                  </a:cubicBezTo>
                  <a:cubicBezTo>
                    <a:pt x="168" y="146"/>
                    <a:pt x="138" y="63"/>
                    <a:pt x="87" y="0"/>
                  </a:cubicBezTo>
                  <a:cubicBezTo>
                    <a:pt x="66" y="63"/>
                    <a:pt x="27" y="129"/>
                    <a:pt x="31" y="204"/>
                  </a:cubicBezTo>
                  <a:cubicBezTo>
                    <a:pt x="44" y="217"/>
                    <a:pt x="66" y="220"/>
                    <a:pt x="79" y="232"/>
                  </a:cubicBezTo>
                  <a:cubicBezTo>
                    <a:pt x="113" y="264"/>
                    <a:pt x="176" y="430"/>
                    <a:pt x="115" y="444"/>
                  </a:cubicBezTo>
                  <a:cubicBezTo>
                    <a:pt x="50" y="460"/>
                    <a:pt x="42" y="345"/>
                    <a:pt x="11" y="312"/>
                  </a:cubicBezTo>
                  <a:cubicBezTo>
                    <a:pt x="0" y="378"/>
                    <a:pt x="11" y="455"/>
                    <a:pt x="15" y="520"/>
                  </a:cubicBezTo>
                  <a:cubicBezTo>
                    <a:pt x="48" y="597"/>
                    <a:pt x="239" y="687"/>
                    <a:pt x="171" y="792"/>
                  </a:cubicBezTo>
                  <a:cubicBezTo>
                    <a:pt x="193" y="846"/>
                    <a:pt x="212" y="903"/>
                    <a:pt x="275" y="916"/>
                  </a:cubicBezTo>
                  <a:cubicBezTo>
                    <a:pt x="307" y="869"/>
                    <a:pt x="222" y="820"/>
                    <a:pt x="259" y="780"/>
                  </a:cubicBezTo>
                  <a:cubicBezTo>
                    <a:pt x="349" y="828"/>
                    <a:pt x="409" y="905"/>
                    <a:pt x="503" y="948"/>
                  </a:cubicBezTo>
                  <a:cubicBezTo>
                    <a:pt x="499" y="880"/>
                    <a:pt x="540" y="805"/>
                    <a:pt x="511" y="752"/>
                  </a:cubicBezTo>
                  <a:cubicBezTo>
                    <a:pt x="414" y="754"/>
                    <a:pt x="312" y="664"/>
                    <a:pt x="327" y="5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81" name="Freeform 47"/>
            <p:cNvSpPr>
              <a:spLocks/>
            </p:cNvSpPr>
            <p:nvPr/>
          </p:nvSpPr>
          <p:spPr bwMode="auto">
            <a:xfrm rot="41684">
              <a:off x="10190577" y="2255941"/>
              <a:ext cx="576883" cy="993607"/>
            </a:xfrm>
            <a:custGeom>
              <a:avLst/>
              <a:gdLst/>
              <a:ahLst/>
              <a:cxnLst>
                <a:cxn ang="0">
                  <a:pos x="259" y="708"/>
                </a:cxn>
                <a:cxn ang="0">
                  <a:pos x="267" y="480"/>
                </a:cxn>
                <a:cxn ang="0">
                  <a:pos x="319" y="596"/>
                </a:cxn>
                <a:cxn ang="0">
                  <a:pos x="447" y="384"/>
                </a:cxn>
                <a:cxn ang="0">
                  <a:pos x="367" y="260"/>
                </a:cxn>
                <a:cxn ang="0">
                  <a:pos x="487" y="44"/>
                </a:cxn>
                <a:cxn ang="0">
                  <a:pos x="347" y="168"/>
                </a:cxn>
                <a:cxn ang="0">
                  <a:pos x="343" y="0"/>
                </a:cxn>
                <a:cxn ang="0">
                  <a:pos x="207" y="160"/>
                </a:cxn>
                <a:cxn ang="0">
                  <a:pos x="131" y="376"/>
                </a:cxn>
                <a:cxn ang="0">
                  <a:pos x="139" y="252"/>
                </a:cxn>
                <a:cxn ang="0">
                  <a:pos x="47" y="448"/>
                </a:cxn>
                <a:cxn ang="0">
                  <a:pos x="51" y="676"/>
                </a:cxn>
                <a:cxn ang="0">
                  <a:pos x="19" y="716"/>
                </a:cxn>
                <a:cxn ang="0">
                  <a:pos x="23" y="860"/>
                </a:cxn>
                <a:cxn ang="0">
                  <a:pos x="79" y="716"/>
                </a:cxn>
                <a:cxn ang="0">
                  <a:pos x="167" y="916"/>
                </a:cxn>
                <a:cxn ang="0">
                  <a:pos x="259" y="708"/>
                </a:cxn>
              </a:cxnLst>
              <a:rect l="0" t="0" r="r" b="b"/>
              <a:pathLst>
                <a:path w="532" h="916">
                  <a:moveTo>
                    <a:pt x="259" y="708"/>
                  </a:moveTo>
                  <a:cubicBezTo>
                    <a:pt x="149" y="702"/>
                    <a:pt x="186" y="474"/>
                    <a:pt x="267" y="480"/>
                  </a:cubicBezTo>
                  <a:cubicBezTo>
                    <a:pt x="315" y="484"/>
                    <a:pt x="305" y="551"/>
                    <a:pt x="319" y="596"/>
                  </a:cubicBezTo>
                  <a:cubicBezTo>
                    <a:pt x="372" y="535"/>
                    <a:pt x="403" y="453"/>
                    <a:pt x="447" y="384"/>
                  </a:cubicBezTo>
                  <a:cubicBezTo>
                    <a:pt x="427" y="336"/>
                    <a:pt x="374" y="312"/>
                    <a:pt x="367" y="260"/>
                  </a:cubicBezTo>
                  <a:cubicBezTo>
                    <a:pt x="354" y="163"/>
                    <a:pt x="532" y="156"/>
                    <a:pt x="487" y="44"/>
                  </a:cubicBezTo>
                  <a:cubicBezTo>
                    <a:pt x="401" y="46"/>
                    <a:pt x="412" y="145"/>
                    <a:pt x="347" y="168"/>
                  </a:cubicBezTo>
                  <a:cubicBezTo>
                    <a:pt x="321" y="125"/>
                    <a:pt x="349" y="45"/>
                    <a:pt x="343" y="0"/>
                  </a:cubicBezTo>
                  <a:cubicBezTo>
                    <a:pt x="298" y="54"/>
                    <a:pt x="238" y="93"/>
                    <a:pt x="207" y="160"/>
                  </a:cubicBezTo>
                  <a:cubicBezTo>
                    <a:pt x="234" y="240"/>
                    <a:pt x="195" y="348"/>
                    <a:pt x="131" y="376"/>
                  </a:cubicBezTo>
                  <a:cubicBezTo>
                    <a:pt x="107" y="338"/>
                    <a:pt x="144" y="282"/>
                    <a:pt x="139" y="252"/>
                  </a:cubicBezTo>
                  <a:cubicBezTo>
                    <a:pt x="116" y="317"/>
                    <a:pt x="59" y="366"/>
                    <a:pt x="47" y="448"/>
                  </a:cubicBezTo>
                  <a:cubicBezTo>
                    <a:pt x="36" y="524"/>
                    <a:pt x="79" y="611"/>
                    <a:pt x="51" y="676"/>
                  </a:cubicBezTo>
                  <a:cubicBezTo>
                    <a:pt x="45" y="689"/>
                    <a:pt x="26" y="700"/>
                    <a:pt x="19" y="716"/>
                  </a:cubicBezTo>
                  <a:cubicBezTo>
                    <a:pt x="0" y="763"/>
                    <a:pt x="9" y="816"/>
                    <a:pt x="23" y="860"/>
                  </a:cubicBezTo>
                  <a:cubicBezTo>
                    <a:pt x="73" y="844"/>
                    <a:pt x="35" y="739"/>
                    <a:pt x="79" y="716"/>
                  </a:cubicBezTo>
                  <a:cubicBezTo>
                    <a:pt x="111" y="780"/>
                    <a:pt x="127" y="861"/>
                    <a:pt x="167" y="916"/>
                  </a:cubicBezTo>
                  <a:cubicBezTo>
                    <a:pt x="190" y="839"/>
                    <a:pt x="241" y="790"/>
                    <a:pt x="259" y="70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82" name="Freeform 48"/>
            <p:cNvSpPr>
              <a:spLocks/>
            </p:cNvSpPr>
            <p:nvPr/>
          </p:nvSpPr>
          <p:spPr bwMode="auto">
            <a:xfrm rot="41684">
              <a:off x="11118814" y="2385222"/>
              <a:ext cx="935486" cy="842115"/>
            </a:xfrm>
            <a:custGeom>
              <a:avLst/>
              <a:gdLst/>
              <a:ahLst/>
              <a:cxnLst>
                <a:cxn ang="0">
                  <a:pos x="190" y="249"/>
                </a:cxn>
                <a:cxn ang="0">
                  <a:pos x="142" y="185"/>
                </a:cxn>
                <a:cxn ang="0">
                  <a:pos x="142" y="313"/>
                </a:cxn>
                <a:cxn ang="0">
                  <a:pos x="98" y="469"/>
                </a:cxn>
                <a:cxn ang="0">
                  <a:pos x="30" y="597"/>
                </a:cxn>
                <a:cxn ang="0">
                  <a:pos x="238" y="697"/>
                </a:cxn>
                <a:cxn ang="0">
                  <a:pos x="370" y="505"/>
                </a:cxn>
                <a:cxn ang="0">
                  <a:pos x="430" y="613"/>
                </a:cxn>
                <a:cxn ang="0">
                  <a:pos x="366" y="737"/>
                </a:cxn>
                <a:cxn ang="0">
                  <a:pos x="614" y="777"/>
                </a:cxn>
                <a:cxn ang="0">
                  <a:pos x="686" y="481"/>
                </a:cxn>
                <a:cxn ang="0">
                  <a:pos x="770" y="529"/>
                </a:cxn>
                <a:cxn ang="0">
                  <a:pos x="782" y="373"/>
                </a:cxn>
                <a:cxn ang="0">
                  <a:pos x="702" y="405"/>
                </a:cxn>
                <a:cxn ang="0">
                  <a:pos x="670" y="361"/>
                </a:cxn>
                <a:cxn ang="0">
                  <a:pos x="738" y="113"/>
                </a:cxn>
                <a:cxn ang="0">
                  <a:pos x="590" y="65"/>
                </a:cxn>
                <a:cxn ang="0">
                  <a:pos x="578" y="141"/>
                </a:cxn>
                <a:cxn ang="0">
                  <a:pos x="490" y="257"/>
                </a:cxn>
                <a:cxn ang="0">
                  <a:pos x="418" y="197"/>
                </a:cxn>
                <a:cxn ang="0">
                  <a:pos x="498" y="37"/>
                </a:cxn>
                <a:cxn ang="0">
                  <a:pos x="362" y="5"/>
                </a:cxn>
                <a:cxn ang="0">
                  <a:pos x="358" y="1"/>
                </a:cxn>
                <a:cxn ang="0">
                  <a:pos x="190" y="249"/>
                </a:cxn>
              </a:cxnLst>
              <a:rect l="0" t="0" r="r" b="b"/>
              <a:pathLst>
                <a:path w="863" h="777">
                  <a:moveTo>
                    <a:pt x="190" y="249"/>
                  </a:moveTo>
                  <a:cubicBezTo>
                    <a:pt x="157" y="243"/>
                    <a:pt x="176" y="197"/>
                    <a:pt x="142" y="185"/>
                  </a:cubicBezTo>
                  <a:cubicBezTo>
                    <a:pt x="29" y="147"/>
                    <a:pt x="0" y="374"/>
                    <a:pt x="142" y="313"/>
                  </a:cubicBezTo>
                  <a:cubicBezTo>
                    <a:pt x="186" y="354"/>
                    <a:pt x="124" y="426"/>
                    <a:pt x="98" y="469"/>
                  </a:cubicBezTo>
                  <a:cubicBezTo>
                    <a:pt x="69" y="518"/>
                    <a:pt x="47" y="561"/>
                    <a:pt x="30" y="597"/>
                  </a:cubicBezTo>
                  <a:cubicBezTo>
                    <a:pt x="95" y="633"/>
                    <a:pt x="155" y="693"/>
                    <a:pt x="238" y="697"/>
                  </a:cubicBezTo>
                  <a:cubicBezTo>
                    <a:pt x="213" y="595"/>
                    <a:pt x="276" y="478"/>
                    <a:pt x="370" y="505"/>
                  </a:cubicBezTo>
                  <a:cubicBezTo>
                    <a:pt x="410" y="517"/>
                    <a:pt x="432" y="571"/>
                    <a:pt x="430" y="613"/>
                  </a:cubicBezTo>
                  <a:cubicBezTo>
                    <a:pt x="428" y="666"/>
                    <a:pt x="383" y="698"/>
                    <a:pt x="366" y="737"/>
                  </a:cubicBezTo>
                  <a:cubicBezTo>
                    <a:pt x="423" y="776"/>
                    <a:pt x="531" y="765"/>
                    <a:pt x="614" y="777"/>
                  </a:cubicBezTo>
                  <a:cubicBezTo>
                    <a:pt x="633" y="697"/>
                    <a:pt x="599" y="478"/>
                    <a:pt x="686" y="481"/>
                  </a:cubicBezTo>
                  <a:cubicBezTo>
                    <a:pt x="730" y="483"/>
                    <a:pt x="732" y="529"/>
                    <a:pt x="770" y="529"/>
                  </a:cubicBezTo>
                  <a:cubicBezTo>
                    <a:pt x="858" y="530"/>
                    <a:pt x="863" y="378"/>
                    <a:pt x="782" y="373"/>
                  </a:cubicBezTo>
                  <a:cubicBezTo>
                    <a:pt x="747" y="371"/>
                    <a:pt x="747" y="397"/>
                    <a:pt x="702" y="405"/>
                  </a:cubicBezTo>
                  <a:cubicBezTo>
                    <a:pt x="682" y="397"/>
                    <a:pt x="672" y="381"/>
                    <a:pt x="670" y="361"/>
                  </a:cubicBezTo>
                  <a:cubicBezTo>
                    <a:pt x="664" y="290"/>
                    <a:pt x="736" y="187"/>
                    <a:pt x="738" y="113"/>
                  </a:cubicBezTo>
                  <a:cubicBezTo>
                    <a:pt x="684" y="102"/>
                    <a:pt x="642" y="78"/>
                    <a:pt x="590" y="65"/>
                  </a:cubicBezTo>
                  <a:cubicBezTo>
                    <a:pt x="569" y="85"/>
                    <a:pt x="582" y="115"/>
                    <a:pt x="578" y="141"/>
                  </a:cubicBezTo>
                  <a:cubicBezTo>
                    <a:pt x="571" y="195"/>
                    <a:pt x="531" y="251"/>
                    <a:pt x="490" y="257"/>
                  </a:cubicBezTo>
                  <a:cubicBezTo>
                    <a:pt x="442" y="264"/>
                    <a:pt x="420" y="231"/>
                    <a:pt x="418" y="197"/>
                  </a:cubicBezTo>
                  <a:cubicBezTo>
                    <a:pt x="413" y="121"/>
                    <a:pt x="482" y="93"/>
                    <a:pt x="498" y="37"/>
                  </a:cubicBezTo>
                  <a:cubicBezTo>
                    <a:pt x="455" y="25"/>
                    <a:pt x="407" y="16"/>
                    <a:pt x="362" y="5"/>
                  </a:cubicBezTo>
                  <a:cubicBezTo>
                    <a:pt x="362" y="3"/>
                    <a:pt x="361" y="0"/>
                    <a:pt x="358" y="1"/>
                  </a:cubicBezTo>
                  <a:cubicBezTo>
                    <a:pt x="318" y="23"/>
                    <a:pt x="254" y="261"/>
                    <a:pt x="190" y="24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83" name="Freeform 49"/>
            <p:cNvSpPr>
              <a:spLocks/>
            </p:cNvSpPr>
            <p:nvPr/>
          </p:nvSpPr>
          <p:spPr bwMode="auto">
            <a:xfrm rot="41684">
              <a:off x="10572966" y="1879949"/>
              <a:ext cx="637022" cy="766370"/>
            </a:xfrm>
            <a:custGeom>
              <a:avLst/>
              <a:gdLst/>
              <a:ahLst/>
              <a:cxnLst>
                <a:cxn ang="0">
                  <a:pos x="163" y="376"/>
                </a:cxn>
                <a:cxn ang="0">
                  <a:pos x="39" y="572"/>
                </a:cxn>
                <a:cxn ang="0">
                  <a:pos x="123" y="708"/>
                </a:cxn>
                <a:cxn ang="0">
                  <a:pos x="267" y="516"/>
                </a:cxn>
                <a:cxn ang="0">
                  <a:pos x="319" y="500"/>
                </a:cxn>
                <a:cxn ang="0">
                  <a:pos x="331" y="580"/>
                </a:cxn>
                <a:cxn ang="0">
                  <a:pos x="435" y="464"/>
                </a:cxn>
                <a:cxn ang="0">
                  <a:pos x="371" y="444"/>
                </a:cxn>
                <a:cxn ang="0">
                  <a:pos x="467" y="332"/>
                </a:cxn>
                <a:cxn ang="0">
                  <a:pos x="587" y="236"/>
                </a:cxn>
                <a:cxn ang="0">
                  <a:pos x="555" y="140"/>
                </a:cxn>
                <a:cxn ang="0">
                  <a:pos x="367" y="240"/>
                </a:cxn>
                <a:cxn ang="0">
                  <a:pos x="359" y="228"/>
                </a:cxn>
                <a:cxn ang="0">
                  <a:pos x="411" y="144"/>
                </a:cxn>
                <a:cxn ang="0">
                  <a:pos x="535" y="80"/>
                </a:cxn>
                <a:cxn ang="0">
                  <a:pos x="507" y="0"/>
                </a:cxn>
                <a:cxn ang="0">
                  <a:pos x="387" y="68"/>
                </a:cxn>
                <a:cxn ang="0">
                  <a:pos x="275" y="120"/>
                </a:cxn>
                <a:cxn ang="0">
                  <a:pos x="311" y="44"/>
                </a:cxn>
                <a:cxn ang="0">
                  <a:pos x="199" y="124"/>
                </a:cxn>
                <a:cxn ang="0">
                  <a:pos x="219" y="160"/>
                </a:cxn>
                <a:cxn ang="0">
                  <a:pos x="119" y="252"/>
                </a:cxn>
                <a:cxn ang="0">
                  <a:pos x="15" y="340"/>
                </a:cxn>
                <a:cxn ang="0">
                  <a:pos x="11" y="492"/>
                </a:cxn>
                <a:cxn ang="0">
                  <a:pos x="163" y="376"/>
                </a:cxn>
              </a:cxnLst>
              <a:rect l="0" t="0" r="r" b="b"/>
              <a:pathLst>
                <a:path w="587" h="708">
                  <a:moveTo>
                    <a:pt x="163" y="376"/>
                  </a:moveTo>
                  <a:cubicBezTo>
                    <a:pt x="180" y="471"/>
                    <a:pt x="105" y="535"/>
                    <a:pt x="39" y="572"/>
                  </a:cubicBezTo>
                  <a:cubicBezTo>
                    <a:pt x="48" y="637"/>
                    <a:pt x="86" y="672"/>
                    <a:pt x="123" y="708"/>
                  </a:cubicBezTo>
                  <a:cubicBezTo>
                    <a:pt x="168" y="648"/>
                    <a:pt x="210" y="563"/>
                    <a:pt x="267" y="516"/>
                  </a:cubicBezTo>
                  <a:cubicBezTo>
                    <a:pt x="281" y="504"/>
                    <a:pt x="297" y="489"/>
                    <a:pt x="319" y="500"/>
                  </a:cubicBezTo>
                  <a:cubicBezTo>
                    <a:pt x="320" y="530"/>
                    <a:pt x="315" y="566"/>
                    <a:pt x="331" y="580"/>
                  </a:cubicBezTo>
                  <a:cubicBezTo>
                    <a:pt x="398" y="589"/>
                    <a:pt x="439" y="539"/>
                    <a:pt x="435" y="464"/>
                  </a:cubicBezTo>
                  <a:cubicBezTo>
                    <a:pt x="424" y="447"/>
                    <a:pt x="383" y="460"/>
                    <a:pt x="371" y="444"/>
                  </a:cubicBezTo>
                  <a:cubicBezTo>
                    <a:pt x="371" y="388"/>
                    <a:pt x="429" y="362"/>
                    <a:pt x="467" y="332"/>
                  </a:cubicBezTo>
                  <a:cubicBezTo>
                    <a:pt x="508" y="300"/>
                    <a:pt x="551" y="267"/>
                    <a:pt x="587" y="236"/>
                  </a:cubicBezTo>
                  <a:cubicBezTo>
                    <a:pt x="571" y="209"/>
                    <a:pt x="567" y="170"/>
                    <a:pt x="555" y="140"/>
                  </a:cubicBezTo>
                  <a:cubicBezTo>
                    <a:pt x="492" y="170"/>
                    <a:pt x="462" y="255"/>
                    <a:pt x="367" y="240"/>
                  </a:cubicBezTo>
                  <a:cubicBezTo>
                    <a:pt x="366" y="234"/>
                    <a:pt x="360" y="233"/>
                    <a:pt x="359" y="228"/>
                  </a:cubicBezTo>
                  <a:cubicBezTo>
                    <a:pt x="366" y="191"/>
                    <a:pt x="387" y="164"/>
                    <a:pt x="411" y="144"/>
                  </a:cubicBezTo>
                  <a:cubicBezTo>
                    <a:pt x="448" y="115"/>
                    <a:pt x="499" y="110"/>
                    <a:pt x="535" y="80"/>
                  </a:cubicBezTo>
                  <a:cubicBezTo>
                    <a:pt x="533" y="62"/>
                    <a:pt x="523" y="18"/>
                    <a:pt x="507" y="0"/>
                  </a:cubicBezTo>
                  <a:cubicBezTo>
                    <a:pt x="469" y="23"/>
                    <a:pt x="426" y="44"/>
                    <a:pt x="387" y="68"/>
                  </a:cubicBezTo>
                  <a:cubicBezTo>
                    <a:pt x="352" y="89"/>
                    <a:pt x="319" y="125"/>
                    <a:pt x="275" y="120"/>
                  </a:cubicBezTo>
                  <a:cubicBezTo>
                    <a:pt x="282" y="89"/>
                    <a:pt x="313" y="83"/>
                    <a:pt x="311" y="44"/>
                  </a:cubicBezTo>
                  <a:cubicBezTo>
                    <a:pt x="255" y="37"/>
                    <a:pt x="225" y="88"/>
                    <a:pt x="199" y="124"/>
                  </a:cubicBezTo>
                  <a:cubicBezTo>
                    <a:pt x="194" y="148"/>
                    <a:pt x="223" y="137"/>
                    <a:pt x="219" y="160"/>
                  </a:cubicBezTo>
                  <a:cubicBezTo>
                    <a:pt x="199" y="198"/>
                    <a:pt x="160" y="221"/>
                    <a:pt x="119" y="252"/>
                  </a:cubicBezTo>
                  <a:cubicBezTo>
                    <a:pt x="88" y="276"/>
                    <a:pt x="28" y="308"/>
                    <a:pt x="15" y="340"/>
                  </a:cubicBezTo>
                  <a:cubicBezTo>
                    <a:pt x="0" y="379"/>
                    <a:pt x="10" y="437"/>
                    <a:pt x="11" y="492"/>
                  </a:cubicBezTo>
                  <a:cubicBezTo>
                    <a:pt x="60" y="454"/>
                    <a:pt x="72" y="359"/>
                    <a:pt x="163" y="37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84" name="Freeform 50"/>
            <p:cNvSpPr>
              <a:spLocks/>
            </p:cNvSpPr>
            <p:nvPr/>
          </p:nvSpPr>
          <p:spPr bwMode="auto">
            <a:xfrm rot="41684">
              <a:off x="11910165" y="1877769"/>
              <a:ext cx="543473" cy="656092"/>
            </a:xfrm>
            <a:custGeom>
              <a:avLst/>
              <a:gdLst/>
              <a:ahLst/>
              <a:cxnLst>
                <a:cxn ang="0">
                  <a:pos x="206" y="592"/>
                </a:cxn>
                <a:cxn ang="0">
                  <a:pos x="254" y="392"/>
                </a:cxn>
                <a:cxn ang="0">
                  <a:pos x="298" y="592"/>
                </a:cxn>
                <a:cxn ang="0">
                  <a:pos x="462" y="560"/>
                </a:cxn>
                <a:cxn ang="0">
                  <a:pos x="422" y="432"/>
                </a:cxn>
                <a:cxn ang="0">
                  <a:pos x="410" y="300"/>
                </a:cxn>
                <a:cxn ang="0">
                  <a:pos x="470" y="324"/>
                </a:cxn>
                <a:cxn ang="0">
                  <a:pos x="422" y="200"/>
                </a:cxn>
                <a:cxn ang="0">
                  <a:pos x="390" y="236"/>
                </a:cxn>
                <a:cxn ang="0">
                  <a:pos x="318" y="12"/>
                </a:cxn>
                <a:cxn ang="0">
                  <a:pos x="266" y="0"/>
                </a:cxn>
                <a:cxn ang="0">
                  <a:pos x="250" y="172"/>
                </a:cxn>
                <a:cxn ang="0">
                  <a:pos x="226" y="0"/>
                </a:cxn>
                <a:cxn ang="0">
                  <a:pos x="178" y="16"/>
                </a:cxn>
                <a:cxn ang="0">
                  <a:pos x="106" y="236"/>
                </a:cxn>
                <a:cxn ang="0">
                  <a:pos x="74" y="200"/>
                </a:cxn>
                <a:cxn ang="0">
                  <a:pos x="30" y="324"/>
                </a:cxn>
                <a:cxn ang="0">
                  <a:pos x="94" y="304"/>
                </a:cxn>
                <a:cxn ang="0">
                  <a:pos x="42" y="564"/>
                </a:cxn>
                <a:cxn ang="0">
                  <a:pos x="206" y="592"/>
                </a:cxn>
              </a:cxnLst>
              <a:rect l="0" t="0" r="r" b="b"/>
              <a:pathLst>
                <a:path w="501" h="605">
                  <a:moveTo>
                    <a:pt x="206" y="592"/>
                  </a:moveTo>
                  <a:cubicBezTo>
                    <a:pt x="179" y="529"/>
                    <a:pt x="187" y="388"/>
                    <a:pt x="254" y="392"/>
                  </a:cubicBezTo>
                  <a:cubicBezTo>
                    <a:pt x="321" y="396"/>
                    <a:pt x="322" y="526"/>
                    <a:pt x="298" y="592"/>
                  </a:cubicBezTo>
                  <a:cubicBezTo>
                    <a:pt x="355" y="600"/>
                    <a:pt x="417" y="578"/>
                    <a:pt x="462" y="560"/>
                  </a:cubicBezTo>
                  <a:cubicBezTo>
                    <a:pt x="448" y="522"/>
                    <a:pt x="435" y="477"/>
                    <a:pt x="422" y="432"/>
                  </a:cubicBezTo>
                  <a:cubicBezTo>
                    <a:pt x="410" y="391"/>
                    <a:pt x="386" y="339"/>
                    <a:pt x="410" y="300"/>
                  </a:cubicBezTo>
                  <a:cubicBezTo>
                    <a:pt x="436" y="303"/>
                    <a:pt x="437" y="329"/>
                    <a:pt x="470" y="324"/>
                  </a:cubicBezTo>
                  <a:cubicBezTo>
                    <a:pt x="501" y="278"/>
                    <a:pt x="464" y="212"/>
                    <a:pt x="422" y="200"/>
                  </a:cubicBezTo>
                  <a:cubicBezTo>
                    <a:pt x="403" y="203"/>
                    <a:pt x="411" y="234"/>
                    <a:pt x="390" y="236"/>
                  </a:cubicBezTo>
                  <a:cubicBezTo>
                    <a:pt x="342" y="186"/>
                    <a:pt x="347" y="82"/>
                    <a:pt x="318" y="12"/>
                  </a:cubicBezTo>
                  <a:cubicBezTo>
                    <a:pt x="299" y="10"/>
                    <a:pt x="283" y="5"/>
                    <a:pt x="266" y="0"/>
                  </a:cubicBezTo>
                  <a:cubicBezTo>
                    <a:pt x="263" y="42"/>
                    <a:pt x="306" y="148"/>
                    <a:pt x="250" y="172"/>
                  </a:cubicBezTo>
                  <a:cubicBezTo>
                    <a:pt x="190" y="151"/>
                    <a:pt x="245" y="38"/>
                    <a:pt x="226" y="0"/>
                  </a:cubicBezTo>
                  <a:cubicBezTo>
                    <a:pt x="214" y="9"/>
                    <a:pt x="191" y="8"/>
                    <a:pt x="178" y="16"/>
                  </a:cubicBezTo>
                  <a:cubicBezTo>
                    <a:pt x="150" y="86"/>
                    <a:pt x="161" y="194"/>
                    <a:pt x="106" y="236"/>
                  </a:cubicBezTo>
                  <a:cubicBezTo>
                    <a:pt x="93" y="226"/>
                    <a:pt x="94" y="202"/>
                    <a:pt x="74" y="200"/>
                  </a:cubicBezTo>
                  <a:cubicBezTo>
                    <a:pt x="39" y="218"/>
                    <a:pt x="0" y="278"/>
                    <a:pt x="30" y="324"/>
                  </a:cubicBezTo>
                  <a:cubicBezTo>
                    <a:pt x="65" y="333"/>
                    <a:pt x="71" y="294"/>
                    <a:pt x="94" y="304"/>
                  </a:cubicBezTo>
                  <a:cubicBezTo>
                    <a:pt x="112" y="395"/>
                    <a:pt x="56" y="479"/>
                    <a:pt x="42" y="564"/>
                  </a:cubicBezTo>
                  <a:cubicBezTo>
                    <a:pt x="91" y="576"/>
                    <a:pt x="158" y="605"/>
                    <a:pt x="206" y="59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85" name="Freeform 51"/>
            <p:cNvSpPr>
              <a:spLocks/>
            </p:cNvSpPr>
            <p:nvPr/>
          </p:nvSpPr>
          <p:spPr bwMode="auto">
            <a:xfrm rot="41684">
              <a:off x="10716261" y="2083057"/>
              <a:ext cx="776231" cy="974670"/>
            </a:xfrm>
            <a:custGeom>
              <a:avLst/>
              <a:gdLst/>
              <a:ahLst/>
              <a:cxnLst>
                <a:cxn ang="0">
                  <a:pos x="256" y="239"/>
                </a:cxn>
                <a:cxn ang="0">
                  <a:pos x="320" y="255"/>
                </a:cxn>
                <a:cxn ang="0">
                  <a:pos x="160" y="339"/>
                </a:cxn>
                <a:cxn ang="0">
                  <a:pos x="0" y="539"/>
                </a:cxn>
                <a:cxn ang="0">
                  <a:pos x="132" y="679"/>
                </a:cxn>
                <a:cxn ang="0">
                  <a:pos x="40" y="855"/>
                </a:cxn>
                <a:cxn ang="0">
                  <a:pos x="88" y="899"/>
                </a:cxn>
                <a:cxn ang="0">
                  <a:pos x="204" y="727"/>
                </a:cxn>
                <a:cxn ang="0">
                  <a:pos x="292" y="791"/>
                </a:cxn>
                <a:cxn ang="0">
                  <a:pos x="380" y="855"/>
                </a:cxn>
                <a:cxn ang="0">
                  <a:pos x="508" y="623"/>
                </a:cxn>
                <a:cxn ang="0">
                  <a:pos x="432" y="623"/>
                </a:cxn>
                <a:cxn ang="0">
                  <a:pos x="392" y="579"/>
                </a:cxn>
                <a:cxn ang="0">
                  <a:pos x="572" y="495"/>
                </a:cxn>
                <a:cxn ang="0">
                  <a:pos x="644" y="387"/>
                </a:cxn>
                <a:cxn ang="0">
                  <a:pos x="712" y="271"/>
                </a:cxn>
                <a:cxn ang="0">
                  <a:pos x="580" y="207"/>
                </a:cxn>
                <a:cxn ang="0">
                  <a:pos x="716" y="35"/>
                </a:cxn>
                <a:cxn ang="0">
                  <a:pos x="524" y="167"/>
                </a:cxn>
                <a:cxn ang="0">
                  <a:pos x="460" y="71"/>
                </a:cxn>
                <a:cxn ang="0">
                  <a:pos x="256" y="239"/>
                </a:cxn>
              </a:cxnLst>
              <a:rect l="0" t="0" r="r" b="b"/>
              <a:pathLst>
                <a:path w="716" h="900">
                  <a:moveTo>
                    <a:pt x="256" y="239"/>
                  </a:moveTo>
                  <a:cubicBezTo>
                    <a:pt x="276" y="246"/>
                    <a:pt x="308" y="241"/>
                    <a:pt x="320" y="255"/>
                  </a:cubicBezTo>
                  <a:cubicBezTo>
                    <a:pt x="372" y="356"/>
                    <a:pt x="146" y="532"/>
                    <a:pt x="160" y="339"/>
                  </a:cubicBezTo>
                  <a:cubicBezTo>
                    <a:pt x="89" y="388"/>
                    <a:pt x="49" y="468"/>
                    <a:pt x="0" y="539"/>
                  </a:cubicBezTo>
                  <a:cubicBezTo>
                    <a:pt x="27" y="604"/>
                    <a:pt x="128" y="610"/>
                    <a:pt x="132" y="679"/>
                  </a:cubicBezTo>
                  <a:cubicBezTo>
                    <a:pt x="136" y="755"/>
                    <a:pt x="15" y="744"/>
                    <a:pt x="40" y="855"/>
                  </a:cubicBezTo>
                  <a:cubicBezTo>
                    <a:pt x="44" y="871"/>
                    <a:pt x="67" y="900"/>
                    <a:pt x="88" y="899"/>
                  </a:cubicBezTo>
                  <a:cubicBezTo>
                    <a:pt x="180" y="896"/>
                    <a:pt x="129" y="728"/>
                    <a:pt x="204" y="727"/>
                  </a:cubicBezTo>
                  <a:cubicBezTo>
                    <a:pt x="233" y="727"/>
                    <a:pt x="269" y="773"/>
                    <a:pt x="292" y="791"/>
                  </a:cubicBezTo>
                  <a:cubicBezTo>
                    <a:pt x="325" y="817"/>
                    <a:pt x="349" y="838"/>
                    <a:pt x="380" y="855"/>
                  </a:cubicBezTo>
                  <a:cubicBezTo>
                    <a:pt x="420" y="775"/>
                    <a:pt x="475" y="710"/>
                    <a:pt x="508" y="623"/>
                  </a:cubicBezTo>
                  <a:cubicBezTo>
                    <a:pt x="490" y="609"/>
                    <a:pt x="463" y="631"/>
                    <a:pt x="432" y="623"/>
                  </a:cubicBezTo>
                  <a:cubicBezTo>
                    <a:pt x="410" y="617"/>
                    <a:pt x="396" y="595"/>
                    <a:pt x="392" y="579"/>
                  </a:cubicBezTo>
                  <a:cubicBezTo>
                    <a:pt x="365" y="478"/>
                    <a:pt x="540" y="338"/>
                    <a:pt x="572" y="495"/>
                  </a:cubicBezTo>
                  <a:cubicBezTo>
                    <a:pt x="610" y="473"/>
                    <a:pt x="623" y="425"/>
                    <a:pt x="644" y="387"/>
                  </a:cubicBezTo>
                  <a:cubicBezTo>
                    <a:pt x="666" y="347"/>
                    <a:pt x="691" y="309"/>
                    <a:pt x="712" y="271"/>
                  </a:cubicBezTo>
                  <a:cubicBezTo>
                    <a:pt x="669" y="249"/>
                    <a:pt x="607" y="246"/>
                    <a:pt x="580" y="207"/>
                  </a:cubicBezTo>
                  <a:cubicBezTo>
                    <a:pt x="603" y="127"/>
                    <a:pt x="713" y="135"/>
                    <a:pt x="716" y="35"/>
                  </a:cubicBezTo>
                  <a:cubicBezTo>
                    <a:pt x="619" y="0"/>
                    <a:pt x="598" y="181"/>
                    <a:pt x="524" y="167"/>
                  </a:cubicBezTo>
                  <a:cubicBezTo>
                    <a:pt x="489" y="161"/>
                    <a:pt x="483" y="99"/>
                    <a:pt x="460" y="71"/>
                  </a:cubicBezTo>
                  <a:cubicBezTo>
                    <a:pt x="386" y="121"/>
                    <a:pt x="310" y="169"/>
                    <a:pt x="256" y="23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86" name="Freeform 52"/>
            <p:cNvSpPr>
              <a:spLocks/>
            </p:cNvSpPr>
            <p:nvPr/>
          </p:nvSpPr>
          <p:spPr bwMode="auto">
            <a:xfrm rot="41684">
              <a:off x="12341735" y="4876918"/>
              <a:ext cx="1014557" cy="448906"/>
            </a:xfrm>
            <a:custGeom>
              <a:avLst/>
              <a:gdLst/>
              <a:ahLst/>
              <a:cxnLst>
                <a:cxn ang="0">
                  <a:pos x="692" y="104"/>
                </a:cxn>
                <a:cxn ang="0">
                  <a:pos x="708" y="128"/>
                </a:cxn>
                <a:cxn ang="0">
                  <a:pos x="488" y="228"/>
                </a:cxn>
                <a:cxn ang="0">
                  <a:pos x="544" y="160"/>
                </a:cxn>
                <a:cxn ang="0">
                  <a:pos x="252" y="232"/>
                </a:cxn>
                <a:cxn ang="0">
                  <a:pos x="252" y="316"/>
                </a:cxn>
                <a:cxn ang="0">
                  <a:pos x="0" y="376"/>
                </a:cxn>
                <a:cxn ang="0">
                  <a:pos x="216" y="364"/>
                </a:cxn>
                <a:cxn ang="0">
                  <a:pos x="199" y="392"/>
                </a:cxn>
                <a:cxn ang="0">
                  <a:pos x="855" y="113"/>
                </a:cxn>
                <a:cxn ang="0">
                  <a:pos x="936" y="0"/>
                </a:cxn>
                <a:cxn ang="0">
                  <a:pos x="692" y="104"/>
                </a:cxn>
              </a:cxnLst>
              <a:rect l="0" t="0" r="r" b="b"/>
              <a:pathLst>
                <a:path w="936" h="414">
                  <a:moveTo>
                    <a:pt x="692" y="104"/>
                  </a:moveTo>
                  <a:cubicBezTo>
                    <a:pt x="689" y="121"/>
                    <a:pt x="711" y="112"/>
                    <a:pt x="708" y="128"/>
                  </a:cubicBezTo>
                  <a:cubicBezTo>
                    <a:pt x="669" y="192"/>
                    <a:pt x="577" y="241"/>
                    <a:pt x="488" y="228"/>
                  </a:cubicBezTo>
                  <a:cubicBezTo>
                    <a:pt x="489" y="188"/>
                    <a:pt x="525" y="182"/>
                    <a:pt x="544" y="160"/>
                  </a:cubicBezTo>
                  <a:cubicBezTo>
                    <a:pt x="451" y="173"/>
                    <a:pt x="351" y="212"/>
                    <a:pt x="252" y="232"/>
                  </a:cubicBezTo>
                  <a:cubicBezTo>
                    <a:pt x="258" y="255"/>
                    <a:pt x="249" y="278"/>
                    <a:pt x="252" y="316"/>
                  </a:cubicBezTo>
                  <a:cubicBezTo>
                    <a:pt x="203" y="371"/>
                    <a:pt x="47" y="319"/>
                    <a:pt x="0" y="376"/>
                  </a:cubicBezTo>
                  <a:cubicBezTo>
                    <a:pt x="67" y="414"/>
                    <a:pt x="151" y="354"/>
                    <a:pt x="216" y="364"/>
                  </a:cubicBezTo>
                  <a:cubicBezTo>
                    <a:pt x="219" y="371"/>
                    <a:pt x="211" y="382"/>
                    <a:pt x="199" y="392"/>
                  </a:cubicBezTo>
                  <a:cubicBezTo>
                    <a:pt x="438" y="341"/>
                    <a:pt x="660" y="245"/>
                    <a:pt x="855" y="113"/>
                  </a:cubicBezTo>
                  <a:cubicBezTo>
                    <a:pt x="870" y="76"/>
                    <a:pt x="916" y="41"/>
                    <a:pt x="936" y="0"/>
                  </a:cubicBezTo>
                  <a:cubicBezTo>
                    <a:pt x="856" y="36"/>
                    <a:pt x="775" y="71"/>
                    <a:pt x="692" y="10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87" name="Freeform 53"/>
            <p:cNvSpPr>
              <a:spLocks/>
            </p:cNvSpPr>
            <p:nvPr/>
          </p:nvSpPr>
          <p:spPr bwMode="auto">
            <a:xfrm rot="41684">
              <a:off x="11719241" y="5033297"/>
              <a:ext cx="859757" cy="302984"/>
            </a:xfrm>
            <a:custGeom>
              <a:avLst/>
              <a:gdLst/>
              <a:ahLst/>
              <a:cxnLst>
                <a:cxn ang="0">
                  <a:pos x="765" y="220"/>
                </a:cxn>
                <a:cxn ang="0">
                  <a:pos x="537" y="228"/>
                </a:cxn>
                <a:cxn ang="0">
                  <a:pos x="789" y="172"/>
                </a:cxn>
                <a:cxn ang="0">
                  <a:pos x="789" y="84"/>
                </a:cxn>
                <a:cxn ang="0">
                  <a:pos x="545" y="120"/>
                </a:cxn>
                <a:cxn ang="0">
                  <a:pos x="445" y="104"/>
                </a:cxn>
                <a:cxn ang="0">
                  <a:pos x="489" y="56"/>
                </a:cxn>
                <a:cxn ang="0">
                  <a:pos x="305" y="52"/>
                </a:cxn>
                <a:cxn ang="0">
                  <a:pos x="353" y="104"/>
                </a:cxn>
                <a:cxn ang="0">
                  <a:pos x="245" y="120"/>
                </a:cxn>
                <a:cxn ang="0">
                  <a:pos x="9" y="88"/>
                </a:cxn>
                <a:cxn ang="0">
                  <a:pos x="5" y="168"/>
                </a:cxn>
                <a:cxn ang="0">
                  <a:pos x="257" y="224"/>
                </a:cxn>
                <a:cxn ang="0">
                  <a:pos x="37" y="220"/>
                </a:cxn>
                <a:cxn ang="0">
                  <a:pos x="57" y="250"/>
                </a:cxn>
                <a:cxn ang="0">
                  <a:pos x="389" y="279"/>
                </a:cxn>
                <a:cxn ang="0">
                  <a:pos x="737" y="247"/>
                </a:cxn>
                <a:cxn ang="0">
                  <a:pos x="765" y="220"/>
                </a:cxn>
              </a:cxnLst>
              <a:rect l="0" t="0" r="r" b="b"/>
              <a:pathLst>
                <a:path w="793" h="279">
                  <a:moveTo>
                    <a:pt x="765" y="220"/>
                  </a:moveTo>
                  <a:cubicBezTo>
                    <a:pt x="696" y="226"/>
                    <a:pt x="601" y="268"/>
                    <a:pt x="537" y="228"/>
                  </a:cubicBezTo>
                  <a:cubicBezTo>
                    <a:pt x="584" y="172"/>
                    <a:pt x="705" y="191"/>
                    <a:pt x="789" y="172"/>
                  </a:cubicBezTo>
                  <a:cubicBezTo>
                    <a:pt x="788" y="129"/>
                    <a:pt x="793" y="117"/>
                    <a:pt x="789" y="84"/>
                  </a:cubicBezTo>
                  <a:cubicBezTo>
                    <a:pt x="719" y="96"/>
                    <a:pt x="626" y="115"/>
                    <a:pt x="545" y="120"/>
                  </a:cubicBezTo>
                  <a:cubicBezTo>
                    <a:pt x="513" y="122"/>
                    <a:pt x="466" y="128"/>
                    <a:pt x="445" y="104"/>
                  </a:cubicBezTo>
                  <a:cubicBezTo>
                    <a:pt x="451" y="79"/>
                    <a:pt x="485" y="83"/>
                    <a:pt x="489" y="56"/>
                  </a:cubicBezTo>
                  <a:cubicBezTo>
                    <a:pt x="467" y="0"/>
                    <a:pt x="334" y="6"/>
                    <a:pt x="305" y="52"/>
                  </a:cubicBezTo>
                  <a:cubicBezTo>
                    <a:pt x="308" y="82"/>
                    <a:pt x="344" y="80"/>
                    <a:pt x="353" y="104"/>
                  </a:cubicBezTo>
                  <a:cubicBezTo>
                    <a:pt x="329" y="128"/>
                    <a:pt x="278" y="122"/>
                    <a:pt x="245" y="120"/>
                  </a:cubicBezTo>
                  <a:cubicBezTo>
                    <a:pt x="165" y="116"/>
                    <a:pt x="79" y="96"/>
                    <a:pt x="9" y="88"/>
                  </a:cubicBezTo>
                  <a:cubicBezTo>
                    <a:pt x="0" y="107"/>
                    <a:pt x="8" y="143"/>
                    <a:pt x="5" y="168"/>
                  </a:cubicBezTo>
                  <a:cubicBezTo>
                    <a:pt x="73" y="203"/>
                    <a:pt x="209" y="169"/>
                    <a:pt x="257" y="224"/>
                  </a:cubicBezTo>
                  <a:cubicBezTo>
                    <a:pt x="207" y="270"/>
                    <a:pt x="94" y="231"/>
                    <a:pt x="37" y="220"/>
                  </a:cubicBezTo>
                  <a:cubicBezTo>
                    <a:pt x="34" y="230"/>
                    <a:pt x="45" y="241"/>
                    <a:pt x="57" y="250"/>
                  </a:cubicBezTo>
                  <a:cubicBezTo>
                    <a:pt x="165" y="269"/>
                    <a:pt x="276" y="279"/>
                    <a:pt x="389" y="279"/>
                  </a:cubicBezTo>
                  <a:cubicBezTo>
                    <a:pt x="508" y="279"/>
                    <a:pt x="625" y="268"/>
                    <a:pt x="737" y="247"/>
                  </a:cubicBezTo>
                  <a:cubicBezTo>
                    <a:pt x="748" y="239"/>
                    <a:pt x="758" y="231"/>
                    <a:pt x="765" y="22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88" name="Freeform 54"/>
            <p:cNvSpPr>
              <a:spLocks/>
            </p:cNvSpPr>
            <p:nvPr/>
          </p:nvSpPr>
          <p:spPr bwMode="auto">
            <a:xfrm rot="41684">
              <a:off x="10946451" y="4864448"/>
              <a:ext cx="1013444" cy="432196"/>
            </a:xfrm>
            <a:custGeom>
              <a:avLst/>
              <a:gdLst/>
              <a:ahLst/>
              <a:cxnLst>
                <a:cxn ang="0">
                  <a:pos x="716" y="360"/>
                </a:cxn>
                <a:cxn ang="0">
                  <a:pos x="936" y="380"/>
                </a:cxn>
                <a:cxn ang="0">
                  <a:pos x="688" y="320"/>
                </a:cxn>
                <a:cxn ang="0">
                  <a:pos x="684" y="232"/>
                </a:cxn>
                <a:cxn ang="0">
                  <a:pos x="396" y="156"/>
                </a:cxn>
                <a:cxn ang="0">
                  <a:pos x="448" y="228"/>
                </a:cxn>
                <a:cxn ang="0">
                  <a:pos x="228" y="132"/>
                </a:cxn>
                <a:cxn ang="0">
                  <a:pos x="244" y="112"/>
                </a:cxn>
                <a:cxn ang="0">
                  <a:pos x="0" y="0"/>
                </a:cxn>
                <a:cxn ang="0">
                  <a:pos x="88" y="116"/>
                </a:cxn>
                <a:cxn ang="0">
                  <a:pos x="66" y="110"/>
                </a:cxn>
                <a:cxn ang="0">
                  <a:pos x="737" y="391"/>
                </a:cxn>
                <a:cxn ang="0">
                  <a:pos x="716" y="360"/>
                </a:cxn>
              </a:cxnLst>
              <a:rect l="0" t="0" r="r" b="b"/>
              <a:pathLst>
                <a:path w="936" h="399">
                  <a:moveTo>
                    <a:pt x="716" y="360"/>
                  </a:moveTo>
                  <a:cubicBezTo>
                    <a:pt x="795" y="360"/>
                    <a:pt x="852" y="399"/>
                    <a:pt x="936" y="380"/>
                  </a:cubicBezTo>
                  <a:cubicBezTo>
                    <a:pt x="893" y="312"/>
                    <a:pt x="747" y="368"/>
                    <a:pt x="688" y="320"/>
                  </a:cubicBezTo>
                  <a:cubicBezTo>
                    <a:pt x="680" y="297"/>
                    <a:pt x="686" y="261"/>
                    <a:pt x="684" y="232"/>
                  </a:cubicBezTo>
                  <a:cubicBezTo>
                    <a:pt x="590" y="205"/>
                    <a:pt x="492" y="182"/>
                    <a:pt x="396" y="156"/>
                  </a:cubicBezTo>
                  <a:cubicBezTo>
                    <a:pt x="397" y="180"/>
                    <a:pt x="451" y="186"/>
                    <a:pt x="448" y="228"/>
                  </a:cubicBezTo>
                  <a:cubicBezTo>
                    <a:pt x="349" y="238"/>
                    <a:pt x="271" y="192"/>
                    <a:pt x="228" y="132"/>
                  </a:cubicBezTo>
                  <a:cubicBezTo>
                    <a:pt x="223" y="115"/>
                    <a:pt x="239" y="119"/>
                    <a:pt x="244" y="112"/>
                  </a:cubicBezTo>
                  <a:cubicBezTo>
                    <a:pt x="173" y="65"/>
                    <a:pt x="75" y="44"/>
                    <a:pt x="0" y="0"/>
                  </a:cubicBezTo>
                  <a:cubicBezTo>
                    <a:pt x="23" y="45"/>
                    <a:pt x="56" y="80"/>
                    <a:pt x="88" y="116"/>
                  </a:cubicBezTo>
                  <a:cubicBezTo>
                    <a:pt x="81" y="115"/>
                    <a:pt x="73" y="112"/>
                    <a:pt x="66" y="110"/>
                  </a:cubicBezTo>
                  <a:cubicBezTo>
                    <a:pt x="266" y="245"/>
                    <a:pt x="493" y="342"/>
                    <a:pt x="737" y="391"/>
                  </a:cubicBezTo>
                  <a:cubicBezTo>
                    <a:pt x="725" y="381"/>
                    <a:pt x="717" y="369"/>
                    <a:pt x="716" y="36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89" name="Freeform 55"/>
            <p:cNvSpPr>
              <a:spLocks/>
            </p:cNvSpPr>
            <p:nvPr/>
          </p:nvSpPr>
          <p:spPr bwMode="auto">
            <a:xfrm rot="41684">
              <a:off x="10281374" y="3901365"/>
              <a:ext cx="772891" cy="914520"/>
            </a:xfrm>
            <a:custGeom>
              <a:avLst/>
              <a:gdLst/>
              <a:ahLst/>
              <a:cxnLst>
                <a:cxn ang="0">
                  <a:pos x="373" y="672"/>
                </a:cxn>
                <a:cxn ang="0">
                  <a:pos x="369" y="700"/>
                </a:cxn>
                <a:cxn ang="0">
                  <a:pos x="573" y="844"/>
                </a:cxn>
                <a:cxn ang="0">
                  <a:pos x="505" y="688"/>
                </a:cxn>
                <a:cxn ang="0">
                  <a:pos x="713" y="768"/>
                </a:cxn>
                <a:cxn ang="0">
                  <a:pos x="601" y="660"/>
                </a:cxn>
                <a:cxn ang="0">
                  <a:pos x="477" y="588"/>
                </a:cxn>
                <a:cxn ang="0">
                  <a:pos x="477" y="432"/>
                </a:cxn>
                <a:cxn ang="0">
                  <a:pos x="253" y="268"/>
                </a:cxn>
                <a:cxn ang="0">
                  <a:pos x="277" y="400"/>
                </a:cxn>
                <a:cxn ang="0">
                  <a:pos x="149" y="176"/>
                </a:cxn>
                <a:cxn ang="0">
                  <a:pos x="1" y="0"/>
                </a:cxn>
                <a:cxn ang="0">
                  <a:pos x="37" y="200"/>
                </a:cxn>
                <a:cxn ang="0">
                  <a:pos x="20" y="181"/>
                </a:cxn>
                <a:cxn ang="0">
                  <a:pos x="226" y="543"/>
                </a:cxn>
                <a:cxn ang="0">
                  <a:pos x="217" y="512"/>
                </a:cxn>
                <a:cxn ang="0">
                  <a:pos x="373" y="672"/>
                </a:cxn>
              </a:cxnLst>
              <a:rect l="0" t="0" r="r" b="b"/>
              <a:pathLst>
                <a:path w="713" h="844">
                  <a:moveTo>
                    <a:pt x="373" y="672"/>
                  </a:moveTo>
                  <a:cubicBezTo>
                    <a:pt x="371" y="688"/>
                    <a:pt x="381" y="693"/>
                    <a:pt x="369" y="700"/>
                  </a:cubicBezTo>
                  <a:cubicBezTo>
                    <a:pt x="423" y="762"/>
                    <a:pt x="503" y="799"/>
                    <a:pt x="573" y="844"/>
                  </a:cubicBezTo>
                  <a:cubicBezTo>
                    <a:pt x="561" y="798"/>
                    <a:pt x="515" y="750"/>
                    <a:pt x="505" y="688"/>
                  </a:cubicBezTo>
                  <a:cubicBezTo>
                    <a:pt x="585" y="684"/>
                    <a:pt x="616" y="803"/>
                    <a:pt x="713" y="768"/>
                  </a:cubicBezTo>
                  <a:cubicBezTo>
                    <a:pt x="699" y="719"/>
                    <a:pt x="658" y="676"/>
                    <a:pt x="601" y="660"/>
                  </a:cubicBezTo>
                  <a:cubicBezTo>
                    <a:pt x="545" y="644"/>
                    <a:pt x="494" y="646"/>
                    <a:pt x="477" y="588"/>
                  </a:cubicBezTo>
                  <a:cubicBezTo>
                    <a:pt x="463" y="542"/>
                    <a:pt x="480" y="485"/>
                    <a:pt x="477" y="432"/>
                  </a:cubicBezTo>
                  <a:cubicBezTo>
                    <a:pt x="400" y="380"/>
                    <a:pt x="331" y="320"/>
                    <a:pt x="253" y="268"/>
                  </a:cubicBezTo>
                  <a:cubicBezTo>
                    <a:pt x="255" y="299"/>
                    <a:pt x="304" y="353"/>
                    <a:pt x="277" y="400"/>
                  </a:cubicBezTo>
                  <a:cubicBezTo>
                    <a:pt x="196" y="393"/>
                    <a:pt x="93" y="240"/>
                    <a:pt x="149" y="176"/>
                  </a:cubicBezTo>
                  <a:cubicBezTo>
                    <a:pt x="102" y="115"/>
                    <a:pt x="40" y="69"/>
                    <a:pt x="1" y="0"/>
                  </a:cubicBezTo>
                  <a:cubicBezTo>
                    <a:pt x="0" y="64"/>
                    <a:pt x="25" y="136"/>
                    <a:pt x="37" y="200"/>
                  </a:cubicBezTo>
                  <a:cubicBezTo>
                    <a:pt x="31" y="194"/>
                    <a:pt x="25" y="188"/>
                    <a:pt x="20" y="181"/>
                  </a:cubicBezTo>
                  <a:cubicBezTo>
                    <a:pt x="75" y="310"/>
                    <a:pt x="144" y="431"/>
                    <a:pt x="226" y="543"/>
                  </a:cubicBezTo>
                  <a:cubicBezTo>
                    <a:pt x="221" y="534"/>
                    <a:pt x="218" y="524"/>
                    <a:pt x="217" y="512"/>
                  </a:cubicBezTo>
                  <a:cubicBezTo>
                    <a:pt x="290" y="545"/>
                    <a:pt x="328" y="612"/>
                    <a:pt x="373" y="6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90" name="Freeform 56"/>
            <p:cNvSpPr>
              <a:spLocks/>
            </p:cNvSpPr>
            <p:nvPr/>
          </p:nvSpPr>
          <p:spPr bwMode="auto">
            <a:xfrm rot="41684">
              <a:off x="10536415" y="4487451"/>
              <a:ext cx="469970" cy="476754"/>
            </a:xfrm>
            <a:custGeom>
              <a:avLst/>
              <a:gdLst/>
              <a:ahLst/>
              <a:cxnLst>
                <a:cxn ang="0">
                  <a:pos x="105" y="144"/>
                </a:cxn>
                <a:cxn ang="0">
                  <a:pos x="1" y="0"/>
                </a:cxn>
                <a:cxn ang="0">
                  <a:pos x="55" y="93"/>
                </a:cxn>
                <a:cxn ang="0">
                  <a:pos x="433" y="440"/>
                </a:cxn>
                <a:cxn ang="0">
                  <a:pos x="353" y="324"/>
                </a:cxn>
                <a:cxn ang="0">
                  <a:pos x="105" y="144"/>
                </a:cxn>
              </a:cxnLst>
              <a:rect l="0" t="0" r="r" b="b"/>
              <a:pathLst>
                <a:path w="433" h="440">
                  <a:moveTo>
                    <a:pt x="105" y="144"/>
                  </a:moveTo>
                  <a:cubicBezTo>
                    <a:pt x="109" y="73"/>
                    <a:pt x="46" y="35"/>
                    <a:pt x="1" y="0"/>
                  </a:cubicBezTo>
                  <a:cubicBezTo>
                    <a:pt x="0" y="35"/>
                    <a:pt x="37" y="64"/>
                    <a:pt x="55" y="93"/>
                  </a:cubicBezTo>
                  <a:cubicBezTo>
                    <a:pt x="164" y="225"/>
                    <a:pt x="292" y="342"/>
                    <a:pt x="433" y="440"/>
                  </a:cubicBezTo>
                  <a:cubicBezTo>
                    <a:pt x="419" y="404"/>
                    <a:pt x="371" y="368"/>
                    <a:pt x="353" y="324"/>
                  </a:cubicBezTo>
                  <a:cubicBezTo>
                    <a:pt x="261" y="274"/>
                    <a:pt x="170" y="222"/>
                    <a:pt x="105" y="1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91" name="Freeform 57"/>
            <p:cNvSpPr>
              <a:spLocks/>
            </p:cNvSpPr>
            <p:nvPr/>
          </p:nvSpPr>
          <p:spPr bwMode="auto">
            <a:xfrm rot="41684">
              <a:off x="13302652" y="4703884"/>
              <a:ext cx="319625" cy="281819"/>
            </a:xfrm>
            <a:custGeom>
              <a:avLst/>
              <a:gdLst/>
              <a:ahLst/>
              <a:cxnLst>
                <a:cxn ang="0">
                  <a:pos x="88" y="143"/>
                </a:cxn>
                <a:cxn ang="0">
                  <a:pos x="0" y="260"/>
                </a:cxn>
                <a:cxn ang="0">
                  <a:pos x="295" y="0"/>
                </a:cxn>
                <a:cxn ang="0">
                  <a:pos x="192" y="83"/>
                </a:cxn>
                <a:cxn ang="0">
                  <a:pos x="88" y="143"/>
                </a:cxn>
              </a:cxnLst>
              <a:rect l="0" t="0" r="r" b="b"/>
              <a:pathLst>
                <a:path w="295" h="260">
                  <a:moveTo>
                    <a:pt x="88" y="143"/>
                  </a:moveTo>
                  <a:cubicBezTo>
                    <a:pt x="50" y="175"/>
                    <a:pt x="34" y="225"/>
                    <a:pt x="0" y="260"/>
                  </a:cubicBezTo>
                  <a:cubicBezTo>
                    <a:pt x="107" y="184"/>
                    <a:pt x="206" y="97"/>
                    <a:pt x="295" y="0"/>
                  </a:cubicBezTo>
                  <a:cubicBezTo>
                    <a:pt x="266" y="31"/>
                    <a:pt x="230" y="58"/>
                    <a:pt x="192" y="83"/>
                  </a:cubicBezTo>
                  <a:cubicBezTo>
                    <a:pt x="158" y="106"/>
                    <a:pt x="117" y="119"/>
                    <a:pt x="88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92" name="Freeform 58"/>
            <p:cNvSpPr>
              <a:spLocks/>
            </p:cNvSpPr>
            <p:nvPr/>
          </p:nvSpPr>
          <p:spPr bwMode="auto">
            <a:xfrm rot="41684">
              <a:off x="10195452" y="3743668"/>
              <a:ext cx="110254" cy="334173"/>
            </a:xfrm>
            <a:custGeom>
              <a:avLst/>
              <a:gdLst/>
              <a:ahLst/>
              <a:cxnLst>
                <a:cxn ang="0">
                  <a:pos x="69" y="125"/>
                </a:cxn>
                <a:cxn ang="0">
                  <a:pos x="0" y="0"/>
                </a:cxn>
                <a:cxn ang="0">
                  <a:pos x="85" y="276"/>
                </a:cxn>
                <a:cxn ang="0">
                  <a:pos x="101" y="309"/>
                </a:cxn>
                <a:cxn ang="0">
                  <a:pos x="69" y="125"/>
                </a:cxn>
              </a:cxnLst>
              <a:rect l="0" t="0" r="r" b="b"/>
              <a:pathLst>
                <a:path w="101" h="309">
                  <a:moveTo>
                    <a:pt x="69" y="125"/>
                  </a:moveTo>
                  <a:cubicBezTo>
                    <a:pt x="55" y="81"/>
                    <a:pt x="23" y="41"/>
                    <a:pt x="0" y="0"/>
                  </a:cubicBezTo>
                  <a:cubicBezTo>
                    <a:pt x="21" y="95"/>
                    <a:pt x="50" y="187"/>
                    <a:pt x="85" y="276"/>
                  </a:cubicBezTo>
                  <a:cubicBezTo>
                    <a:pt x="90" y="288"/>
                    <a:pt x="95" y="300"/>
                    <a:pt x="101" y="309"/>
                  </a:cubicBezTo>
                  <a:cubicBezTo>
                    <a:pt x="84" y="250"/>
                    <a:pt x="88" y="186"/>
                    <a:pt x="69" y="1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93" name="Freeform 59"/>
            <p:cNvSpPr>
              <a:spLocks/>
            </p:cNvSpPr>
            <p:nvPr/>
          </p:nvSpPr>
          <p:spPr bwMode="auto">
            <a:xfrm rot="41684">
              <a:off x="13723445" y="2102250"/>
              <a:ext cx="318512" cy="55918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152"/>
                </a:cxn>
                <a:cxn ang="0">
                  <a:pos x="212" y="360"/>
                </a:cxn>
                <a:cxn ang="0">
                  <a:pos x="260" y="516"/>
                </a:cxn>
                <a:cxn ang="0">
                  <a:pos x="248" y="392"/>
                </a:cxn>
                <a:cxn ang="0">
                  <a:pos x="294" y="464"/>
                </a:cxn>
                <a:cxn ang="0">
                  <a:pos x="96" y="97"/>
                </a:cxn>
                <a:cxn ang="0">
                  <a:pos x="0" y="0"/>
                </a:cxn>
              </a:cxnLst>
              <a:rect l="0" t="0" r="r" b="b"/>
              <a:pathLst>
                <a:path w="294" h="516">
                  <a:moveTo>
                    <a:pt x="0" y="0"/>
                  </a:moveTo>
                  <a:cubicBezTo>
                    <a:pt x="18" y="50"/>
                    <a:pt x="39" y="97"/>
                    <a:pt x="52" y="152"/>
                  </a:cubicBezTo>
                  <a:cubicBezTo>
                    <a:pt x="111" y="216"/>
                    <a:pt x="187" y="262"/>
                    <a:pt x="212" y="360"/>
                  </a:cubicBezTo>
                  <a:cubicBezTo>
                    <a:pt x="185" y="412"/>
                    <a:pt x="216" y="497"/>
                    <a:pt x="260" y="516"/>
                  </a:cubicBezTo>
                  <a:cubicBezTo>
                    <a:pt x="283" y="479"/>
                    <a:pt x="239" y="428"/>
                    <a:pt x="248" y="392"/>
                  </a:cubicBezTo>
                  <a:cubicBezTo>
                    <a:pt x="265" y="415"/>
                    <a:pt x="280" y="439"/>
                    <a:pt x="294" y="464"/>
                  </a:cubicBezTo>
                  <a:cubicBezTo>
                    <a:pt x="242" y="334"/>
                    <a:pt x="175" y="210"/>
                    <a:pt x="96" y="97"/>
                  </a:cubicBezTo>
                  <a:cubicBezTo>
                    <a:pt x="54" y="75"/>
                    <a:pt x="36" y="29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94" name="Freeform 60"/>
            <p:cNvSpPr>
              <a:spLocks/>
            </p:cNvSpPr>
            <p:nvPr/>
          </p:nvSpPr>
          <p:spPr bwMode="auto">
            <a:xfrm rot="41684">
              <a:off x="13589364" y="2293752"/>
              <a:ext cx="566861" cy="983582"/>
            </a:xfrm>
            <a:custGeom>
              <a:avLst/>
              <a:gdLst/>
              <a:ahLst/>
              <a:cxnLst>
                <a:cxn ang="0">
                  <a:pos x="387" y="372"/>
                </a:cxn>
                <a:cxn ang="0">
                  <a:pos x="315" y="152"/>
                </a:cxn>
                <a:cxn ang="0">
                  <a:pos x="175" y="0"/>
                </a:cxn>
                <a:cxn ang="0">
                  <a:pos x="175" y="164"/>
                </a:cxn>
                <a:cxn ang="0">
                  <a:pos x="35" y="44"/>
                </a:cxn>
                <a:cxn ang="0">
                  <a:pos x="159" y="260"/>
                </a:cxn>
                <a:cxn ang="0">
                  <a:pos x="79" y="384"/>
                </a:cxn>
                <a:cxn ang="0">
                  <a:pos x="207" y="592"/>
                </a:cxn>
                <a:cxn ang="0">
                  <a:pos x="263" y="476"/>
                </a:cxn>
                <a:cxn ang="0">
                  <a:pos x="327" y="664"/>
                </a:cxn>
                <a:cxn ang="0">
                  <a:pos x="271" y="708"/>
                </a:cxn>
                <a:cxn ang="0">
                  <a:pos x="359" y="908"/>
                </a:cxn>
                <a:cxn ang="0">
                  <a:pos x="451" y="708"/>
                </a:cxn>
                <a:cxn ang="0">
                  <a:pos x="499" y="852"/>
                </a:cxn>
                <a:cxn ang="0">
                  <a:pos x="499" y="700"/>
                </a:cxn>
                <a:cxn ang="0">
                  <a:pos x="475" y="672"/>
                </a:cxn>
                <a:cxn ang="0">
                  <a:pos x="477" y="479"/>
                </a:cxn>
                <a:cxn ang="0">
                  <a:pos x="431" y="337"/>
                </a:cxn>
                <a:cxn ang="0">
                  <a:pos x="379" y="248"/>
                </a:cxn>
                <a:cxn ang="0">
                  <a:pos x="387" y="372"/>
                </a:cxn>
              </a:cxnLst>
              <a:rect l="0" t="0" r="r" b="b"/>
              <a:pathLst>
                <a:path w="523" h="908">
                  <a:moveTo>
                    <a:pt x="387" y="372"/>
                  </a:moveTo>
                  <a:cubicBezTo>
                    <a:pt x="329" y="338"/>
                    <a:pt x="286" y="235"/>
                    <a:pt x="315" y="152"/>
                  </a:cubicBezTo>
                  <a:cubicBezTo>
                    <a:pt x="275" y="95"/>
                    <a:pt x="230" y="43"/>
                    <a:pt x="175" y="0"/>
                  </a:cubicBezTo>
                  <a:cubicBezTo>
                    <a:pt x="178" y="47"/>
                    <a:pt x="203" y="125"/>
                    <a:pt x="175" y="164"/>
                  </a:cubicBezTo>
                  <a:cubicBezTo>
                    <a:pt x="114" y="141"/>
                    <a:pt x="115" y="35"/>
                    <a:pt x="35" y="44"/>
                  </a:cubicBezTo>
                  <a:cubicBezTo>
                    <a:pt x="0" y="161"/>
                    <a:pt x="175" y="159"/>
                    <a:pt x="159" y="260"/>
                  </a:cubicBezTo>
                  <a:cubicBezTo>
                    <a:pt x="151" y="309"/>
                    <a:pt x="97" y="335"/>
                    <a:pt x="79" y="384"/>
                  </a:cubicBezTo>
                  <a:cubicBezTo>
                    <a:pt x="127" y="448"/>
                    <a:pt x="156" y="531"/>
                    <a:pt x="207" y="592"/>
                  </a:cubicBezTo>
                  <a:cubicBezTo>
                    <a:pt x="224" y="547"/>
                    <a:pt x="210" y="477"/>
                    <a:pt x="263" y="476"/>
                  </a:cubicBezTo>
                  <a:cubicBezTo>
                    <a:pt x="314" y="476"/>
                    <a:pt x="357" y="599"/>
                    <a:pt x="327" y="664"/>
                  </a:cubicBezTo>
                  <a:cubicBezTo>
                    <a:pt x="314" y="692"/>
                    <a:pt x="291" y="688"/>
                    <a:pt x="271" y="708"/>
                  </a:cubicBezTo>
                  <a:cubicBezTo>
                    <a:pt x="288" y="788"/>
                    <a:pt x="338" y="833"/>
                    <a:pt x="359" y="908"/>
                  </a:cubicBezTo>
                  <a:cubicBezTo>
                    <a:pt x="407" y="858"/>
                    <a:pt x="409" y="764"/>
                    <a:pt x="451" y="708"/>
                  </a:cubicBezTo>
                  <a:cubicBezTo>
                    <a:pt x="483" y="740"/>
                    <a:pt x="456" y="831"/>
                    <a:pt x="499" y="852"/>
                  </a:cubicBezTo>
                  <a:cubicBezTo>
                    <a:pt x="523" y="824"/>
                    <a:pt x="520" y="738"/>
                    <a:pt x="499" y="700"/>
                  </a:cubicBezTo>
                  <a:cubicBezTo>
                    <a:pt x="493" y="689"/>
                    <a:pt x="480" y="684"/>
                    <a:pt x="475" y="672"/>
                  </a:cubicBezTo>
                  <a:cubicBezTo>
                    <a:pt x="451" y="615"/>
                    <a:pt x="477" y="545"/>
                    <a:pt x="477" y="479"/>
                  </a:cubicBezTo>
                  <a:cubicBezTo>
                    <a:pt x="464" y="431"/>
                    <a:pt x="448" y="383"/>
                    <a:pt x="431" y="337"/>
                  </a:cubicBezTo>
                  <a:cubicBezTo>
                    <a:pt x="413" y="306"/>
                    <a:pt x="392" y="278"/>
                    <a:pt x="379" y="248"/>
                  </a:cubicBezTo>
                  <a:cubicBezTo>
                    <a:pt x="383" y="284"/>
                    <a:pt x="418" y="341"/>
                    <a:pt x="387" y="3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95" name="Freeform 61"/>
            <p:cNvSpPr>
              <a:spLocks/>
            </p:cNvSpPr>
            <p:nvPr/>
          </p:nvSpPr>
          <p:spPr bwMode="auto">
            <a:xfrm rot="41684">
              <a:off x="14017276" y="3809974"/>
              <a:ext cx="95776" cy="298528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0"/>
                </a:cxn>
                <a:cxn ang="0">
                  <a:pos x="35" y="87"/>
                </a:cxn>
                <a:cxn ang="0">
                  <a:pos x="0" y="276"/>
                </a:cxn>
              </a:cxnLst>
              <a:rect l="0" t="0" r="r" b="b"/>
              <a:pathLst>
                <a:path w="88" h="276">
                  <a:moveTo>
                    <a:pt x="0" y="276"/>
                  </a:moveTo>
                  <a:cubicBezTo>
                    <a:pt x="36" y="187"/>
                    <a:pt x="66" y="95"/>
                    <a:pt x="88" y="0"/>
                  </a:cubicBezTo>
                  <a:cubicBezTo>
                    <a:pt x="72" y="31"/>
                    <a:pt x="53" y="61"/>
                    <a:pt x="35" y="87"/>
                  </a:cubicBezTo>
                  <a:cubicBezTo>
                    <a:pt x="28" y="155"/>
                    <a:pt x="13" y="214"/>
                    <a:pt x="0" y="27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96" name="Freeform 62"/>
            <p:cNvSpPr>
              <a:spLocks/>
            </p:cNvSpPr>
            <p:nvPr/>
          </p:nvSpPr>
          <p:spPr bwMode="auto">
            <a:xfrm rot="41684">
              <a:off x="13269197" y="3937534"/>
              <a:ext cx="762867" cy="905608"/>
            </a:xfrm>
            <a:custGeom>
              <a:avLst/>
              <a:gdLst/>
              <a:ahLst/>
              <a:cxnLst>
                <a:cxn ang="0">
                  <a:pos x="560" y="164"/>
                </a:cxn>
                <a:cxn ang="0">
                  <a:pos x="576" y="196"/>
                </a:cxn>
                <a:cxn ang="0">
                  <a:pos x="428" y="392"/>
                </a:cxn>
                <a:cxn ang="0">
                  <a:pos x="456" y="260"/>
                </a:cxn>
                <a:cxn ang="0">
                  <a:pos x="232" y="424"/>
                </a:cxn>
                <a:cxn ang="0">
                  <a:pos x="164" y="648"/>
                </a:cxn>
                <a:cxn ang="0">
                  <a:pos x="120" y="652"/>
                </a:cxn>
                <a:cxn ang="0">
                  <a:pos x="0" y="760"/>
                </a:cxn>
                <a:cxn ang="0">
                  <a:pos x="204" y="680"/>
                </a:cxn>
                <a:cxn ang="0">
                  <a:pos x="132" y="836"/>
                </a:cxn>
                <a:cxn ang="0">
                  <a:pos x="332" y="700"/>
                </a:cxn>
                <a:cxn ang="0">
                  <a:pos x="488" y="504"/>
                </a:cxn>
                <a:cxn ang="0">
                  <a:pos x="480" y="525"/>
                </a:cxn>
                <a:cxn ang="0">
                  <a:pos x="672" y="183"/>
                </a:cxn>
                <a:cxn ang="0">
                  <a:pos x="704" y="0"/>
                </a:cxn>
                <a:cxn ang="0">
                  <a:pos x="560" y="164"/>
                </a:cxn>
              </a:cxnLst>
              <a:rect l="0" t="0" r="r" b="b"/>
              <a:pathLst>
                <a:path w="704" h="836">
                  <a:moveTo>
                    <a:pt x="560" y="164"/>
                  </a:moveTo>
                  <a:cubicBezTo>
                    <a:pt x="560" y="180"/>
                    <a:pt x="574" y="182"/>
                    <a:pt x="576" y="196"/>
                  </a:cubicBezTo>
                  <a:cubicBezTo>
                    <a:pt x="557" y="291"/>
                    <a:pt x="524" y="374"/>
                    <a:pt x="428" y="392"/>
                  </a:cubicBezTo>
                  <a:cubicBezTo>
                    <a:pt x="406" y="344"/>
                    <a:pt x="445" y="301"/>
                    <a:pt x="456" y="260"/>
                  </a:cubicBezTo>
                  <a:cubicBezTo>
                    <a:pt x="377" y="311"/>
                    <a:pt x="310" y="373"/>
                    <a:pt x="232" y="424"/>
                  </a:cubicBezTo>
                  <a:cubicBezTo>
                    <a:pt x="244" y="528"/>
                    <a:pt x="243" y="621"/>
                    <a:pt x="164" y="648"/>
                  </a:cubicBezTo>
                  <a:cubicBezTo>
                    <a:pt x="151" y="653"/>
                    <a:pt x="133" y="649"/>
                    <a:pt x="120" y="652"/>
                  </a:cubicBezTo>
                  <a:cubicBezTo>
                    <a:pt x="69" y="664"/>
                    <a:pt x="9" y="704"/>
                    <a:pt x="0" y="760"/>
                  </a:cubicBezTo>
                  <a:cubicBezTo>
                    <a:pt x="87" y="801"/>
                    <a:pt x="127" y="676"/>
                    <a:pt x="204" y="680"/>
                  </a:cubicBezTo>
                  <a:cubicBezTo>
                    <a:pt x="191" y="743"/>
                    <a:pt x="158" y="786"/>
                    <a:pt x="132" y="836"/>
                  </a:cubicBezTo>
                  <a:cubicBezTo>
                    <a:pt x="205" y="797"/>
                    <a:pt x="275" y="755"/>
                    <a:pt x="332" y="700"/>
                  </a:cubicBezTo>
                  <a:cubicBezTo>
                    <a:pt x="347" y="614"/>
                    <a:pt x="415" y="546"/>
                    <a:pt x="488" y="504"/>
                  </a:cubicBezTo>
                  <a:cubicBezTo>
                    <a:pt x="486" y="512"/>
                    <a:pt x="483" y="519"/>
                    <a:pt x="480" y="525"/>
                  </a:cubicBezTo>
                  <a:cubicBezTo>
                    <a:pt x="556" y="419"/>
                    <a:pt x="620" y="304"/>
                    <a:pt x="672" y="183"/>
                  </a:cubicBezTo>
                  <a:cubicBezTo>
                    <a:pt x="673" y="125"/>
                    <a:pt x="701" y="65"/>
                    <a:pt x="704" y="0"/>
                  </a:cubicBezTo>
                  <a:cubicBezTo>
                    <a:pt x="663" y="45"/>
                    <a:pt x="606" y="110"/>
                    <a:pt x="560" y="1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97" name="Freeform 63"/>
            <p:cNvSpPr>
              <a:spLocks/>
            </p:cNvSpPr>
            <p:nvPr/>
          </p:nvSpPr>
          <p:spPr bwMode="auto">
            <a:xfrm rot="41684">
              <a:off x="13646396" y="4518622"/>
              <a:ext cx="128072" cy="167087"/>
            </a:xfrm>
            <a:custGeom>
              <a:avLst/>
              <a:gdLst/>
              <a:ahLst/>
              <a:cxnLst>
                <a:cxn ang="0">
                  <a:pos x="10" y="140"/>
                </a:cxn>
                <a:cxn ang="0">
                  <a:pos x="0" y="153"/>
                </a:cxn>
                <a:cxn ang="0">
                  <a:pos x="113" y="14"/>
                </a:cxn>
                <a:cxn ang="0">
                  <a:pos x="118" y="0"/>
                </a:cxn>
                <a:cxn ang="0">
                  <a:pos x="10" y="140"/>
                </a:cxn>
              </a:cxnLst>
              <a:rect l="0" t="0" r="r" b="b"/>
              <a:pathLst>
                <a:path w="118" h="153">
                  <a:moveTo>
                    <a:pt x="10" y="140"/>
                  </a:moveTo>
                  <a:cubicBezTo>
                    <a:pt x="7" y="144"/>
                    <a:pt x="3" y="149"/>
                    <a:pt x="0" y="153"/>
                  </a:cubicBezTo>
                  <a:cubicBezTo>
                    <a:pt x="40" y="108"/>
                    <a:pt x="77" y="62"/>
                    <a:pt x="113" y="14"/>
                  </a:cubicBezTo>
                  <a:cubicBezTo>
                    <a:pt x="115" y="9"/>
                    <a:pt x="117" y="5"/>
                    <a:pt x="118" y="0"/>
                  </a:cubicBezTo>
                  <a:cubicBezTo>
                    <a:pt x="71" y="18"/>
                    <a:pt x="10" y="75"/>
                    <a:pt x="10" y="14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98" name="Freeform 64"/>
            <p:cNvSpPr>
              <a:spLocks/>
            </p:cNvSpPr>
            <p:nvPr/>
          </p:nvSpPr>
          <p:spPr bwMode="auto">
            <a:xfrm rot="41684">
              <a:off x="11530705" y="1852157"/>
              <a:ext cx="567974" cy="836546"/>
            </a:xfrm>
            <a:custGeom>
              <a:avLst/>
              <a:gdLst/>
              <a:ahLst/>
              <a:cxnLst>
                <a:cxn ang="0">
                  <a:pos x="402" y="3"/>
                </a:cxn>
                <a:cxn ang="0">
                  <a:pos x="396" y="0"/>
                </a:cxn>
                <a:cxn ang="0">
                  <a:pos x="236" y="160"/>
                </a:cxn>
                <a:cxn ang="0">
                  <a:pos x="288" y="152"/>
                </a:cxn>
                <a:cxn ang="0">
                  <a:pos x="164" y="312"/>
                </a:cxn>
                <a:cxn ang="0">
                  <a:pos x="152" y="268"/>
                </a:cxn>
                <a:cxn ang="0">
                  <a:pos x="0" y="468"/>
                </a:cxn>
                <a:cxn ang="0">
                  <a:pos x="144" y="508"/>
                </a:cxn>
                <a:cxn ang="0">
                  <a:pos x="68" y="680"/>
                </a:cxn>
                <a:cxn ang="0">
                  <a:pos x="184" y="620"/>
                </a:cxn>
                <a:cxn ang="0">
                  <a:pos x="224" y="532"/>
                </a:cxn>
                <a:cxn ang="0">
                  <a:pos x="372" y="580"/>
                </a:cxn>
                <a:cxn ang="0">
                  <a:pos x="436" y="348"/>
                </a:cxn>
                <a:cxn ang="0">
                  <a:pos x="372" y="372"/>
                </a:cxn>
                <a:cxn ang="0">
                  <a:pos x="440" y="196"/>
                </a:cxn>
                <a:cxn ang="0">
                  <a:pos x="460" y="232"/>
                </a:cxn>
                <a:cxn ang="0">
                  <a:pos x="524" y="36"/>
                </a:cxn>
                <a:cxn ang="0">
                  <a:pos x="450" y="34"/>
                </a:cxn>
                <a:cxn ang="0">
                  <a:pos x="402" y="3"/>
                </a:cxn>
              </a:cxnLst>
              <a:rect l="0" t="0" r="r" b="b"/>
              <a:pathLst>
                <a:path w="524" h="772">
                  <a:moveTo>
                    <a:pt x="402" y="3"/>
                  </a:moveTo>
                  <a:cubicBezTo>
                    <a:pt x="398" y="1"/>
                    <a:pt x="396" y="0"/>
                    <a:pt x="396" y="0"/>
                  </a:cubicBezTo>
                  <a:cubicBezTo>
                    <a:pt x="342" y="52"/>
                    <a:pt x="282" y="99"/>
                    <a:pt x="236" y="160"/>
                  </a:cubicBezTo>
                  <a:cubicBezTo>
                    <a:pt x="250" y="169"/>
                    <a:pt x="264" y="145"/>
                    <a:pt x="288" y="152"/>
                  </a:cubicBezTo>
                  <a:cubicBezTo>
                    <a:pt x="292" y="234"/>
                    <a:pt x="244" y="300"/>
                    <a:pt x="164" y="312"/>
                  </a:cubicBezTo>
                  <a:cubicBezTo>
                    <a:pt x="155" y="302"/>
                    <a:pt x="149" y="289"/>
                    <a:pt x="152" y="268"/>
                  </a:cubicBezTo>
                  <a:cubicBezTo>
                    <a:pt x="89" y="307"/>
                    <a:pt x="48" y="401"/>
                    <a:pt x="0" y="468"/>
                  </a:cubicBezTo>
                  <a:cubicBezTo>
                    <a:pt x="41" y="489"/>
                    <a:pt x="102" y="489"/>
                    <a:pt x="144" y="508"/>
                  </a:cubicBezTo>
                  <a:cubicBezTo>
                    <a:pt x="167" y="593"/>
                    <a:pt x="60" y="589"/>
                    <a:pt x="68" y="680"/>
                  </a:cubicBezTo>
                  <a:cubicBezTo>
                    <a:pt x="77" y="772"/>
                    <a:pt x="183" y="697"/>
                    <a:pt x="184" y="620"/>
                  </a:cubicBezTo>
                  <a:cubicBezTo>
                    <a:pt x="184" y="587"/>
                    <a:pt x="185" y="538"/>
                    <a:pt x="224" y="532"/>
                  </a:cubicBezTo>
                  <a:cubicBezTo>
                    <a:pt x="275" y="523"/>
                    <a:pt x="320" y="581"/>
                    <a:pt x="372" y="580"/>
                  </a:cubicBezTo>
                  <a:cubicBezTo>
                    <a:pt x="395" y="504"/>
                    <a:pt x="424" y="434"/>
                    <a:pt x="436" y="348"/>
                  </a:cubicBezTo>
                  <a:cubicBezTo>
                    <a:pt x="413" y="354"/>
                    <a:pt x="406" y="376"/>
                    <a:pt x="372" y="372"/>
                  </a:cubicBezTo>
                  <a:cubicBezTo>
                    <a:pt x="323" y="312"/>
                    <a:pt x="379" y="210"/>
                    <a:pt x="440" y="196"/>
                  </a:cubicBezTo>
                  <a:cubicBezTo>
                    <a:pt x="450" y="204"/>
                    <a:pt x="460" y="214"/>
                    <a:pt x="460" y="232"/>
                  </a:cubicBezTo>
                  <a:cubicBezTo>
                    <a:pt x="498" y="183"/>
                    <a:pt x="496" y="94"/>
                    <a:pt x="524" y="36"/>
                  </a:cubicBezTo>
                  <a:cubicBezTo>
                    <a:pt x="500" y="33"/>
                    <a:pt x="468" y="43"/>
                    <a:pt x="450" y="34"/>
                  </a:cubicBezTo>
                  <a:cubicBezTo>
                    <a:pt x="436" y="27"/>
                    <a:pt x="413" y="11"/>
                    <a:pt x="402" y="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99" name="Freeform 65"/>
            <p:cNvSpPr>
              <a:spLocks/>
            </p:cNvSpPr>
            <p:nvPr/>
          </p:nvSpPr>
          <p:spPr bwMode="auto">
            <a:xfrm rot="41684">
              <a:off x="12501574" y="1700910"/>
              <a:ext cx="875348" cy="460044"/>
            </a:xfrm>
            <a:custGeom>
              <a:avLst/>
              <a:gdLst/>
              <a:ahLst/>
              <a:cxnLst>
                <a:cxn ang="0">
                  <a:pos x="1" y="15"/>
                </a:cxn>
                <a:cxn ang="0">
                  <a:pos x="0" y="54"/>
                </a:cxn>
                <a:cxn ang="0">
                  <a:pos x="36" y="52"/>
                </a:cxn>
                <a:cxn ang="0">
                  <a:pos x="4" y="80"/>
                </a:cxn>
                <a:cxn ang="0">
                  <a:pos x="228" y="188"/>
                </a:cxn>
                <a:cxn ang="0">
                  <a:pos x="216" y="152"/>
                </a:cxn>
                <a:cxn ang="0">
                  <a:pos x="408" y="252"/>
                </a:cxn>
                <a:cxn ang="0">
                  <a:pos x="360" y="260"/>
                </a:cxn>
                <a:cxn ang="0">
                  <a:pos x="576" y="404"/>
                </a:cxn>
                <a:cxn ang="0">
                  <a:pos x="608" y="304"/>
                </a:cxn>
                <a:cxn ang="0">
                  <a:pos x="804" y="396"/>
                </a:cxn>
                <a:cxn ang="0">
                  <a:pos x="624" y="252"/>
                </a:cxn>
                <a:cxn ang="0">
                  <a:pos x="644" y="172"/>
                </a:cxn>
                <a:cxn ang="0">
                  <a:pos x="416" y="80"/>
                </a:cxn>
                <a:cxn ang="0">
                  <a:pos x="444" y="124"/>
                </a:cxn>
                <a:cxn ang="0">
                  <a:pos x="244" y="52"/>
                </a:cxn>
                <a:cxn ang="0">
                  <a:pos x="276" y="44"/>
                </a:cxn>
                <a:cxn ang="0">
                  <a:pos x="32" y="0"/>
                </a:cxn>
                <a:cxn ang="0">
                  <a:pos x="44" y="36"/>
                </a:cxn>
                <a:cxn ang="0">
                  <a:pos x="1" y="15"/>
                </a:cxn>
              </a:cxnLst>
              <a:rect l="0" t="0" r="r" b="b"/>
              <a:pathLst>
                <a:path w="808" h="425">
                  <a:moveTo>
                    <a:pt x="1" y="15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34" y="70"/>
                    <a:pt x="12" y="68"/>
                    <a:pt x="4" y="80"/>
                  </a:cubicBezTo>
                  <a:cubicBezTo>
                    <a:pt x="82" y="113"/>
                    <a:pt x="153" y="152"/>
                    <a:pt x="228" y="188"/>
                  </a:cubicBezTo>
                  <a:cubicBezTo>
                    <a:pt x="236" y="180"/>
                    <a:pt x="204" y="163"/>
                    <a:pt x="216" y="152"/>
                  </a:cubicBezTo>
                  <a:cubicBezTo>
                    <a:pt x="298" y="151"/>
                    <a:pt x="381" y="185"/>
                    <a:pt x="408" y="252"/>
                  </a:cubicBezTo>
                  <a:cubicBezTo>
                    <a:pt x="398" y="261"/>
                    <a:pt x="380" y="261"/>
                    <a:pt x="360" y="260"/>
                  </a:cubicBezTo>
                  <a:cubicBezTo>
                    <a:pt x="414" y="309"/>
                    <a:pt x="510" y="353"/>
                    <a:pt x="576" y="404"/>
                  </a:cubicBezTo>
                  <a:cubicBezTo>
                    <a:pt x="593" y="377"/>
                    <a:pt x="594" y="334"/>
                    <a:pt x="608" y="304"/>
                  </a:cubicBezTo>
                  <a:cubicBezTo>
                    <a:pt x="698" y="305"/>
                    <a:pt x="710" y="425"/>
                    <a:pt x="804" y="396"/>
                  </a:cubicBezTo>
                  <a:cubicBezTo>
                    <a:pt x="808" y="301"/>
                    <a:pt x="637" y="319"/>
                    <a:pt x="624" y="252"/>
                  </a:cubicBezTo>
                  <a:cubicBezTo>
                    <a:pt x="618" y="222"/>
                    <a:pt x="647" y="209"/>
                    <a:pt x="644" y="172"/>
                  </a:cubicBezTo>
                  <a:cubicBezTo>
                    <a:pt x="577" y="132"/>
                    <a:pt x="501" y="102"/>
                    <a:pt x="416" y="80"/>
                  </a:cubicBezTo>
                  <a:cubicBezTo>
                    <a:pt x="412" y="90"/>
                    <a:pt x="456" y="105"/>
                    <a:pt x="444" y="124"/>
                  </a:cubicBezTo>
                  <a:cubicBezTo>
                    <a:pt x="361" y="132"/>
                    <a:pt x="285" y="100"/>
                    <a:pt x="244" y="52"/>
                  </a:cubicBezTo>
                  <a:cubicBezTo>
                    <a:pt x="252" y="46"/>
                    <a:pt x="271" y="52"/>
                    <a:pt x="276" y="44"/>
                  </a:cubicBezTo>
                  <a:cubicBezTo>
                    <a:pt x="205" y="19"/>
                    <a:pt x="115" y="13"/>
                    <a:pt x="32" y="0"/>
                  </a:cubicBezTo>
                  <a:cubicBezTo>
                    <a:pt x="22" y="10"/>
                    <a:pt x="46" y="20"/>
                    <a:pt x="44" y="36"/>
                  </a:cubicBezTo>
                  <a:lnTo>
                    <a:pt x="1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00" name="Freeform 66"/>
            <p:cNvSpPr>
              <a:spLocks/>
            </p:cNvSpPr>
            <p:nvPr/>
          </p:nvSpPr>
          <p:spPr bwMode="auto">
            <a:xfrm rot="41684">
              <a:off x="12398600" y="1414428"/>
              <a:ext cx="684910" cy="197162"/>
            </a:xfrm>
            <a:custGeom>
              <a:avLst/>
              <a:gdLst/>
              <a:ahLst/>
              <a:cxnLst>
                <a:cxn ang="0">
                  <a:pos x="33" y="144"/>
                </a:cxn>
                <a:cxn ang="0">
                  <a:pos x="52" y="154"/>
                </a:cxn>
                <a:cxn ang="0">
                  <a:pos x="75" y="150"/>
                </a:cxn>
                <a:cxn ang="0">
                  <a:pos x="84" y="178"/>
                </a:cxn>
                <a:cxn ang="0">
                  <a:pos x="304" y="162"/>
                </a:cxn>
                <a:cxn ang="0">
                  <a:pos x="256" y="142"/>
                </a:cxn>
                <a:cxn ang="0">
                  <a:pos x="428" y="138"/>
                </a:cxn>
                <a:cxn ang="0">
                  <a:pos x="424" y="162"/>
                </a:cxn>
                <a:cxn ang="0">
                  <a:pos x="612" y="182"/>
                </a:cxn>
                <a:cxn ang="0">
                  <a:pos x="520" y="98"/>
                </a:cxn>
                <a:cxn ang="0">
                  <a:pos x="632" y="122"/>
                </a:cxn>
                <a:cxn ang="0">
                  <a:pos x="622" y="109"/>
                </a:cxn>
                <a:cxn ang="0">
                  <a:pos x="578" y="88"/>
                </a:cxn>
                <a:cxn ang="0">
                  <a:pos x="492" y="78"/>
                </a:cxn>
                <a:cxn ang="0">
                  <a:pos x="352" y="10"/>
                </a:cxn>
                <a:cxn ang="0">
                  <a:pos x="216" y="22"/>
                </a:cxn>
                <a:cxn ang="0">
                  <a:pos x="284" y="46"/>
                </a:cxn>
                <a:cxn ang="0">
                  <a:pos x="144" y="70"/>
                </a:cxn>
                <a:cxn ang="0">
                  <a:pos x="136" y="50"/>
                </a:cxn>
                <a:cxn ang="0">
                  <a:pos x="0" y="114"/>
                </a:cxn>
                <a:cxn ang="0">
                  <a:pos x="48" y="130"/>
                </a:cxn>
                <a:cxn ang="0">
                  <a:pos x="33" y="144"/>
                </a:cxn>
              </a:cxnLst>
              <a:rect l="0" t="0" r="r" b="b"/>
              <a:pathLst>
                <a:path w="632" h="182">
                  <a:moveTo>
                    <a:pt x="33" y="144"/>
                  </a:moveTo>
                  <a:cubicBezTo>
                    <a:pt x="43" y="150"/>
                    <a:pt x="47" y="151"/>
                    <a:pt x="52" y="154"/>
                  </a:cubicBezTo>
                  <a:cubicBezTo>
                    <a:pt x="46" y="149"/>
                    <a:pt x="71" y="149"/>
                    <a:pt x="75" y="150"/>
                  </a:cubicBezTo>
                  <a:cubicBezTo>
                    <a:pt x="78" y="155"/>
                    <a:pt x="84" y="166"/>
                    <a:pt x="84" y="178"/>
                  </a:cubicBezTo>
                  <a:cubicBezTo>
                    <a:pt x="154" y="169"/>
                    <a:pt x="224" y="161"/>
                    <a:pt x="304" y="162"/>
                  </a:cubicBezTo>
                  <a:cubicBezTo>
                    <a:pt x="295" y="148"/>
                    <a:pt x="269" y="152"/>
                    <a:pt x="256" y="142"/>
                  </a:cubicBezTo>
                  <a:cubicBezTo>
                    <a:pt x="285" y="97"/>
                    <a:pt x="389" y="114"/>
                    <a:pt x="428" y="138"/>
                  </a:cubicBezTo>
                  <a:cubicBezTo>
                    <a:pt x="431" y="150"/>
                    <a:pt x="424" y="153"/>
                    <a:pt x="424" y="162"/>
                  </a:cubicBezTo>
                  <a:cubicBezTo>
                    <a:pt x="487" y="168"/>
                    <a:pt x="554" y="171"/>
                    <a:pt x="612" y="182"/>
                  </a:cubicBezTo>
                  <a:cubicBezTo>
                    <a:pt x="603" y="151"/>
                    <a:pt x="528" y="130"/>
                    <a:pt x="520" y="98"/>
                  </a:cubicBezTo>
                  <a:cubicBezTo>
                    <a:pt x="563" y="100"/>
                    <a:pt x="585" y="123"/>
                    <a:pt x="632" y="122"/>
                  </a:cubicBezTo>
                  <a:cubicBezTo>
                    <a:pt x="629" y="117"/>
                    <a:pt x="626" y="113"/>
                    <a:pt x="622" y="109"/>
                  </a:cubicBezTo>
                  <a:cubicBezTo>
                    <a:pt x="607" y="102"/>
                    <a:pt x="593" y="95"/>
                    <a:pt x="578" y="88"/>
                  </a:cubicBezTo>
                  <a:cubicBezTo>
                    <a:pt x="553" y="83"/>
                    <a:pt x="523" y="83"/>
                    <a:pt x="492" y="78"/>
                  </a:cubicBezTo>
                  <a:cubicBezTo>
                    <a:pt x="433" y="68"/>
                    <a:pt x="400" y="20"/>
                    <a:pt x="352" y="10"/>
                  </a:cubicBezTo>
                  <a:cubicBezTo>
                    <a:pt x="302" y="0"/>
                    <a:pt x="262" y="20"/>
                    <a:pt x="216" y="22"/>
                  </a:cubicBezTo>
                  <a:cubicBezTo>
                    <a:pt x="232" y="37"/>
                    <a:pt x="271" y="28"/>
                    <a:pt x="284" y="46"/>
                  </a:cubicBezTo>
                  <a:cubicBezTo>
                    <a:pt x="267" y="82"/>
                    <a:pt x="190" y="75"/>
                    <a:pt x="144" y="70"/>
                  </a:cubicBezTo>
                  <a:cubicBezTo>
                    <a:pt x="137" y="68"/>
                    <a:pt x="144" y="51"/>
                    <a:pt x="136" y="50"/>
                  </a:cubicBezTo>
                  <a:cubicBezTo>
                    <a:pt x="83" y="64"/>
                    <a:pt x="45" y="93"/>
                    <a:pt x="0" y="114"/>
                  </a:cubicBezTo>
                  <a:cubicBezTo>
                    <a:pt x="8" y="127"/>
                    <a:pt x="40" y="127"/>
                    <a:pt x="48" y="130"/>
                  </a:cubicBezTo>
                  <a:cubicBezTo>
                    <a:pt x="46" y="134"/>
                    <a:pt x="40" y="145"/>
                    <a:pt x="33" y="1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01" name="Freeform 67"/>
            <p:cNvSpPr>
              <a:spLocks/>
            </p:cNvSpPr>
            <p:nvPr/>
          </p:nvSpPr>
          <p:spPr bwMode="auto">
            <a:xfrm rot="41684">
              <a:off x="11283832" y="1406535"/>
              <a:ext cx="693820" cy="196048"/>
            </a:xfrm>
            <a:custGeom>
              <a:avLst/>
              <a:gdLst/>
              <a:ahLst/>
              <a:cxnLst>
                <a:cxn ang="0">
                  <a:pos x="550" y="172"/>
                </a:cxn>
                <a:cxn ang="0">
                  <a:pos x="562" y="174"/>
                </a:cxn>
                <a:cxn ang="0">
                  <a:pos x="564" y="145"/>
                </a:cxn>
                <a:cxn ang="0">
                  <a:pos x="590" y="149"/>
                </a:cxn>
                <a:cxn ang="0">
                  <a:pos x="611" y="137"/>
                </a:cxn>
                <a:cxn ang="0">
                  <a:pos x="593" y="126"/>
                </a:cxn>
                <a:cxn ang="0">
                  <a:pos x="640" y="117"/>
                </a:cxn>
                <a:cxn ang="0">
                  <a:pos x="500" y="45"/>
                </a:cxn>
                <a:cxn ang="0">
                  <a:pos x="352" y="49"/>
                </a:cxn>
                <a:cxn ang="0">
                  <a:pos x="420" y="25"/>
                </a:cxn>
                <a:cxn ang="0">
                  <a:pos x="284" y="9"/>
                </a:cxn>
                <a:cxn ang="0">
                  <a:pos x="144" y="77"/>
                </a:cxn>
                <a:cxn ang="0">
                  <a:pos x="43" y="90"/>
                </a:cxn>
                <a:cxn ang="0">
                  <a:pos x="17" y="102"/>
                </a:cxn>
                <a:cxn ang="0">
                  <a:pos x="0" y="117"/>
                </a:cxn>
                <a:cxn ang="0">
                  <a:pos x="116" y="97"/>
                </a:cxn>
                <a:cxn ang="0">
                  <a:pos x="20" y="181"/>
                </a:cxn>
                <a:cxn ang="0">
                  <a:pos x="212" y="161"/>
                </a:cxn>
                <a:cxn ang="0">
                  <a:pos x="212" y="133"/>
                </a:cxn>
                <a:cxn ang="0">
                  <a:pos x="380" y="133"/>
                </a:cxn>
                <a:cxn ang="0">
                  <a:pos x="332" y="153"/>
                </a:cxn>
                <a:cxn ang="0">
                  <a:pos x="500" y="169"/>
                </a:cxn>
                <a:cxn ang="0">
                  <a:pos x="550" y="172"/>
                </a:cxn>
              </a:cxnLst>
              <a:rect l="0" t="0" r="r" b="b"/>
              <a:pathLst>
                <a:path w="640" h="181">
                  <a:moveTo>
                    <a:pt x="550" y="172"/>
                  </a:moveTo>
                  <a:cubicBezTo>
                    <a:pt x="550" y="172"/>
                    <a:pt x="560" y="175"/>
                    <a:pt x="562" y="174"/>
                  </a:cubicBezTo>
                  <a:cubicBezTo>
                    <a:pt x="564" y="170"/>
                    <a:pt x="565" y="150"/>
                    <a:pt x="564" y="145"/>
                  </a:cubicBezTo>
                  <a:cubicBezTo>
                    <a:pt x="569" y="145"/>
                    <a:pt x="577" y="145"/>
                    <a:pt x="590" y="149"/>
                  </a:cubicBezTo>
                  <a:cubicBezTo>
                    <a:pt x="594" y="147"/>
                    <a:pt x="608" y="140"/>
                    <a:pt x="611" y="137"/>
                  </a:cubicBezTo>
                  <a:cubicBezTo>
                    <a:pt x="596" y="143"/>
                    <a:pt x="592" y="129"/>
                    <a:pt x="593" y="126"/>
                  </a:cubicBezTo>
                  <a:cubicBezTo>
                    <a:pt x="597" y="126"/>
                    <a:pt x="640" y="117"/>
                    <a:pt x="640" y="117"/>
                  </a:cubicBezTo>
                  <a:cubicBezTo>
                    <a:pt x="601" y="85"/>
                    <a:pt x="551" y="64"/>
                    <a:pt x="500" y="45"/>
                  </a:cubicBezTo>
                  <a:cubicBezTo>
                    <a:pt x="485" y="93"/>
                    <a:pt x="380" y="70"/>
                    <a:pt x="352" y="49"/>
                  </a:cubicBezTo>
                  <a:cubicBezTo>
                    <a:pt x="360" y="26"/>
                    <a:pt x="392" y="28"/>
                    <a:pt x="420" y="25"/>
                  </a:cubicBezTo>
                  <a:cubicBezTo>
                    <a:pt x="369" y="8"/>
                    <a:pt x="329" y="0"/>
                    <a:pt x="284" y="9"/>
                  </a:cubicBezTo>
                  <a:cubicBezTo>
                    <a:pt x="232" y="20"/>
                    <a:pt x="191" y="69"/>
                    <a:pt x="144" y="77"/>
                  </a:cubicBezTo>
                  <a:cubicBezTo>
                    <a:pt x="106" y="83"/>
                    <a:pt x="72" y="81"/>
                    <a:pt x="43" y="90"/>
                  </a:cubicBezTo>
                  <a:cubicBezTo>
                    <a:pt x="34" y="94"/>
                    <a:pt x="26" y="98"/>
                    <a:pt x="17" y="102"/>
                  </a:cubicBezTo>
                  <a:cubicBezTo>
                    <a:pt x="11" y="106"/>
                    <a:pt x="6" y="111"/>
                    <a:pt x="0" y="117"/>
                  </a:cubicBezTo>
                  <a:cubicBezTo>
                    <a:pt x="30" y="132"/>
                    <a:pt x="74" y="95"/>
                    <a:pt x="116" y="97"/>
                  </a:cubicBezTo>
                  <a:cubicBezTo>
                    <a:pt x="93" y="134"/>
                    <a:pt x="45" y="146"/>
                    <a:pt x="20" y="181"/>
                  </a:cubicBezTo>
                  <a:cubicBezTo>
                    <a:pt x="80" y="170"/>
                    <a:pt x="147" y="166"/>
                    <a:pt x="212" y="161"/>
                  </a:cubicBezTo>
                  <a:cubicBezTo>
                    <a:pt x="222" y="153"/>
                    <a:pt x="199" y="145"/>
                    <a:pt x="212" y="133"/>
                  </a:cubicBezTo>
                  <a:cubicBezTo>
                    <a:pt x="250" y="111"/>
                    <a:pt x="345" y="100"/>
                    <a:pt x="380" y="133"/>
                  </a:cubicBezTo>
                  <a:cubicBezTo>
                    <a:pt x="374" y="149"/>
                    <a:pt x="352" y="150"/>
                    <a:pt x="332" y="153"/>
                  </a:cubicBezTo>
                  <a:cubicBezTo>
                    <a:pt x="385" y="166"/>
                    <a:pt x="446" y="161"/>
                    <a:pt x="500" y="169"/>
                  </a:cubicBezTo>
                  <a:lnTo>
                    <a:pt x="550" y="17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02" name="Freeform 68"/>
            <p:cNvSpPr>
              <a:spLocks/>
            </p:cNvSpPr>
            <p:nvPr/>
          </p:nvSpPr>
          <p:spPr bwMode="auto">
            <a:xfrm rot="41684">
              <a:off x="11160168" y="1525580"/>
              <a:ext cx="731684" cy="331945"/>
            </a:xfrm>
            <a:custGeom>
              <a:avLst/>
              <a:gdLst/>
              <a:ahLst/>
              <a:cxnLst>
                <a:cxn ang="0">
                  <a:pos x="659" y="98"/>
                </a:cxn>
                <a:cxn ang="0">
                  <a:pos x="675" y="64"/>
                </a:cxn>
                <a:cxn ang="0">
                  <a:pos x="532" y="54"/>
                </a:cxn>
                <a:cxn ang="0">
                  <a:pos x="416" y="50"/>
                </a:cxn>
                <a:cxn ang="0">
                  <a:pos x="468" y="22"/>
                </a:cxn>
                <a:cxn ang="0">
                  <a:pos x="344" y="26"/>
                </a:cxn>
                <a:cxn ang="0">
                  <a:pos x="356" y="46"/>
                </a:cxn>
                <a:cxn ang="0">
                  <a:pos x="120" y="82"/>
                </a:cxn>
                <a:cxn ang="0">
                  <a:pos x="40" y="166"/>
                </a:cxn>
                <a:cxn ang="0">
                  <a:pos x="216" y="138"/>
                </a:cxn>
                <a:cxn ang="0">
                  <a:pos x="8" y="226"/>
                </a:cxn>
                <a:cxn ang="0">
                  <a:pos x="4" y="306"/>
                </a:cxn>
                <a:cxn ang="0">
                  <a:pos x="268" y="218"/>
                </a:cxn>
                <a:cxn ang="0">
                  <a:pos x="236" y="258"/>
                </a:cxn>
                <a:cxn ang="0">
                  <a:pos x="376" y="214"/>
                </a:cxn>
                <a:cxn ang="0">
                  <a:pos x="344" y="206"/>
                </a:cxn>
                <a:cxn ang="0">
                  <a:pos x="656" y="114"/>
                </a:cxn>
                <a:cxn ang="0">
                  <a:pos x="448" y="114"/>
                </a:cxn>
                <a:cxn ang="0">
                  <a:pos x="640" y="96"/>
                </a:cxn>
                <a:cxn ang="0">
                  <a:pos x="659" y="98"/>
                </a:cxn>
              </a:cxnLst>
              <a:rect l="0" t="0" r="r" b="b"/>
              <a:pathLst>
                <a:path w="675" h="306">
                  <a:moveTo>
                    <a:pt x="659" y="98"/>
                  </a:moveTo>
                  <a:cubicBezTo>
                    <a:pt x="670" y="96"/>
                    <a:pt x="675" y="64"/>
                    <a:pt x="675" y="64"/>
                  </a:cubicBezTo>
                  <a:cubicBezTo>
                    <a:pt x="652" y="64"/>
                    <a:pt x="551" y="55"/>
                    <a:pt x="532" y="54"/>
                  </a:cubicBezTo>
                  <a:cubicBezTo>
                    <a:pt x="493" y="52"/>
                    <a:pt x="456" y="58"/>
                    <a:pt x="416" y="50"/>
                  </a:cubicBezTo>
                  <a:cubicBezTo>
                    <a:pt x="422" y="29"/>
                    <a:pt x="460" y="41"/>
                    <a:pt x="468" y="22"/>
                  </a:cubicBezTo>
                  <a:cubicBezTo>
                    <a:pt x="439" y="0"/>
                    <a:pt x="373" y="6"/>
                    <a:pt x="344" y="26"/>
                  </a:cubicBezTo>
                  <a:cubicBezTo>
                    <a:pt x="340" y="41"/>
                    <a:pt x="359" y="32"/>
                    <a:pt x="356" y="46"/>
                  </a:cubicBezTo>
                  <a:cubicBezTo>
                    <a:pt x="285" y="76"/>
                    <a:pt x="187" y="53"/>
                    <a:pt x="120" y="82"/>
                  </a:cubicBezTo>
                  <a:cubicBezTo>
                    <a:pt x="79" y="99"/>
                    <a:pt x="67" y="138"/>
                    <a:pt x="40" y="166"/>
                  </a:cubicBezTo>
                  <a:cubicBezTo>
                    <a:pt x="84" y="162"/>
                    <a:pt x="152" y="109"/>
                    <a:pt x="216" y="138"/>
                  </a:cubicBezTo>
                  <a:cubicBezTo>
                    <a:pt x="176" y="196"/>
                    <a:pt x="82" y="201"/>
                    <a:pt x="8" y="226"/>
                  </a:cubicBezTo>
                  <a:cubicBezTo>
                    <a:pt x="0" y="247"/>
                    <a:pt x="5" y="279"/>
                    <a:pt x="4" y="306"/>
                  </a:cubicBezTo>
                  <a:cubicBezTo>
                    <a:pt x="93" y="278"/>
                    <a:pt x="159" y="226"/>
                    <a:pt x="268" y="218"/>
                  </a:cubicBezTo>
                  <a:cubicBezTo>
                    <a:pt x="265" y="239"/>
                    <a:pt x="238" y="236"/>
                    <a:pt x="236" y="258"/>
                  </a:cubicBezTo>
                  <a:cubicBezTo>
                    <a:pt x="284" y="276"/>
                    <a:pt x="347" y="242"/>
                    <a:pt x="376" y="214"/>
                  </a:cubicBezTo>
                  <a:cubicBezTo>
                    <a:pt x="372" y="205"/>
                    <a:pt x="358" y="206"/>
                    <a:pt x="344" y="206"/>
                  </a:cubicBezTo>
                  <a:cubicBezTo>
                    <a:pt x="406" y="138"/>
                    <a:pt x="603" y="184"/>
                    <a:pt x="656" y="114"/>
                  </a:cubicBezTo>
                  <a:cubicBezTo>
                    <a:pt x="587" y="110"/>
                    <a:pt x="509" y="136"/>
                    <a:pt x="448" y="114"/>
                  </a:cubicBezTo>
                  <a:cubicBezTo>
                    <a:pt x="483" y="80"/>
                    <a:pt x="585" y="85"/>
                    <a:pt x="640" y="96"/>
                  </a:cubicBezTo>
                  <a:cubicBezTo>
                    <a:pt x="640" y="96"/>
                    <a:pt x="653" y="99"/>
                    <a:pt x="659" y="9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03" name="Freeform 69"/>
            <p:cNvSpPr>
              <a:spLocks/>
            </p:cNvSpPr>
            <p:nvPr/>
          </p:nvSpPr>
          <p:spPr bwMode="auto">
            <a:xfrm rot="41684">
              <a:off x="10997063" y="1687074"/>
              <a:ext cx="867552" cy="458931"/>
            </a:xfrm>
            <a:custGeom>
              <a:avLst/>
              <a:gdLst/>
              <a:ahLst/>
              <a:cxnLst>
                <a:cxn ang="0">
                  <a:pos x="756" y="32"/>
                </a:cxn>
                <a:cxn ang="0">
                  <a:pos x="772" y="0"/>
                </a:cxn>
                <a:cxn ang="0">
                  <a:pos x="524" y="40"/>
                </a:cxn>
                <a:cxn ang="0">
                  <a:pos x="556" y="52"/>
                </a:cxn>
                <a:cxn ang="0">
                  <a:pos x="356" y="124"/>
                </a:cxn>
                <a:cxn ang="0">
                  <a:pos x="388" y="80"/>
                </a:cxn>
                <a:cxn ang="0">
                  <a:pos x="156" y="168"/>
                </a:cxn>
                <a:cxn ang="0">
                  <a:pos x="180" y="244"/>
                </a:cxn>
                <a:cxn ang="0">
                  <a:pos x="0" y="400"/>
                </a:cxn>
                <a:cxn ang="0">
                  <a:pos x="192" y="304"/>
                </a:cxn>
                <a:cxn ang="0">
                  <a:pos x="224" y="404"/>
                </a:cxn>
                <a:cxn ang="0">
                  <a:pos x="444" y="260"/>
                </a:cxn>
                <a:cxn ang="0">
                  <a:pos x="396" y="252"/>
                </a:cxn>
                <a:cxn ang="0">
                  <a:pos x="588" y="152"/>
                </a:cxn>
                <a:cxn ang="0">
                  <a:pos x="568" y="188"/>
                </a:cxn>
                <a:cxn ang="0">
                  <a:pos x="800" y="80"/>
                </a:cxn>
                <a:cxn ang="0">
                  <a:pos x="764" y="56"/>
                </a:cxn>
              </a:cxnLst>
              <a:rect l="0" t="0" r="r" b="b"/>
              <a:pathLst>
                <a:path w="800" h="424">
                  <a:moveTo>
                    <a:pt x="756" y="32"/>
                  </a:moveTo>
                  <a:cubicBezTo>
                    <a:pt x="757" y="17"/>
                    <a:pt x="769" y="13"/>
                    <a:pt x="772" y="0"/>
                  </a:cubicBezTo>
                  <a:cubicBezTo>
                    <a:pt x="682" y="6"/>
                    <a:pt x="601" y="21"/>
                    <a:pt x="524" y="40"/>
                  </a:cubicBezTo>
                  <a:cubicBezTo>
                    <a:pt x="530" y="49"/>
                    <a:pt x="548" y="45"/>
                    <a:pt x="556" y="52"/>
                  </a:cubicBezTo>
                  <a:cubicBezTo>
                    <a:pt x="514" y="98"/>
                    <a:pt x="438" y="131"/>
                    <a:pt x="356" y="124"/>
                  </a:cubicBezTo>
                  <a:cubicBezTo>
                    <a:pt x="354" y="96"/>
                    <a:pt x="378" y="96"/>
                    <a:pt x="388" y="80"/>
                  </a:cubicBezTo>
                  <a:cubicBezTo>
                    <a:pt x="298" y="97"/>
                    <a:pt x="230" y="135"/>
                    <a:pt x="156" y="168"/>
                  </a:cubicBezTo>
                  <a:cubicBezTo>
                    <a:pt x="157" y="200"/>
                    <a:pt x="167" y="223"/>
                    <a:pt x="180" y="244"/>
                  </a:cubicBezTo>
                  <a:cubicBezTo>
                    <a:pt x="148" y="324"/>
                    <a:pt x="7" y="295"/>
                    <a:pt x="0" y="400"/>
                  </a:cubicBezTo>
                  <a:cubicBezTo>
                    <a:pt x="89" y="424"/>
                    <a:pt x="107" y="310"/>
                    <a:pt x="192" y="304"/>
                  </a:cubicBezTo>
                  <a:cubicBezTo>
                    <a:pt x="208" y="332"/>
                    <a:pt x="209" y="374"/>
                    <a:pt x="224" y="404"/>
                  </a:cubicBezTo>
                  <a:cubicBezTo>
                    <a:pt x="297" y="356"/>
                    <a:pt x="376" y="313"/>
                    <a:pt x="444" y="260"/>
                  </a:cubicBezTo>
                  <a:cubicBezTo>
                    <a:pt x="436" y="255"/>
                    <a:pt x="405" y="266"/>
                    <a:pt x="396" y="252"/>
                  </a:cubicBezTo>
                  <a:cubicBezTo>
                    <a:pt x="421" y="182"/>
                    <a:pt x="504" y="149"/>
                    <a:pt x="588" y="152"/>
                  </a:cubicBezTo>
                  <a:cubicBezTo>
                    <a:pt x="588" y="171"/>
                    <a:pt x="573" y="174"/>
                    <a:pt x="568" y="188"/>
                  </a:cubicBezTo>
                  <a:cubicBezTo>
                    <a:pt x="650" y="157"/>
                    <a:pt x="714" y="108"/>
                    <a:pt x="800" y="80"/>
                  </a:cubicBezTo>
                  <a:cubicBezTo>
                    <a:pt x="793" y="67"/>
                    <a:pt x="774" y="66"/>
                    <a:pt x="764" y="5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04" name="Freeform 70"/>
            <p:cNvSpPr>
              <a:spLocks/>
            </p:cNvSpPr>
            <p:nvPr/>
          </p:nvSpPr>
          <p:spPr bwMode="auto">
            <a:xfrm rot="41684">
              <a:off x="12263578" y="1861043"/>
              <a:ext cx="567974" cy="815382"/>
            </a:xfrm>
            <a:custGeom>
              <a:avLst/>
              <a:gdLst/>
              <a:ahLst/>
              <a:cxnLst>
                <a:cxn ang="0">
                  <a:pos x="75" y="28"/>
                </a:cxn>
                <a:cxn ang="0">
                  <a:pos x="60" y="36"/>
                </a:cxn>
                <a:cxn ang="0">
                  <a:pos x="0" y="36"/>
                </a:cxn>
                <a:cxn ang="0">
                  <a:pos x="60" y="232"/>
                </a:cxn>
                <a:cxn ang="0">
                  <a:pos x="84" y="196"/>
                </a:cxn>
                <a:cxn ang="0">
                  <a:pos x="92" y="348"/>
                </a:cxn>
                <a:cxn ang="0">
                  <a:pos x="156" y="580"/>
                </a:cxn>
                <a:cxn ang="0">
                  <a:pos x="304" y="532"/>
                </a:cxn>
                <a:cxn ang="0">
                  <a:pos x="440" y="716"/>
                </a:cxn>
                <a:cxn ang="0">
                  <a:pos x="384" y="504"/>
                </a:cxn>
                <a:cxn ang="0">
                  <a:pos x="524" y="468"/>
                </a:cxn>
                <a:cxn ang="0">
                  <a:pos x="376" y="264"/>
                </a:cxn>
                <a:cxn ang="0">
                  <a:pos x="364" y="308"/>
                </a:cxn>
                <a:cxn ang="0">
                  <a:pos x="236" y="152"/>
                </a:cxn>
                <a:cxn ang="0">
                  <a:pos x="288" y="164"/>
                </a:cxn>
                <a:cxn ang="0">
                  <a:pos x="128" y="0"/>
                </a:cxn>
                <a:cxn ang="0">
                  <a:pos x="92" y="28"/>
                </a:cxn>
                <a:cxn ang="0">
                  <a:pos x="75" y="28"/>
                </a:cxn>
              </a:cxnLst>
              <a:rect l="0" t="0" r="r" b="b"/>
              <a:pathLst>
                <a:path w="524" h="753">
                  <a:moveTo>
                    <a:pt x="75" y="28"/>
                  </a:moveTo>
                  <a:cubicBezTo>
                    <a:pt x="67" y="31"/>
                    <a:pt x="60" y="36"/>
                    <a:pt x="60" y="36"/>
                  </a:cubicBezTo>
                  <a:cubicBezTo>
                    <a:pt x="43" y="47"/>
                    <a:pt x="23" y="31"/>
                    <a:pt x="0" y="36"/>
                  </a:cubicBezTo>
                  <a:cubicBezTo>
                    <a:pt x="23" y="98"/>
                    <a:pt x="31" y="176"/>
                    <a:pt x="60" y="232"/>
                  </a:cubicBezTo>
                  <a:cubicBezTo>
                    <a:pt x="69" y="221"/>
                    <a:pt x="68" y="200"/>
                    <a:pt x="84" y="196"/>
                  </a:cubicBezTo>
                  <a:cubicBezTo>
                    <a:pt x="171" y="194"/>
                    <a:pt x="220" y="445"/>
                    <a:pt x="92" y="348"/>
                  </a:cubicBezTo>
                  <a:cubicBezTo>
                    <a:pt x="97" y="425"/>
                    <a:pt x="134" y="506"/>
                    <a:pt x="156" y="580"/>
                  </a:cubicBezTo>
                  <a:cubicBezTo>
                    <a:pt x="211" y="578"/>
                    <a:pt x="249" y="522"/>
                    <a:pt x="304" y="532"/>
                  </a:cubicBezTo>
                  <a:cubicBezTo>
                    <a:pt x="381" y="546"/>
                    <a:pt x="313" y="753"/>
                    <a:pt x="440" y="716"/>
                  </a:cubicBezTo>
                  <a:cubicBezTo>
                    <a:pt x="507" y="621"/>
                    <a:pt x="361" y="593"/>
                    <a:pt x="384" y="504"/>
                  </a:cubicBezTo>
                  <a:cubicBezTo>
                    <a:pt x="428" y="489"/>
                    <a:pt x="480" y="483"/>
                    <a:pt x="524" y="468"/>
                  </a:cubicBezTo>
                  <a:cubicBezTo>
                    <a:pt x="481" y="394"/>
                    <a:pt x="438" y="319"/>
                    <a:pt x="376" y="264"/>
                  </a:cubicBezTo>
                  <a:cubicBezTo>
                    <a:pt x="367" y="274"/>
                    <a:pt x="375" y="301"/>
                    <a:pt x="364" y="308"/>
                  </a:cubicBezTo>
                  <a:cubicBezTo>
                    <a:pt x="288" y="307"/>
                    <a:pt x="230" y="234"/>
                    <a:pt x="236" y="152"/>
                  </a:cubicBezTo>
                  <a:cubicBezTo>
                    <a:pt x="253" y="145"/>
                    <a:pt x="271" y="159"/>
                    <a:pt x="288" y="164"/>
                  </a:cubicBezTo>
                  <a:cubicBezTo>
                    <a:pt x="246" y="97"/>
                    <a:pt x="181" y="55"/>
                    <a:pt x="128" y="0"/>
                  </a:cubicBezTo>
                  <a:cubicBezTo>
                    <a:pt x="108" y="2"/>
                    <a:pt x="109" y="24"/>
                    <a:pt x="92" y="28"/>
                  </a:cubicBezTo>
                  <a:cubicBezTo>
                    <a:pt x="92" y="28"/>
                    <a:pt x="83" y="26"/>
                    <a:pt x="75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05" name="Freeform 71"/>
            <p:cNvSpPr>
              <a:spLocks/>
            </p:cNvSpPr>
            <p:nvPr/>
          </p:nvSpPr>
          <p:spPr bwMode="auto">
            <a:xfrm rot="41684">
              <a:off x="12494992" y="1351898"/>
              <a:ext cx="101345" cy="3453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93" y="14"/>
                </a:cxn>
                <a:cxn ang="0">
                  <a:pos x="33" y="2"/>
                </a:cxn>
                <a:cxn ang="0">
                  <a:pos x="0" y="6"/>
                </a:cxn>
              </a:cxnLst>
              <a:rect l="0" t="0" r="r" b="b"/>
              <a:pathLst>
                <a:path w="93" h="32">
                  <a:moveTo>
                    <a:pt x="0" y="6"/>
                  </a:moveTo>
                  <a:cubicBezTo>
                    <a:pt x="9" y="32"/>
                    <a:pt x="74" y="32"/>
                    <a:pt x="93" y="14"/>
                  </a:cubicBezTo>
                  <a:cubicBezTo>
                    <a:pt x="73" y="9"/>
                    <a:pt x="53" y="6"/>
                    <a:pt x="33" y="2"/>
                  </a:cubicBezTo>
                  <a:cubicBezTo>
                    <a:pt x="21" y="2"/>
                    <a:pt x="7" y="0"/>
                    <a:pt x="0" y="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06" name="Freeform 72"/>
            <p:cNvSpPr>
              <a:spLocks/>
            </p:cNvSpPr>
            <p:nvPr/>
          </p:nvSpPr>
          <p:spPr bwMode="auto">
            <a:xfrm rot="41684">
              <a:off x="12802388" y="1427442"/>
              <a:ext cx="187097" cy="67949"/>
            </a:xfrm>
            <a:custGeom>
              <a:avLst/>
              <a:gdLst/>
              <a:ahLst/>
              <a:cxnLst>
                <a:cxn ang="0">
                  <a:pos x="108" y="60"/>
                </a:cxn>
                <a:cxn ang="0">
                  <a:pos x="173" y="63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108" y="60"/>
                </a:cxn>
              </a:cxnLst>
              <a:rect l="0" t="0" r="r" b="b"/>
              <a:pathLst>
                <a:path w="173" h="63">
                  <a:moveTo>
                    <a:pt x="108" y="60"/>
                  </a:moveTo>
                  <a:cubicBezTo>
                    <a:pt x="131" y="58"/>
                    <a:pt x="153" y="60"/>
                    <a:pt x="173" y="63"/>
                  </a:cubicBezTo>
                  <a:cubicBezTo>
                    <a:pt x="120" y="40"/>
                    <a:pt x="64" y="19"/>
                    <a:pt x="8" y="0"/>
                  </a:cubicBezTo>
                  <a:cubicBezTo>
                    <a:pt x="5" y="0"/>
                    <a:pt x="3" y="0"/>
                    <a:pt x="0" y="0"/>
                  </a:cubicBezTo>
                  <a:cubicBezTo>
                    <a:pt x="35" y="21"/>
                    <a:pt x="73" y="39"/>
                    <a:pt x="108" y="6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07" name="Freeform 73"/>
            <p:cNvSpPr>
              <a:spLocks/>
            </p:cNvSpPr>
            <p:nvPr/>
          </p:nvSpPr>
          <p:spPr bwMode="auto">
            <a:xfrm rot="41684">
              <a:off x="12221235" y="1331154"/>
              <a:ext cx="533450" cy="225010"/>
            </a:xfrm>
            <a:custGeom>
              <a:avLst/>
              <a:gdLst/>
              <a:ahLst/>
              <a:cxnLst>
                <a:cxn ang="0">
                  <a:pos x="96" y="36"/>
                </a:cxn>
                <a:cxn ang="0">
                  <a:pos x="0" y="40"/>
                </a:cxn>
                <a:cxn ang="0">
                  <a:pos x="76" y="60"/>
                </a:cxn>
                <a:cxn ang="0">
                  <a:pos x="28" y="160"/>
                </a:cxn>
                <a:cxn ang="0">
                  <a:pos x="72" y="176"/>
                </a:cxn>
                <a:cxn ang="0">
                  <a:pos x="176" y="104"/>
                </a:cxn>
                <a:cxn ang="0">
                  <a:pos x="100" y="184"/>
                </a:cxn>
                <a:cxn ang="0">
                  <a:pos x="316" y="116"/>
                </a:cxn>
                <a:cxn ang="0">
                  <a:pos x="332" y="140"/>
                </a:cxn>
                <a:cxn ang="0">
                  <a:pos x="424" y="124"/>
                </a:cxn>
                <a:cxn ang="0">
                  <a:pos x="360" y="104"/>
                </a:cxn>
                <a:cxn ang="0">
                  <a:pos x="492" y="76"/>
                </a:cxn>
                <a:cxn ang="0">
                  <a:pos x="452" y="57"/>
                </a:cxn>
                <a:cxn ang="0">
                  <a:pos x="366" y="36"/>
                </a:cxn>
                <a:cxn ang="0">
                  <a:pos x="232" y="28"/>
                </a:cxn>
                <a:cxn ang="0">
                  <a:pos x="254" y="15"/>
                </a:cxn>
                <a:cxn ang="0">
                  <a:pos x="130" y="0"/>
                </a:cxn>
                <a:cxn ang="0">
                  <a:pos x="96" y="36"/>
                </a:cxn>
              </a:cxnLst>
              <a:rect l="0" t="0" r="r" b="b"/>
              <a:pathLst>
                <a:path w="492" h="208">
                  <a:moveTo>
                    <a:pt x="96" y="36"/>
                  </a:moveTo>
                  <a:cubicBezTo>
                    <a:pt x="65" y="44"/>
                    <a:pt x="25" y="3"/>
                    <a:pt x="0" y="40"/>
                  </a:cubicBezTo>
                  <a:cubicBezTo>
                    <a:pt x="2" y="83"/>
                    <a:pt x="54" y="51"/>
                    <a:pt x="76" y="60"/>
                  </a:cubicBezTo>
                  <a:cubicBezTo>
                    <a:pt x="75" y="93"/>
                    <a:pt x="39" y="124"/>
                    <a:pt x="28" y="160"/>
                  </a:cubicBezTo>
                  <a:cubicBezTo>
                    <a:pt x="41" y="167"/>
                    <a:pt x="54" y="174"/>
                    <a:pt x="72" y="176"/>
                  </a:cubicBezTo>
                  <a:cubicBezTo>
                    <a:pt x="97" y="143"/>
                    <a:pt x="110" y="97"/>
                    <a:pt x="176" y="104"/>
                  </a:cubicBezTo>
                  <a:cubicBezTo>
                    <a:pt x="181" y="146"/>
                    <a:pt x="120" y="154"/>
                    <a:pt x="100" y="184"/>
                  </a:cubicBezTo>
                  <a:cubicBezTo>
                    <a:pt x="193" y="208"/>
                    <a:pt x="224" y="119"/>
                    <a:pt x="316" y="116"/>
                  </a:cubicBezTo>
                  <a:cubicBezTo>
                    <a:pt x="336" y="117"/>
                    <a:pt x="317" y="132"/>
                    <a:pt x="332" y="140"/>
                  </a:cubicBezTo>
                  <a:cubicBezTo>
                    <a:pt x="366" y="139"/>
                    <a:pt x="410" y="147"/>
                    <a:pt x="424" y="124"/>
                  </a:cubicBezTo>
                  <a:cubicBezTo>
                    <a:pt x="415" y="105"/>
                    <a:pt x="379" y="113"/>
                    <a:pt x="360" y="104"/>
                  </a:cubicBezTo>
                  <a:cubicBezTo>
                    <a:pt x="383" y="74"/>
                    <a:pt x="447" y="84"/>
                    <a:pt x="492" y="76"/>
                  </a:cubicBezTo>
                  <a:cubicBezTo>
                    <a:pt x="480" y="69"/>
                    <a:pt x="466" y="63"/>
                    <a:pt x="452" y="57"/>
                  </a:cubicBezTo>
                  <a:cubicBezTo>
                    <a:pt x="424" y="49"/>
                    <a:pt x="395" y="42"/>
                    <a:pt x="366" y="36"/>
                  </a:cubicBezTo>
                  <a:cubicBezTo>
                    <a:pt x="334" y="55"/>
                    <a:pt x="252" y="56"/>
                    <a:pt x="232" y="28"/>
                  </a:cubicBezTo>
                  <a:cubicBezTo>
                    <a:pt x="237" y="23"/>
                    <a:pt x="245" y="18"/>
                    <a:pt x="254" y="15"/>
                  </a:cubicBezTo>
                  <a:cubicBezTo>
                    <a:pt x="213" y="9"/>
                    <a:pt x="172" y="4"/>
                    <a:pt x="130" y="0"/>
                  </a:cubicBezTo>
                  <a:cubicBezTo>
                    <a:pt x="120" y="13"/>
                    <a:pt x="112" y="32"/>
                    <a:pt x="96" y="3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08" name="Freeform 74"/>
            <p:cNvSpPr>
              <a:spLocks/>
            </p:cNvSpPr>
            <p:nvPr/>
          </p:nvSpPr>
          <p:spPr bwMode="auto">
            <a:xfrm rot="41684">
              <a:off x="12990269" y="1539439"/>
              <a:ext cx="459948" cy="2695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80"/>
                </a:cxn>
                <a:cxn ang="0">
                  <a:pos x="312" y="156"/>
                </a:cxn>
                <a:cxn ang="0">
                  <a:pos x="424" y="248"/>
                </a:cxn>
                <a:cxn ang="0">
                  <a:pos x="352" y="172"/>
                </a:cxn>
                <a:cxn ang="0">
                  <a:pos x="359" y="173"/>
                </a:cxn>
                <a:cxn ang="0">
                  <a:pos x="99" y="11"/>
                </a:cxn>
                <a:cxn ang="0">
                  <a:pos x="112" y="24"/>
                </a:cxn>
                <a:cxn ang="0">
                  <a:pos x="0" y="0"/>
                </a:cxn>
              </a:cxnLst>
              <a:rect l="0" t="0" r="r" b="b"/>
              <a:pathLst>
                <a:path w="424" h="248">
                  <a:moveTo>
                    <a:pt x="0" y="0"/>
                  </a:moveTo>
                  <a:cubicBezTo>
                    <a:pt x="29" y="17"/>
                    <a:pt x="56" y="62"/>
                    <a:pt x="100" y="80"/>
                  </a:cubicBezTo>
                  <a:cubicBezTo>
                    <a:pt x="169" y="109"/>
                    <a:pt x="266" y="100"/>
                    <a:pt x="312" y="156"/>
                  </a:cubicBezTo>
                  <a:cubicBezTo>
                    <a:pt x="326" y="211"/>
                    <a:pt x="373" y="232"/>
                    <a:pt x="424" y="248"/>
                  </a:cubicBezTo>
                  <a:cubicBezTo>
                    <a:pt x="413" y="210"/>
                    <a:pt x="374" y="200"/>
                    <a:pt x="352" y="172"/>
                  </a:cubicBezTo>
                  <a:cubicBezTo>
                    <a:pt x="354" y="172"/>
                    <a:pt x="357" y="173"/>
                    <a:pt x="359" y="173"/>
                  </a:cubicBezTo>
                  <a:cubicBezTo>
                    <a:pt x="277" y="112"/>
                    <a:pt x="190" y="58"/>
                    <a:pt x="99" y="11"/>
                  </a:cubicBezTo>
                  <a:cubicBezTo>
                    <a:pt x="103" y="16"/>
                    <a:pt x="108" y="20"/>
                    <a:pt x="112" y="24"/>
                  </a:cubicBezTo>
                  <a:cubicBezTo>
                    <a:pt x="64" y="26"/>
                    <a:pt x="39" y="7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09" name="Freeform 76"/>
            <p:cNvSpPr>
              <a:spLocks/>
            </p:cNvSpPr>
            <p:nvPr/>
          </p:nvSpPr>
          <p:spPr bwMode="auto">
            <a:xfrm rot="41684">
              <a:off x="11609899" y="1323795"/>
              <a:ext cx="542359" cy="220554"/>
            </a:xfrm>
            <a:custGeom>
              <a:avLst/>
              <a:gdLst/>
              <a:ahLst/>
              <a:cxnLst>
                <a:cxn ang="0">
                  <a:pos x="140" y="96"/>
                </a:cxn>
                <a:cxn ang="0">
                  <a:pos x="72" y="124"/>
                </a:cxn>
                <a:cxn ang="0">
                  <a:pos x="180" y="120"/>
                </a:cxn>
                <a:cxn ang="0">
                  <a:pos x="400" y="188"/>
                </a:cxn>
                <a:cxn ang="0">
                  <a:pos x="324" y="108"/>
                </a:cxn>
                <a:cxn ang="0">
                  <a:pos x="432" y="176"/>
                </a:cxn>
                <a:cxn ang="0">
                  <a:pos x="472" y="164"/>
                </a:cxn>
                <a:cxn ang="0">
                  <a:pos x="424" y="60"/>
                </a:cxn>
                <a:cxn ang="0">
                  <a:pos x="500" y="48"/>
                </a:cxn>
                <a:cxn ang="0">
                  <a:pos x="400" y="36"/>
                </a:cxn>
                <a:cxn ang="0">
                  <a:pos x="371" y="0"/>
                </a:cxn>
                <a:cxn ang="0">
                  <a:pos x="58" y="54"/>
                </a:cxn>
                <a:cxn ang="0">
                  <a:pos x="0" y="76"/>
                </a:cxn>
                <a:cxn ang="0">
                  <a:pos x="140" y="96"/>
                </a:cxn>
              </a:cxnLst>
              <a:rect l="0" t="0" r="r" b="b"/>
              <a:pathLst>
                <a:path w="500" h="204">
                  <a:moveTo>
                    <a:pt x="140" y="96"/>
                  </a:moveTo>
                  <a:cubicBezTo>
                    <a:pt x="135" y="123"/>
                    <a:pt x="85" y="105"/>
                    <a:pt x="72" y="124"/>
                  </a:cubicBezTo>
                  <a:cubicBezTo>
                    <a:pt x="87" y="146"/>
                    <a:pt x="174" y="160"/>
                    <a:pt x="180" y="120"/>
                  </a:cubicBezTo>
                  <a:cubicBezTo>
                    <a:pt x="269" y="112"/>
                    <a:pt x="302" y="204"/>
                    <a:pt x="400" y="188"/>
                  </a:cubicBezTo>
                  <a:cubicBezTo>
                    <a:pt x="395" y="156"/>
                    <a:pt x="326" y="156"/>
                    <a:pt x="324" y="108"/>
                  </a:cubicBezTo>
                  <a:cubicBezTo>
                    <a:pt x="384" y="91"/>
                    <a:pt x="406" y="146"/>
                    <a:pt x="432" y="176"/>
                  </a:cubicBezTo>
                  <a:cubicBezTo>
                    <a:pt x="450" y="176"/>
                    <a:pt x="456" y="165"/>
                    <a:pt x="472" y="164"/>
                  </a:cubicBezTo>
                  <a:cubicBezTo>
                    <a:pt x="467" y="121"/>
                    <a:pt x="424" y="96"/>
                    <a:pt x="424" y="60"/>
                  </a:cubicBezTo>
                  <a:cubicBezTo>
                    <a:pt x="444" y="52"/>
                    <a:pt x="489" y="79"/>
                    <a:pt x="500" y="48"/>
                  </a:cubicBezTo>
                  <a:cubicBezTo>
                    <a:pt x="485" y="5"/>
                    <a:pt x="440" y="38"/>
                    <a:pt x="400" y="36"/>
                  </a:cubicBezTo>
                  <a:cubicBezTo>
                    <a:pt x="385" y="30"/>
                    <a:pt x="382" y="11"/>
                    <a:pt x="371" y="0"/>
                  </a:cubicBezTo>
                  <a:cubicBezTo>
                    <a:pt x="264" y="9"/>
                    <a:pt x="159" y="28"/>
                    <a:pt x="58" y="54"/>
                  </a:cubicBezTo>
                  <a:cubicBezTo>
                    <a:pt x="37" y="62"/>
                    <a:pt x="17" y="73"/>
                    <a:pt x="0" y="76"/>
                  </a:cubicBezTo>
                  <a:cubicBezTo>
                    <a:pt x="45" y="84"/>
                    <a:pt x="101" y="82"/>
                    <a:pt x="140" y="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10" name="Freeform 78"/>
            <p:cNvSpPr>
              <a:spLocks/>
            </p:cNvSpPr>
            <p:nvPr/>
          </p:nvSpPr>
          <p:spPr bwMode="auto">
            <a:xfrm rot="41684">
              <a:off x="10154910" y="2778290"/>
              <a:ext cx="261714" cy="1053759"/>
            </a:xfrm>
            <a:custGeom>
              <a:avLst/>
              <a:gdLst/>
              <a:ahLst/>
              <a:cxnLst>
                <a:cxn ang="0">
                  <a:pos x="105" y="764"/>
                </a:cxn>
                <a:cxn ang="0">
                  <a:pos x="217" y="892"/>
                </a:cxn>
                <a:cxn ang="0">
                  <a:pos x="137" y="720"/>
                </a:cxn>
                <a:cxn ang="0">
                  <a:pos x="181" y="460"/>
                </a:cxn>
                <a:cxn ang="0">
                  <a:pos x="101" y="264"/>
                </a:cxn>
                <a:cxn ang="0">
                  <a:pos x="53" y="408"/>
                </a:cxn>
                <a:cxn ang="0">
                  <a:pos x="73" y="168"/>
                </a:cxn>
                <a:cxn ang="0">
                  <a:pos x="64" y="0"/>
                </a:cxn>
                <a:cxn ang="0">
                  <a:pos x="0" y="486"/>
                </a:cxn>
                <a:cxn ang="0">
                  <a:pos x="34" y="843"/>
                </a:cxn>
                <a:cxn ang="0">
                  <a:pos x="101" y="972"/>
                </a:cxn>
                <a:cxn ang="0">
                  <a:pos x="105" y="764"/>
                </a:cxn>
              </a:cxnLst>
              <a:rect l="0" t="0" r="r" b="b"/>
              <a:pathLst>
                <a:path w="241" h="972">
                  <a:moveTo>
                    <a:pt x="105" y="764"/>
                  </a:moveTo>
                  <a:cubicBezTo>
                    <a:pt x="163" y="784"/>
                    <a:pt x="140" y="905"/>
                    <a:pt x="217" y="892"/>
                  </a:cubicBezTo>
                  <a:cubicBezTo>
                    <a:pt x="241" y="816"/>
                    <a:pt x="197" y="739"/>
                    <a:pt x="137" y="720"/>
                  </a:cubicBezTo>
                  <a:cubicBezTo>
                    <a:pt x="94" y="631"/>
                    <a:pt x="157" y="532"/>
                    <a:pt x="181" y="460"/>
                  </a:cubicBezTo>
                  <a:cubicBezTo>
                    <a:pt x="151" y="398"/>
                    <a:pt x="126" y="332"/>
                    <a:pt x="101" y="264"/>
                  </a:cubicBezTo>
                  <a:cubicBezTo>
                    <a:pt x="80" y="307"/>
                    <a:pt x="97" y="388"/>
                    <a:pt x="53" y="408"/>
                  </a:cubicBezTo>
                  <a:cubicBezTo>
                    <a:pt x="7" y="355"/>
                    <a:pt x="27" y="204"/>
                    <a:pt x="73" y="168"/>
                  </a:cubicBezTo>
                  <a:cubicBezTo>
                    <a:pt x="72" y="110"/>
                    <a:pt x="62" y="61"/>
                    <a:pt x="64" y="0"/>
                  </a:cubicBezTo>
                  <a:cubicBezTo>
                    <a:pt x="22" y="155"/>
                    <a:pt x="0" y="318"/>
                    <a:pt x="0" y="486"/>
                  </a:cubicBezTo>
                  <a:cubicBezTo>
                    <a:pt x="0" y="608"/>
                    <a:pt x="12" y="727"/>
                    <a:pt x="34" y="843"/>
                  </a:cubicBezTo>
                  <a:cubicBezTo>
                    <a:pt x="52" y="890"/>
                    <a:pt x="78" y="930"/>
                    <a:pt x="101" y="972"/>
                  </a:cubicBezTo>
                  <a:cubicBezTo>
                    <a:pt x="108" y="915"/>
                    <a:pt x="93" y="826"/>
                    <a:pt x="105" y="7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11" name="Freeform 79"/>
            <p:cNvSpPr>
              <a:spLocks/>
            </p:cNvSpPr>
            <p:nvPr/>
          </p:nvSpPr>
          <p:spPr bwMode="auto">
            <a:xfrm rot="41684">
              <a:off x="10284509" y="2074067"/>
              <a:ext cx="343012" cy="559183"/>
            </a:xfrm>
            <a:custGeom>
              <a:avLst/>
              <a:gdLst/>
              <a:ahLst/>
              <a:cxnLst>
                <a:cxn ang="0">
                  <a:pos x="60" y="516"/>
                </a:cxn>
                <a:cxn ang="0">
                  <a:pos x="108" y="356"/>
                </a:cxn>
                <a:cxn ang="0">
                  <a:pos x="272" y="140"/>
                </a:cxn>
                <a:cxn ang="0">
                  <a:pos x="316" y="0"/>
                </a:cxn>
                <a:cxn ang="0">
                  <a:pos x="212" y="96"/>
                </a:cxn>
                <a:cxn ang="0">
                  <a:pos x="213" y="94"/>
                </a:cxn>
                <a:cxn ang="0">
                  <a:pos x="0" y="511"/>
                </a:cxn>
                <a:cxn ang="0">
                  <a:pos x="68" y="388"/>
                </a:cxn>
                <a:cxn ang="0">
                  <a:pos x="60" y="516"/>
                </a:cxn>
              </a:cxnLst>
              <a:rect l="0" t="0" r="r" b="b"/>
              <a:pathLst>
                <a:path w="316" h="516">
                  <a:moveTo>
                    <a:pt x="60" y="516"/>
                  </a:moveTo>
                  <a:cubicBezTo>
                    <a:pt x="101" y="493"/>
                    <a:pt x="137" y="412"/>
                    <a:pt x="108" y="356"/>
                  </a:cubicBezTo>
                  <a:cubicBezTo>
                    <a:pt x="114" y="254"/>
                    <a:pt x="238" y="211"/>
                    <a:pt x="272" y="140"/>
                  </a:cubicBezTo>
                  <a:cubicBezTo>
                    <a:pt x="294" y="96"/>
                    <a:pt x="287" y="47"/>
                    <a:pt x="316" y="0"/>
                  </a:cubicBezTo>
                  <a:cubicBezTo>
                    <a:pt x="282" y="16"/>
                    <a:pt x="260" y="80"/>
                    <a:pt x="212" y="96"/>
                  </a:cubicBezTo>
                  <a:cubicBezTo>
                    <a:pt x="212" y="96"/>
                    <a:pt x="213" y="95"/>
                    <a:pt x="213" y="94"/>
                  </a:cubicBezTo>
                  <a:cubicBezTo>
                    <a:pt x="125" y="223"/>
                    <a:pt x="53" y="363"/>
                    <a:pt x="0" y="511"/>
                  </a:cubicBezTo>
                  <a:cubicBezTo>
                    <a:pt x="20" y="471"/>
                    <a:pt x="43" y="430"/>
                    <a:pt x="68" y="388"/>
                  </a:cubicBezTo>
                  <a:cubicBezTo>
                    <a:pt x="82" y="429"/>
                    <a:pt x="35" y="477"/>
                    <a:pt x="60" y="51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12" name="Freeform 80"/>
            <p:cNvSpPr>
              <a:spLocks/>
            </p:cNvSpPr>
            <p:nvPr/>
          </p:nvSpPr>
          <p:spPr bwMode="auto">
            <a:xfrm rot="41684">
              <a:off x="10917826" y="1518792"/>
              <a:ext cx="464402" cy="268452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112" y="156"/>
                </a:cxn>
                <a:cxn ang="0">
                  <a:pos x="320" y="80"/>
                </a:cxn>
                <a:cxn ang="0">
                  <a:pos x="428" y="0"/>
                </a:cxn>
                <a:cxn ang="0">
                  <a:pos x="312" y="24"/>
                </a:cxn>
                <a:cxn ang="0">
                  <a:pos x="341" y="0"/>
                </a:cxn>
                <a:cxn ang="0">
                  <a:pos x="55" y="177"/>
                </a:cxn>
                <a:cxn ang="0">
                  <a:pos x="68" y="172"/>
                </a:cxn>
                <a:cxn ang="0">
                  <a:pos x="0" y="248"/>
                </a:cxn>
              </a:cxnLst>
              <a:rect l="0" t="0" r="r" b="b"/>
              <a:pathLst>
                <a:path w="428" h="248">
                  <a:moveTo>
                    <a:pt x="0" y="248"/>
                  </a:moveTo>
                  <a:cubicBezTo>
                    <a:pt x="44" y="242"/>
                    <a:pt x="108" y="203"/>
                    <a:pt x="112" y="156"/>
                  </a:cubicBezTo>
                  <a:cubicBezTo>
                    <a:pt x="162" y="103"/>
                    <a:pt x="251" y="108"/>
                    <a:pt x="320" y="80"/>
                  </a:cubicBezTo>
                  <a:cubicBezTo>
                    <a:pt x="365" y="62"/>
                    <a:pt x="391" y="18"/>
                    <a:pt x="428" y="0"/>
                  </a:cubicBezTo>
                  <a:cubicBezTo>
                    <a:pt x="385" y="3"/>
                    <a:pt x="361" y="27"/>
                    <a:pt x="312" y="24"/>
                  </a:cubicBezTo>
                  <a:cubicBezTo>
                    <a:pt x="320" y="16"/>
                    <a:pt x="330" y="7"/>
                    <a:pt x="341" y="0"/>
                  </a:cubicBezTo>
                  <a:cubicBezTo>
                    <a:pt x="240" y="50"/>
                    <a:pt x="144" y="109"/>
                    <a:pt x="55" y="177"/>
                  </a:cubicBezTo>
                  <a:cubicBezTo>
                    <a:pt x="59" y="175"/>
                    <a:pt x="64" y="173"/>
                    <a:pt x="68" y="172"/>
                  </a:cubicBezTo>
                  <a:cubicBezTo>
                    <a:pt x="53" y="205"/>
                    <a:pt x="9" y="209"/>
                    <a:pt x="0" y="2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13" name="Freeform 81"/>
            <p:cNvSpPr>
              <a:spLocks/>
            </p:cNvSpPr>
            <p:nvPr/>
          </p:nvSpPr>
          <p:spPr bwMode="auto">
            <a:xfrm rot="41684">
              <a:off x="10541580" y="1611084"/>
              <a:ext cx="819664" cy="603739"/>
            </a:xfrm>
            <a:custGeom>
              <a:avLst/>
              <a:gdLst/>
              <a:ahLst/>
              <a:cxnLst>
                <a:cxn ang="0">
                  <a:pos x="108" y="404"/>
                </a:cxn>
                <a:cxn ang="0">
                  <a:pos x="56" y="556"/>
                </a:cxn>
                <a:cxn ang="0">
                  <a:pos x="228" y="424"/>
                </a:cxn>
                <a:cxn ang="0">
                  <a:pos x="212" y="400"/>
                </a:cxn>
                <a:cxn ang="0">
                  <a:pos x="364" y="272"/>
                </a:cxn>
                <a:cxn ang="0">
                  <a:pos x="332" y="352"/>
                </a:cxn>
                <a:cxn ang="0">
                  <a:pos x="544" y="236"/>
                </a:cxn>
                <a:cxn ang="0">
                  <a:pos x="756" y="60"/>
                </a:cxn>
                <a:cxn ang="0">
                  <a:pos x="584" y="96"/>
                </a:cxn>
                <a:cxn ang="0">
                  <a:pos x="660" y="0"/>
                </a:cxn>
                <a:cxn ang="0">
                  <a:pos x="480" y="56"/>
                </a:cxn>
                <a:cxn ang="0">
                  <a:pos x="320" y="180"/>
                </a:cxn>
                <a:cxn ang="0">
                  <a:pos x="388" y="100"/>
                </a:cxn>
                <a:cxn ang="0">
                  <a:pos x="378" y="105"/>
                </a:cxn>
                <a:cxn ang="0">
                  <a:pos x="184" y="278"/>
                </a:cxn>
                <a:cxn ang="0">
                  <a:pos x="94" y="377"/>
                </a:cxn>
                <a:cxn ang="0">
                  <a:pos x="2" y="496"/>
                </a:cxn>
                <a:cxn ang="0">
                  <a:pos x="0" y="500"/>
                </a:cxn>
                <a:cxn ang="0">
                  <a:pos x="108" y="404"/>
                </a:cxn>
              </a:cxnLst>
              <a:rect l="0" t="0" r="r" b="b"/>
              <a:pathLst>
                <a:path w="756" h="556">
                  <a:moveTo>
                    <a:pt x="108" y="404"/>
                  </a:moveTo>
                  <a:cubicBezTo>
                    <a:pt x="89" y="453"/>
                    <a:pt x="68" y="500"/>
                    <a:pt x="56" y="556"/>
                  </a:cubicBezTo>
                  <a:cubicBezTo>
                    <a:pt x="107" y="521"/>
                    <a:pt x="175" y="469"/>
                    <a:pt x="228" y="424"/>
                  </a:cubicBezTo>
                  <a:cubicBezTo>
                    <a:pt x="229" y="410"/>
                    <a:pt x="209" y="416"/>
                    <a:pt x="212" y="400"/>
                  </a:cubicBezTo>
                  <a:cubicBezTo>
                    <a:pt x="231" y="329"/>
                    <a:pt x="289" y="274"/>
                    <a:pt x="364" y="272"/>
                  </a:cubicBezTo>
                  <a:cubicBezTo>
                    <a:pt x="378" y="308"/>
                    <a:pt x="342" y="327"/>
                    <a:pt x="332" y="352"/>
                  </a:cubicBezTo>
                  <a:cubicBezTo>
                    <a:pt x="408" y="319"/>
                    <a:pt x="468" y="270"/>
                    <a:pt x="544" y="236"/>
                  </a:cubicBezTo>
                  <a:cubicBezTo>
                    <a:pt x="508" y="71"/>
                    <a:pt x="708" y="141"/>
                    <a:pt x="756" y="60"/>
                  </a:cubicBezTo>
                  <a:cubicBezTo>
                    <a:pt x="692" y="37"/>
                    <a:pt x="648" y="93"/>
                    <a:pt x="584" y="96"/>
                  </a:cubicBezTo>
                  <a:cubicBezTo>
                    <a:pt x="588" y="59"/>
                    <a:pt x="638" y="33"/>
                    <a:pt x="660" y="0"/>
                  </a:cubicBezTo>
                  <a:cubicBezTo>
                    <a:pt x="596" y="15"/>
                    <a:pt x="532" y="29"/>
                    <a:pt x="480" y="56"/>
                  </a:cubicBezTo>
                  <a:cubicBezTo>
                    <a:pt x="462" y="118"/>
                    <a:pt x="393" y="160"/>
                    <a:pt x="320" y="180"/>
                  </a:cubicBezTo>
                  <a:cubicBezTo>
                    <a:pt x="328" y="139"/>
                    <a:pt x="368" y="130"/>
                    <a:pt x="388" y="100"/>
                  </a:cubicBezTo>
                  <a:cubicBezTo>
                    <a:pt x="385" y="101"/>
                    <a:pt x="382" y="103"/>
                    <a:pt x="378" y="105"/>
                  </a:cubicBezTo>
                  <a:cubicBezTo>
                    <a:pt x="309" y="158"/>
                    <a:pt x="245" y="216"/>
                    <a:pt x="184" y="278"/>
                  </a:cubicBezTo>
                  <a:cubicBezTo>
                    <a:pt x="162" y="315"/>
                    <a:pt x="128" y="346"/>
                    <a:pt x="94" y="377"/>
                  </a:cubicBezTo>
                  <a:cubicBezTo>
                    <a:pt x="62" y="416"/>
                    <a:pt x="31" y="456"/>
                    <a:pt x="2" y="496"/>
                  </a:cubicBezTo>
                  <a:cubicBezTo>
                    <a:pt x="1" y="498"/>
                    <a:pt x="1" y="499"/>
                    <a:pt x="0" y="500"/>
                  </a:cubicBezTo>
                  <a:cubicBezTo>
                    <a:pt x="43" y="491"/>
                    <a:pt x="56" y="418"/>
                    <a:pt x="108" y="40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14" name="Freeform 82"/>
            <p:cNvSpPr>
              <a:spLocks/>
            </p:cNvSpPr>
            <p:nvPr/>
          </p:nvSpPr>
          <p:spPr bwMode="auto">
            <a:xfrm rot="41684">
              <a:off x="11382510" y="1414660"/>
              <a:ext cx="183756" cy="66835"/>
            </a:xfrm>
            <a:custGeom>
              <a:avLst/>
              <a:gdLst/>
              <a:ahLst/>
              <a:cxnLst>
                <a:cxn ang="0">
                  <a:pos x="58" y="60"/>
                </a:cxn>
                <a:cxn ang="0">
                  <a:pos x="170" y="4"/>
                </a:cxn>
                <a:cxn ang="0">
                  <a:pos x="155" y="0"/>
                </a:cxn>
                <a:cxn ang="0">
                  <a:pos x="0" y="60"/>
                </a:cxn>
                <a:cxn ang="0">
                  <a:pos x="30" y="56"/>
                </a:cxn>
                <a:cxn ang="0">
                  <a:pos x="58" y="60"/>
                </a:cxn>
              </a:cxnLst>
              <a:rect l="0" t="0" r="r" b="b"/>
              <a:pathLst>
                <a:path w="170" h="62">
                  <a:moveTo>
                    <a:pt x="58" y="60"/>
                  </a:moveTo>
                  <a:cubicBezTo>
                    <a:pt x="103" y="52"/>
                    <a:pt x="130" y="9"/>
                    <a:pt x="170" y="4"/>
                  </a:cubicBezTo>
                  <a:cubicBezTo>
                    <a:pt x="166" y="1"/>
                    <a:pt x="160" y="0"/>
                    <a:pt x="155" y="0"/>
                  </a:cubicBezTo>
                  <a:cubicBezTo>
                    <a:pt x="102" y="18"/>
                    <a:pt x="51" y="38"/>
                    <a:pt x="0" y="60"/>
                  </a:cubicBezTo>
                  <a:cubicBezTo>
                    <a:pt x="10" y="58"/>
                    <a:pt x="20" y="56"/>
                    <a:pt x="30" y="56"/>
                  </a:cubicBezTo>
                  <a:cubicBezTo>
                    <a:pt x="39" y="56"/>
                    <a:pt x="50" y="62"/>
                    <a:pt x="58" y="6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15" name="Freeform 83"/>
            <p:cNvSpPr>
              <a:spLocks/>
            </p:cNvSpPr>
            <p:nvPr/>
          </p:nvSpPr>
          <p:spPr bwMode="auto">
            <a:xfrm rot="41684">
              <a:off x="13916469" y="2853946"/>
              <a:ext cx="256146" cy="1019227"/>
            </a:xfrm>
            <a:custGeom>
              <a:avLst/>
              <a:gdLst/>
              <a:ahLst/>
              <a:cxnLst>
                <a:cxn ang="0">
                  <a:pos x="167" y="121"/>
                </a:cxn>
                <a:cxn ang="0">
                  <a:pos x="195" y="161"/>
                </a:cxn>
                <a:cxn ang="0">
                  <a:pos x="191" y="373"/>
                </a:cxn>
                <a:cxn ang="0">
                  <a:pos x="147" y="229"/>
                </a:cxn>
                <a:cxn ang="0">
                  <a:pos x="67" y="417"/>
                </a:cxn>
                <a:cxn ang="0">
                  <a:pos x="107" y="689"/>
                </a:cxn>
                <a:cxn ang="0">
                  <a:pos x="39" y="861"/>
                </a:cxn>
                <a:cxn ang="0">
                  <a:pos x="139" y="729"/>
                </a:cxn>
                <a:cxn ang="0">
                  <a:pos x="139" y="941"/>
                </a:cxn>
                <a:cxn ang="0">
                  <a:pos x="198" y="834"/>
                </a:cxn>
                <a:cxn ang="0">
                  <a:pos x="236" y="459"/>
                </a:cxn>
                <a:cxn ang="0">
                  <a:pos x="179" y="0"/>
                </a:cxn>
                <a:cxn ang="0">
                  <a:pos x="167" y="121"/>
                </a:cxn>
              </a:cxnLst>
              <a:rect l="0" t="0" r="r" b="b"/>
              <a:pathLst>
                <a:path w="236" h="941">
                  <a:moveTo>
                    <a:pt x="167" y="121"/>
                  </a:moveTo>
                  <a:cubicBezTo>
                    <a:pt x="170" y="137"/>
                    <a:pt x="188" y="146"/>
                    <a:pt x="195" y="161"/>
                  </a:cubicBezTo>
                  <a:cubicBezTo>
                    <a:pt x="225" y="223"/>
                    <a:pt x="224" y="316"/>
                    <a:pt x="191" y="373"/>
                  </a:cubicBezTo>
                  <a:cubicBezTo>
                    <a:pt x="150" y="351"/>
                    <a:pt x="157" y="281"/>
                    <a:pt x="147" y="229"/>
                  </a:cubicBezTo>
                  <a:cubicBezTo>
                    <a:pt x="114" y="286"/>
                    <a:pt x="101" y="361"/>
                    <a:pt x="67" y="417"/>
                  </a:cubicBezTo>
                  <a:cubicBezTo>
                    <a:pt x="85" y="501"/>
                    <a:pt x="158" y="598"/>
                    <a:pt x="107" y="689"/>
                  </a:cubicBezTo>
                  <a:cubicBezTo>
                    <a:pt x="45" y="700"/>
                    <a:pt x="0" y="801"/>
                    <a:pt x="39" y="861"/>
                  </a:cubicBezTo>
                  <a:cubicBezTo>
                    <a:pt x="106" y="851"/>
                    <a:pt x="85" y="753"/>
                    <a:pt x="139" y="729"/>
                  </a:cubicBezTo>
                  <a:cubicBezTo>
                    <a:pt x="158" y="789"/>
                    <a:pt x="142" y="877"/>
                    <a:pt x="139" y="941"/>
                  </a:cubicBezTo>
                  <a:cubicBezTo>
                    <a:pt x="161" y="908"/>
                    <a:pt x="182" y="873"/>
                    <a:pt x="198" y="834"/>
                  </a:cubicBezTo>
                  <a:cubicBezTo>
                    <a:pt x="223" y="713"/>
                    <a:pt x="236" y="588"/>
                    <a:pt x="236" y="459"/>
                  </a:cubicBezTo>
                  <a:cubicBezTo>
                    <a:pt x="236" y="301"/>
                    <a:pt x="216" y="147"/>
                    <a:pt x="179" y="0"/>
                  </a:cubicBezTo>
                  <a:cubicBezTo>
                    <a:pt x="176" y="43"/>
                    <a:pt x="160" y="82"/>
                    <a:pt x="167" y="1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16" name="Freeform 87"/>
            <p:cNvSpPr>
              <a:spLocks/>
            </p:cNvSpPr>
            <p:nvPr/>
          </p:nvSpPr>
          <p:spPr bwMode="auto">
            <a:xfrm rot="41684">
              <a:off x="12606683" y="4362515"/>
              <a:ext cx="893167" cy="763028"/>
            </a:xfrm>
            <a:custGeom>
              <a:avLst/>
              <a:gdLst/>
              <a:ahLst/>
              <a:cxnLst>
                <a:cxn ang="0">
                  <a:pos x="663" y="125"/>
                </a:cxn>
                <a:cxn ang="0">
                  <a:pos x="503" y="173"/>
                </a:cxn>
                <a:cxn ang="0">
                  <a:pos x="539" y="53"/>
                </a:cxn>
                <a:cxn ang="0">
                  <a:pos x="367" y="125"/>
                </a:cxn>
                <a:cxn ang="0">
                  <a:pos x="411" y="189"/>
                </a:cxn>
                <a:cxn ang="0">
                  <a:pos x="255" y="265"/>
                </a:cxn>
                <a:cxn ang="0">
                  <a:pos x="51" y="297"/>
                </a:cxn>
                <a:cxn ang="0">
                  <a:pos x="23" y="473"/>
                </a:cxn>
                <a:cxn ang="0">
                  <a:pos x="239" y="421"/>
                </a:cxn>
                <a:cxn ang="0">
                  <a:pos x="283" y="457"/>
                </a:cxn>
                <a:cxn ang="0">
                  <a:pos x="123" y="561"/>
                </a:cxn>
                <a:cxn ang="0">
                  <a:pos x="11" y="565"/>
                </a:cxn>
                <a:cxn ang="0">
                  <a:pos x="11" y="689"/>
                </a:cxn>
                <a:cxn ang="0">
                  <a:pos x="339" y="621"/>
                </a:cxn>
                <a:cxn ang="0">
                  <a:pos x="279" y="689"/>
                </a:cxn>
                <a:cxn ang="0">
                  <a:pos x="435" y="621"/>
                </a:cxn>
                <a:cxn ang="0">
                  <a:pos x="419" y="597"/>
                </a:cxn>
                <a:cxn ang="0">
                  <a:pos x="711" y="453"/>
                </a:cxn>
                <a:cxn ang="0">
                  <a:pos x="779" y="305"/>
                </a:cxn>
                <a:cxn ang="0">
                  <a:pos x="571" y="381"/>
                </a:cxn>
                <a:cxn ang="0">
                  <a:pos x="795" y="217"/>
                </a:cxn>
                <a:cxn ang="0">
                  <a:pos x="807" y="45"/>
                </a:cxn>
                <a:cxn ang="0">
                  <a:pos x="663" y="125"/>
                </a:cxn>
              </a:cxnLst>
              <a:rect l="0" t="0" r="r" b="b"/>
              <a:pathLst>
                <a:path w="823" h="704">
                  <a:moveTo>
                    <a:pt x="663" y="125"/>
                  </a:moveTo>
                  <a:cubicBezTo>
                    <a:pt x="617" y="149"/>
                    <a:pt x="563" y="190"/>
                    <a:pt x="503" y="173"/>
                  </a:cubicBezTo>
                  <a:cubicBezTo>
                    <a:pt x="487" y="121"/>
                    <a:pt x="551" y="115"/>
                    <a:pt x="539" y="53"/>
                  </a:cubicBezTo>
                  <a:cubicBezTo>
                    <a:pt x="479" y="0"/>
                    <a:pt x="365" y="67"/>
                    <a:pt x="367" y="125"/>
                  </a:cubicBezTo>
                  <a:cubicBezTo>
                    <a:pt x="368" y="151"/>
                    <a:pt x="410" y="166"/>
                    <a:pt x="411" y="189"/>
                  </a:cubicBezTo>
                  <a:cubicBezTo>
                    <a:pt x="413" y="245"/>
                    <a:pt x="301" y="257"/>
                    <a:pt x="255" y="265"/>
                  </a:cubicBezTo>
                  <a:cubicBezTo>
                    <a:pt x="181" y="279"/>
                    <a:pt x="118" y="289"/>
                    <a:pt x="51" y="297"/>
                  </a:cubicBezTo>
                  <a:cubicBezTo>
                    <a:pt x="45" y="355"/>
                    <a:pt x="13" y="425"/>
                    <a:pt x="23" y="473"/>
                  </a:cubicBezTo>
                  <a:cubicBezTo>
                    <a:pt x="89" y="464"/>
                    <a:pt x="153" y="405"/>
                    <a:pt x="239" y="421"/>
                  </a:cubicBezTo>
                  <a:cubicBezTo>
                    <a:pt x="257" y="424"/>
                    <a:pt x="281" y="438"/>
                    <a:pt x="283" y="457"/>
                  </a:cubicBezTo>
                  <a:cubicBezTo>
                    <a:pt x="288" y="509"/>
                    <a:pt x="189" y="554"/>
                    <a:pt x="123" y="561"/>
                  </a:cubicBezTo>
                  <a:cubicBezTo>
                    <a:pt x="81" y="565"/>
                    <a:pt x="40" y="551"/>
                    <a:pt x="11" y="565"/>
                  </a:cubicBezTo>
                  <a:cubicBezTo>
                    <a:pt x="0" y="602"/>
                    <a:pt x="17" y="645"/>
                    <a:pt x="11" y="689"/>
                  </a:cubicBezTo>
                  <a:cubicBezTo>
                    <a:pt x="119" y="686"/>
                    <a:pt x="235" y="615"/>
                    <a:pt x="339" y="621"/>
                  </a:cubicBezTo>
                  <a:cubicBezTo>
                    <a:pt x="328" y="653"/>
                    <a:pt x="286" y="653"/>
                    <a:pt x="279" y="689"/>
                  </a:cubicBezTo>
                  <a:cubicBezTo>
                    <a:pt x="339" y="704"/>
                    <a:pt x="408" y="665"/>
                    <a:pt x="435" y="621"/>
                  </a:cubicBezTo>
                  <a:cubicBezTo>
                    <a:pt x="434" y="609"/>
                    <a:pt x="408" y="610"/>
                    <a:pt x="419" y="597"/>
                  </a:cubicBezTo>
                  <a:cubicBezTo>
                    <a:pt x="496" y="529"/>
                    <a:pt x="624" y="512"/>
                    <a:pt x="711" y="453"/>
                  </a:cubicBezTo>
                  <a:cubicBezTo>
                    <a:pt x="734" y="404"/>
                    <a:pt x="766" y="364"/>
                    <a:pt x="779" y="305"/>
                  </a:cubicBezTo>
                  <a:cubicBezTo>
                    <a:pt x="722" y="330"/>
                    <a:pt x="651" y="432"/>
                    <a:pt x="571" y="381"/>
                  </a:cubicBezTo>
                  <a:cubicBezTo>
                    <a:pt x="598" y="279"/>
                    <a:pt x="688" y="240"/>
                    <a:pt x="795" y="217"/>
                  </a:cubicBezTo>
                  <a:cubicBezTo>
                    <a:pt x="823" y="186"/>
                    <a:pt x="810" y="95"/>
                    <a:pt x="807" y="45"/>
                  </a:cubicBezTo>
                  <a:cubicBezTo>
                    <a:pt x="761" y="70"/>
                    <a:pt x="713" y="99"/>
                    <a:pt x="663" y="1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17" name="Freeform 91"/>
            <p:cNvSpPr>
              <a:spLocks/>
            </p:cNvSpPr>
            <p:nvPr/>
          </p:nvSpPr>
          <p:spPr bwMode="auto">
            <a:xfrm rot="41684">
              <a:off x="13003780" y="1637559"/>
              <a:ext cx="812982" cy="602625"/>
            </a:xfrm>
            <a:custGeom>
              <a:avLst/>
              <a:gdLst/>
              <a:ahLst/>
              <a:cxnLst>
                <a:cxn ang="0">
                  <a:pos x="368" y="104"/>
                </a:cxn>
                <a:cxn ang="0">
                  <a:pos x="432" y="180"/>
                </a:cxn>
                <a:cxn ang="0">
                  <a:pos x="272" y="56"/>
                </a:cxn>
                <a:cxn ang="0">
                  <a:pos x="96" y="0"/>
                </a:cxn>
                <a:cxn ang="0">
                  <a:pos x="172" y="96"/>
                </a:cxn>
                <a:cxn ang="0">
                  <a:pos x="0" y="60"/>
                </a:cxn>
                <a:cxn ang="0">
                  <a:pos x="212" y="232"/>
                </a:cxn>
                <a:cxn ang="0">
                  <a:pos x="420" y="352"/>
                </a:cxn>
                <a:cxn ang="0">
                  <a:pos x="384" y="276"/>
                </a:cxn>
                <a:cxn ang="0">
                  <a:pos x="544" y="392"/>
                </a:cxn>
                <a:cxn ang="0">
                  <a:pos x="528" y="416"/>
                </a:cxn>
                <a:cxn ang="0">
                  <a:pos x="700" y="556"/>
                </a:cxn>
                <a:cxn ang="0">
                  <a:pos x="648" y="400"/>
                </a:cxn>
                <a:cxn ang="0">
                  <a:pos x="749" y="498"/>
                </a:cxn>
                <a:cxn ang="0">
                  <a:pos x="368" y="104"/>
                </a:cxn>
              </a:cxnLst>
              <a:rect l="0" t="0" r="r" b="b"/>
              <a:pathLst>
                <a:path w="749" h="556">
                  <a:moveTo>
                    <a:pt x="368" y="104"/>
                  </a:moveTo>
                  <a:cubicBezTo>
                    <a:pt x="383" y="126"/>
                    <a:pt x="426" y="143"/>
                    <a:pt x="432" y="180"/>
                  </a:cubicBezTo>
                  <a:cubicBezTo>
                    <a:pt x="362" y="155"/>
                    <a:pt x="296" y="127"/>
                    <a:pt x="272" y="56"/>
                  </a:cubicBezTo>
                  <a:cubicBezTo>
                    <a:pt x="222" y="29"/>
                    <a:pt x="157" y="16"/>
                    <a:pt x="96" y="0"/>
                  </a:cubicBezTo>
                  <a:cubicBezTo>
                    <a:pt x="111" y="26"/>
                    <a:pt x="159" y="55"/>
                    <a:pt x="172" y="96"/>
                  </a:cubicBezTo>
                  <a:cubicBezTo>
                    <a:pt x="106" y="95"/>
                    <a:pt x="73" y="40"/>
                    <a:pt x="0" y="60"/>
                  </a:cubicBezTo>
                  <a:cubicBezTo>
                    <a:pt x="46" y="142"/>
                    <a:pt x="246" y="70"/>
                    <a:pt x="212" y="232"/>
                  </a:cubicBezTo>
                  <a:cubicBezTo>
                    <a:pt x="281" y="272"/>
                    <a:pt x="351" y="312"/>
                    <a:pt x="420" y="352"/>
                  </a:cubicBezTo>
                  <a:cubicBezTo>
                    <a:pt x="414" y="321"/>
                    <a:pt x="385" y="312"/>
                    <a:pt x="384" y="276"/>
                  </a:cubicBezTo>
                  <a:cubicBezTo>
                    <a:pt x="462" y="259"/>
                    <a:pt x="518" y="331"/>
                    <a:pt x="544" y="392"/>
                  </a:cubicBezTo>
                  <a:cubicBezTo>
                    <a:pt x="547" y="409"/>
                    <a:pt x="533" y="408"/>
                    <a:pt x="528" y="416"/>
                  </a:cubicBezTo>
                  <a:cubicBezTo>
                    <a:pt x="576" y="472"/>
                    <a:pt x="645" y="507"/>
                    <a:pt x="700" y="556"/>
                  </a:cubicBezTo>
                  <a:cubicBezTo>
                    <a:pt x="688" y="499"/>
                    <a:pt x="663" y="455"/>
                    <a:pt x="648" y="400"/>
                  </a:cubicBezTo>
                  <a:cubicBezTo>
                    <a:pt x="694" y="421"/>
                    <a:pt x="707" y="474"/>
                    <a:pt x="749" y="498"/>
                  </a:cubicBezTo>
                  <a:cubicBezTo>
                    <a:pt x="642" y="349"/>
                    <a:pt x="514" y="216"/>
                    <a:pt x="368" y="10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18" name="Freeform 92"/>
            <p:cNvSpPr>
              <a:spLocks/>
            </p:cNvSpPr>
            <p:nvPr/>
          </p:nvSpPr>
          <p:spPr bwMode="auto">
            <a:xfrm rot="41684">
              <a:off x="13467305" y="3336273"/>
              <a:ext cx="598044" cy="1028138"/>
            </a:xfrm>
            <a:custGeom>
              <a:avLst/>
              <a:gdLst/>
              <a:ahLst/>
              <a:cxnLst>
                <a:cxn ang="0">
                  <a:pos x="308" y="188"/>
                </a:cxn>
                <a:cxn ang="0">
                  <a:pos x="240" y="24"/>
                </a:cxn>
                <a:cxn ang="0">
                  <a:pos x="184" y="156"/>
                </a:cxn>
                <a:cxn ang="0">
                  <a:pos x="236" y="212"/>
                </a:cxn>
                <a:cxn ang="0">
                  <a:pos x="116" y="348"/>
                </a:cxn>
                <a:cxn ang="0">
                  <a:pos x="0" y="404"/>
                </a:cxn>
                <a:cxn ang="0">
                  <a:pos x="24" y="636"/>
                </a:cxn>
                <a:cxn ang="0">
                  <a:pos x="196" y="532"/>
                </a:cxn>
                <a:cxn ang="0">
                  <a:pos x="228" y="584"/>
                </a:cxn>
                <a:cxn ang="0">
                  <a:pos x="40" y="756"/>
                </a:cxn>
                <a:cxn ang="0">
                  <a:pos x="52" y="948"/>
                </a:cxn>
                <a:cxn ang="0">
                  <a:pos x="300" y="780"/>
                </a:cxn>
                <a:cxn ang="0">
                  <a:pos x="280" y="912"/>
                </a:cxn>
                <a:cxn ang="0">
                  <a:pos x="380" y="792"/>
                </a:cxn>
                <a:cxn ang="0">
                  <a:pos x="444" y="624"/>
                </a:cxn>
                <a:cxn ang="0">
                  <a:pos x="536" y="508"/>
                </a:cxn>
                <a:cxn ang="0">
                  <a:pos x="532" y="312"/>
                </a:cxn>
                <a:cxn ang="0">
                  <a:pos x="432" y="444"/>
                </a:cxn>
                <a:cxn ang="0">
                  <a:pos x="448" y="260"/>
                </a:cxn>
                <a:cxn ang="0">
                  <a:pos x="520" y="200"/>
                </a:cxn>
                <a:cxn ang="0">
                  <a:pos x="456" y="0"/>
                </a:cxn>
                <a:cxn ang="0">
                  <a:pos x="308" y="188"/>
                </a:cxn>
              </a:cxnLst>
              <a:rect l="0" t="0" r="r" b="b"/>
              <a:pathLst>
                <a:path w="552" h="948">
                  <a:moveTo>
                    <a:pt x="308" y="188"/>
                  </a:moveTo>
                  <a:cubicBezTo>
                    <a:pt x="260" y="150"/>
                    <a:pt x="325" y="21"/>
                    <a:pt x="240" y="24"/>
                  </a:cubicBezTo>
                  <a:cubicBezTo>
                    <a:pt x="198" y="25"/>
                    <a:pt x="162" y="96"/>
                    <a:pt x="184" y="156"/>
                  </a:cubicBezTo>
                  <a:cubicBezTo>
                    <a:pt x="194" y="183"/>
                    <a:pt x="230" y="191"/>
                    <a:pt x="236" y="212"/>
                  </a:cubicBezTo>
                  <a:cubicBezTo>
                    <a:pt x="256" y="286"/>
                    <a:pt x="147" y="331"/>
                    <a:pt x="116" y="348"/>
                  </a:cubicBezTo>
                  <a:cubicBezTo>
                    <a:pt x="79" y="369"/>
                    <a:pt x="39" y="381"/>
                    <a:pt x="0" y="404"/>
                  </a:cubicBezTo>
                  <a:cubicBezTo>
                    <a:pt x="15" y="482"/>
                    <a:pt x="6" y="568"/>
                    <a:pt x="24" y="636"/>
                  </a:cubicBezTo>
                  <a:cubicBezTo>
                    <a:pt x="77" y="612"/>
                    <a:pt x="115" y="512"/>
                    <a:pt x="196" y="532"/>
                  </a:cubicBezTo>
                  <a:cubicBezTo>
                    <a:pt x="214" y="537"/>
                    <a:pt x="227" y="562"/>
                    <a:pt x="228" y="584"/>
                  </a:cubicBezTo>
                  <a:cubicBezTo>
                    <a:pt x="232" y="670"/>
                    <a:pt x="139" y="755"/>
                    <a:pt x="40" y="756"/>
                  </a:cubicBezTo>
                  <a:cubicBezTo>
                    <a:pt x="22" y="813"/>
                    <a:pt x="56" y="880"/>
                    <a:pt x="52" y="948"/>
                  </a:cubicBezTo>
                  <a:cubicBezTo>
                    <a:pt x="150" y="907"/>
                    <a:pt x="203" y="822"/>
                    <a:pt x="300" y="780"/>
                  </a:cubicBezTo>
                  <a:cubicBezTo>
                    <a:pt x="321" y="831"/>
                    <a:pt x="250" y="865"/>
                    <a:pt x="280" y="912"/>
                  </a:cubicBezTo>
                  <a:cubicBezTo>
                    <a:pt x="334" y="909"/>
                    <a:pt x="361" y="844"/>
                    <a:pt x="380" y="792"/>
                  </a:cubicBezTo>
                  <a:cubicBezTo>
                    <a:pt x="330" y="727"/>
                    <a:pt x="398" y="673"/>
                    <a:pt x="444" y="624"/>
                  </a:cubicBezTo>
                  <a:cubicBezTo>
                    <a:pt x="474" y="592"/>
                    <a:pt x="525" y="550"/>
                    <a:pt x="536" y="508"/>
                  </a:cubicBezTo>
                  <a:cubicBezTo>
                    <a:pt x="552" y="451"/>
                    <a:pt x="540" y="387"/>
                    <a:pt x="532" y="312"/>
                  </a:cubicBezTo>
                  <a:cubicBezTo>
                    <a:pt x="517" y="344"/>
                    <a:pt x="490" y="464"/>
                    <a:pt x="432" y="444"/>
                  </a:cubicBezTo>
                  <a:cubicBezTo>
                    <a:pt x="385" y="428"/>
                    <a:pt x="423" y="300"/>
                    <a:pt x="448" y="260"/>
                  </a:cubicBezTo>
                  <a:cubicBezTo>
                    <a:pt x="464" y="234"/>
                    <a:pt x="493" y="216"/>
                    <a:pt x="520" y="200"/>
                  </a:cubicBezTo>
                  <a:cubicBezTo>
                    <a:pt x="513" y="119"/>
                    <a:pt x="488" y="56"/>
                    <a:pt x="456" y="0"/>
                  </a:cubicBezTo>
                  <a:cubicBezTo>
                    <a:pt x="414" y="70"/>
                    <a:pt x="380" y="148"/>
                    <a:pt x="308" y="1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19" name="Freeform 94"/>
            <p:cNvSpPr>
              <a:spLocks/>
            </p:cNvSpPr>
            <p:nvPr/>
          </p:nvSpPr>
          <p:spPr bwMode="auto">
            <a:xfrm rot="41684">
              <a:off x="13152121" y="1906735"/>
              <a:ext cx="631454" cy="763028"/>
            </a:xfrm>
            <a:custGeom>
              <a:avLst/>
              <a:gdLst/>
              <a:ahLst/>
              <a:cxnLst>
                <a:cxn ang="0">
                  <a:pos x="364" y="152"/>
                </a:cxn>
                <a:cxn ang="0">
                  <a:pos x="380" y="120"/>
                </a:cxn>
                <a:cxn ang="0">
                  <a:pos x="268" y="44"/>
                </a:cxn>
                <a:cxn ang="0">
                  <a:pos x="304" y="124"/>
                </a:cxn>
                <a:cxn ang="0">
                  <a:pos x="68" y="0"/>
                </a:cxn>
                <a:cxn ang="0">
                  <a:pos x="48" y="84"/>
                </a:cxn>
                <a:cxn ang="0">
                  <a:pos x="224" y="236"/>
                </a:cxn>
                <a:cxn ang="0">
                  <a:pos x="28" y="140"/>
                </a:cxn>
                <a:cxn ang="0">
                  <a:pos x="0" y="240"/>
                </a:cxn>
                <a:cxn ang="0">
                  <a:pos x="220" y="444"/>
                </a:cxn>
                <a:cxn ang="0">
                  <a:pos x="156" y="460"/>
                </a:cxn>
                <a:cxn ang="0">
                  <a:pos x="260" y="576"/>
                </a:cxn>
                <a:cxn ang="0">
                  <a:pos x="276" y="496"/>
                </a:cxn>
                <a:cxn ang="0">
                  <a:pos x="380" y="588"/>
                </a:cxn>
                <a:cxn ang="0">
                  <a:pos x="464" y="704"/>
                </a:cxn>
                <a:cxn ang="0">
                  <a:pos x="548" y="572"/>
                </a:cxn>
                <a:cxn ang="0">
                  <a:pos x="496" y="540"/>
                </a:cxn>
                <a:cxn ang="0">
                  <a:pos x="432" y="368"/>
                </a:cxn>
                <a:cxn ang="0">
                  <a:pos x="572" y="488"/>
                </a:cxn>
                <a:cxn ang="0">
                  <a:pos x="564" y="332"/>
                </a:cxn>
                <a:cxn ang="0">
                  <a:pos x="364" y="152"/>
                </a:cxn>
              </a:cxnLst>
              <a:rect l="0" t="0" r="r" b="b"/>
              <a:pathLst>
                <a:path w="583" h="704">
                  <a:moveTo>
                    <a:pt x="364" y="152"/>
                  </a:moveTo>
                  <a:cubicBezTo>
                    <a:pt x="366" y="138"/>
                    <a:pt x="386" y="142"/>
                    <a:pt x="380" y="120"/>
                  </a:cubicBezTo>
                  <a:cubicBezTo>
                    <a:pt x="355" y="85"/>
                    <a:pt x="327" y="32"/>
                    <a:pt x="268" y="44"/>
                  </a:cubicBezTo>
                  <a:cubicBezTo>
                    <a:pt x="269" y="81"/>
                    <a:pt x="311" y="93"/>
                    <a:pt x="304" y="124"/>
                  </a:cubicBezTo>
                  <a:cubicBezTo>
                    <a:pt x="215" y="94"/>
                    <a:pt x="157" y="31"/>
                    <a:pt x="68" y="0"/>
                  </a:cubicBezTo>
                  <a:cubicBezTo>
                    <a:pt x="66" y="33"/>
                    <a:pt x="50" y="51"/>
                    <a:pt x="48" y="84"/>
                  </a:cubicBezTo>
                  <a:cubicBezTo>
                    <a:pt x="122" y="119"/>
                    <a:pt x="215" y="136"/>
                    <a:pt x="224" y="236"/>
                  </a:cubicBezTo>
                  <a:cubicBezTo>
                    <a:pt x="131" y="263"/>
                    <a:pt x="94" y="167"/>
                    <a:pt x="28" y="140"/>
                  </a:cubicBezTo>
                  <a:cubicBezTo>
                    <a:pt x="19" y="174"/>
                    <a:pt x="13" y="210"/>
                    <a:pt x="0" y="240"/>
                  </a:cubicBezTo>
                  <a:cubicBezTo>
                    <a:pt x="74" y="307"/>
                    <a:pt x="183" y="340"/>
                    <a:pt x="220" y="444"/>
                  </a:cubicBezTo>
                  <a:cubicBezTo>
                    <a:pt x="209" y="460"/>
                    <a:pt x="168" y="445"/>
                    <a:pt x="156" y="460"/>
                  </a:cubicBezTo>
                  <a:cubicBezTo>
                    <a:pt x="143" y="528"/>
                    <a:pt x="189" y="591"/>
                    <a:pt x="260" y="576"/>
                  </a:cubicBezTo>
                  <a:cubicBezTo>
                    <a:pt x="279" y="556"/>
                    <a:pt x="254" y="507"/>
                    <a:pt x="276" y="496"/>
                  </a:cubicBezTo>
                  <a:cubicBezTo>
                    <a:pt x="331" y="501"/>
                    <a:pt x="354" y="554"/>
                    <a:pt x="380" y="588"/>
                  </a:cubicBezTo>
                  <a:cubicBezTo>
                    <a:pt x="409" y="626"/>
                    <a:pt x="443" y="661"/>
                    <a:pt x="464" y="704"/>
                  </a:cubicBezTo>
                  <a:cubicBezTo>
                    <a:pt x="502" y="670"/>
                    <a:pt x="535" y="631"/>
                    <a:pt x="548" y="572"/>
                  </a:cubicBezTo>
                  <a:cubicBezTo>
                    <a:pt x="539" y="554"/>
                    <a:pt x="514" y="553"/>
                    <a:pt x="496" y="540"/>
                  </a:cubicBezTo>
                  <a:cubicBezTo>
                    <a:pt x="447" y="505"/>
                    <a:pt x="396" y="426"/>
                    <a:pt x="432" y="368"/>
                  </a:cubicBezTo>
                  <a:cubicBezTo>
                    <a:pt x="516" y="371"/>
                    <a:pt x="526" y="448"/>
                    <a:pt x="572" y="488"/>
                  </a:cubicBezTo>
                  <a:cubicBezTo>
                    <a:pt x="583" y="438"/>
                    <a:pt x="571" y="377"/>
                    <a:pt x="564" y="332"/>
                  </a:cubicBezTo>
                  <a:cubicBezTo>
                    <a:pt x="506" y="264"/>
                    <a:pt x="408" y="234"/>
                    <a:pt x="364" y="15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20" name="Freeform 95"/>
            <p:cNvSpPr>
              <a:spLocks/>
            </p:cNvSpPr>
            <p:nvPr/>
          </p:nvSpPr>
          <p:spPr bwMode="auto">
            <a:xfrm rot="41684">
              <a:off x="13138481" y="2723189"/>
              <a:ext cx="824119" cy="1013658"/>
            </a:xfrm>
            <a:custGeom>
              <a:avLst/>
              <a:gdLst/>
              <a:ahLst/>
              <a:cxnLst>
                <a:cxn ang="0">
                  <a:pos x="470" y="0"/>
                </a:cxn>
                <a:cxn ang="0">
                  <a:pos x="350" y="124"/>
                </a:cxn>
                <a:cxn ang="0">
                  <a:pos x="410" y="172"/>
                </a:cxn>
                <a:cxn ang="0">
                  <a:pos x="374" y="360"/>
                </a:cxn>
                <a:cxn ang="0">
                  <a:pos x="266" y="192"/>
                </a:cxn>
                <a:cxn ang="0">
                  <a:pos x="98" y="320"/>
                </a:cxn>
                <a:cxn ang="0">
                  <a:pos x="162" y="436"/>
                </a:cxn>
                <a:cxn ang="0">
                  <a:pos x="210" y="568"/>
                </a:cxn>
                <a:cxn ang="0">
                  <a:pos x="114" y="604"/>
                </a:cxn>
                <a:cxn ang="0">
                  <a:pos x="78" y="760"/>
                </a:cxn>
                <a:cxn ang="0">
                  <a:pos x="230" y="672"/>
                </a:cxn>
                <a:cxn ang="0">
                  <a:pos x="282" y="792"/>
                </a:cxn>
                <a:cxn ang="0">
                  <a:pos x="310" y="936"/>
                </a:cxn>
                <a:cxn ang="0">
                  <a:pos x="522" y="800"/>
                </a:cxn>
                <a:cxn ang="0">
                  <a:pos x="474" y="740"/>
                </a:cxn>
                <a:cxn ang="0">
                  <a:pos x="550" y="556"/>
                </a:cxn>
                <a:cxn ang="0">
                  <a:pos x="622" y="716"/>
                </a:cxn>
                <a:cxn ang="0">
                  <a:pos x="698" y="632"/>
                </a:cxn>
                <a:cxn ang="0">
                  <a:pos x="758" y="532"/>
                </a:cxn>
                <a:cxn ang="0">
                  <a:pos x="670" y="272"/>
                </a:cxn>
                <a:cxn ang="0">
                  <a:pos x="674" y="108"/>
                </a:cxn>
                <a:cxn ang="0">
                  <a:pos x="622" y="224"/>
                </a:cxn>
                <a:cxn ang="0">
                  <a:pos x="470" y="0"/>
                </a:cxn>
              </a:cxnLst>
              <a:rect l="0" t="0" r="r" b="b"/>
              <a:pathLst>
                <a:path w="760" h="936">
                  <a:moveTo>
                    <a:pt x="470" y="0"/>
                  </a:moveTo>
                  <a:cubicBezTo>
                    <a:pt x="438" y="50"/>
                    <a:pt x="374" y="67"/>
                    <a:pt x="350" y="124"/>
                  </a:cubicBezTo>
                  <a:cubicBezTo>
                    <a:pt x="365" y="148"/>
                    <a:pt x="393" y="152"/>
                    <a:pt x="410" y="172"/>
                  </a:cubicBezTo>
                  <a:cubicBezTo>
                    <a:pt x="463" y="233"/>
                    <a:pt x="452" y="358"/>
                    <a:pt x="374" y="360"/>
                  </a:cubicBezTo>
                  <a:cubicBezTo>
                    <a:pt x="290" y="363"/>
                    <a:pt x="285" y="264"/>
                    <a:pt x="266" y="192"/>
                  </a:cubicBezTo>
                  <a:cubicBezTo>
                    <a:pt x="200" y="225"/>
                    <a:pt x="154" y="277"/>
                    <a:pt x="98" y="320"/>
                  </a:cubicBezTo>
                  <a:cubicBezTo>
                    <a:pt x="115" y="357"/>
                    <a:pt x="139" y="392"/>
                    <a:pt x="162" y="436"/>
                  </a:cubicBezTo>
                  <a:cubicBezTo>
                    <a:pt x="183" y="476"/>
                    <a:pt x="216" y="530"/>
                    <a:pt x="210" y="568"/>
                  </a:cubicBezTo>
                  <a:cubicBezTo>
                    <a:pt x="201" y="624"/>
                    <a:pt x="154" y="600"/>
                    <a:pt x="114" y="604"/>
                  </a:cubicBezTo>
                  <a:cubicBezTo>
                    <a:pt x="37" y="611"/>
                    <a:pt x="0" y="740"/>
                    <a:pt x="78" y="760"/>
                  </a:cubicBezTo>
                  <a:cubicBezTo>
                    <a:pt x="170" y="783"/>
                    <a:pt x="169" y="666"/>
                    <a:pt x="230" y="672"/>
                  </a:cubicBezTo>
                  <a:cubicBezTo>
                    <a:pt x="276" y="677"/>
                    <a:pt x="274" y="747"/>
                    <a:pt x="282" y="792"/>
                  </a:cubicBezTo>
                  <a:cubicBezTo>
                    <a:pt x="292" y="844"/>
                    <a:pt x="302" y="893"/>
                    <a:pt x="310" y="936"/>
                  </a:cubicBezTo>
                  <a:cubicBezTo>
                    <a:pt x="382" y="892"/>
                    <a:pt x="477" y="872"/>
                    <a:pt x="522" y="800"/>
                  </a:cubicBezTo>
                  <a:cubicBezTo>
                    <a:pt x="507" y="777"/>
                    <a:pt x="485" y="769"/>
                    <a:pt x="474" y="740"/>
                  </a:cubicBezTo>
                  <a:cubicBezTo>
                    <a:pt x="446" y="668"/>
                    <a:pt x="485" y="563"/>
                    <a:pt x="550" y="556"/>
                  </a:cubicBezTo>
                  <a:cubicBezTo>
                    <a:pt x="630" y="548"/>
                    <a:pt x="622" y="650"/>
                    <a:pt x="622" y="716"/>
                  </a:cubicBezTo>
                  <a:cubicBezTo>
                    <a:pt x="659" y="703"/>
                    <a:pt x="673" y="667"/>
                    <a:pt x="698" y="632"/>
                  </a:cubicBezTo>
                  <a:cubicBezTo>
                    <a:pt x="718" y="604"/>
                    <a:pt x="758" y="566"/>
                    <a:pt x="758" y="532"/>
                  </a:cubicBezTo>
                  <a:cubicBezTo>
                    <a:pt x="758" y="458"/>
                    <a:pt x="630" y="371"/>
                    <a:pt x="670" y="272"/>
                  </a:cubicBezTo>
                  <a:cubicBezTo>
                    <a:pt x="760" y="279"/>
                    <a:pt x="740" y="97"/>
                    <a:pt x="674" y="108"/>
                  </a:cubicBezTo>
                  <a:cubicBezTo>
                    <a:pt x="627" y="116"/>
                    <a:pt x="664" y="203"/>
                    <a:pt x="622" y="224"/>
                  </a:cubicBezTo>
                  <a:cubicBezTo>
                    <a:pt x="549" y="172"/>
                    <a:pt x="537" y="59"/>
                    <a:pt x="47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21" name="Freeform 98"/>
            <p:cNvSpPr>
              <a:spLocks/>
            </p:cNvSpPr>
            <p:nvPr/>
          </p:nvSpPr>
          <p:spPr bwMode="auto">
            <a:xfrm rot="41684">
              <a:off x="11653884" y="3793631"/>
              <a:ext cx="1020126" cy="1071581"/>
            </a:xfrm>
            <a:custGeom>
              <a:avLst/>
              <a:gdLst/>
              <a:ahLst/>
              <a:cxnLst>
                <a:cxn ang="0">
                  <a:pos x="579" y="800"/>
                </a:cxn>
                <a:cxn ang="0">
                  <a:pos x="899" y="788"/>
                </a:cxn>
                <a:cxn ang="0">
                  <a:pos x="915" y="580"/>
                </a:cxn>
                <a:cxn ang="0">
                  <a:pos x="723" y="628"/>
                </a:cxn>
                <a:cxn ang="0">
                  <a:pos x="635" y="548"/>
                </a:cxn>
                <a:cxn ang="0">
                  <a:pos x="787" y="440"/>
                </a:cxn>
                <a:cxn ang="0">
                  <a:pos x="911" y="456"/>
                </a:cxn>
                <a:cxn ang="0">
                  <a:pos x="883" y="220"/>
                </a:cxn>
                <a:cxn ang="0">
                  <a:pos x="731" y="248"/>
                </a:cxn>
                <a:cxn ang="0">
                  <a:pos x="515" y="220"/>
                </a:cxn>
                <a:cxn ang="0">
                  <a:pos x="543" y="176"/>
                </a:cxn>
                <a:cxn ang="0">
                  <a:pos x="375" y="124"/>
                </a:cxn>
                <a:cxn ang="0">
                  <a:pos x="423" y="224"/>
                </a:cxn>
                <a:cxn ang="0">
                  <a:pos x="367" y="268"/>
                </a:cxn>
                <a:cxn ang="0">
                  <a:pos x="55" y="220"/>
                </a:cxn>
                <a:cxn ang="0">
                  <a:pos x="23" y="456"/>
                </a:cxn>
                <a:cxn ang="0">
                  <a:pos x="111" y="444"/>
                </a:cxn>
                <a:cxn ang="0">
                  <a:pos x="299" y="540"/>
                </a:cxn>
                <a:cxn ang="0">
                  <a:pos x="175" y="632"/>
                </a:cxn>
                <a:cxn ang="0">
                  <a:pos x="19" y="584"/>
                </a:cxn>
                <a:cxn ang="0">
                  <a:pos x="35" y="788"/>
                </a:cxn>
                <a:cxn ang="0">
                  <a:pos x="359" y="800"/>
                </a:cxn>
                <a:cxn ang="0">
                  <a:pos x="419" y="844"/>
                </a:cxn>
                <a:cxn ang="0">
                  <a:pos x="371" y="912"/>
                </a:cxn>
                <a:cxn ang="0">
                  <a:pos x="567" y="908"/>
                </a:cxn>
                <a:cxn ang="0">
                  <a:pos x="519" y="840"/>
                </a:cxn>
                <a:cxn ang="0">
                  <a:pos x="579" y="800"/>
                </a:cxn>
              </a:cxnLst>
              <a:rect l="0" t="0" r="r" b="b"/>
              <a:pathLst>
                <a:path w="941" h="989">
                  <a:moveTo>
                    <a:pt x="579" y="800"/>
                  </a:moveTo>
                  <a:cubicBezTo>
                    <a:pt x="679" y="787"/>
                    <a:pt x="795" y="807"/>
                    <a:pt x="899" y="788"/>
                  </a:cubicBezTo>
                  <a:cubicBezTo>
                    <a:pt x="903" y="723"/>
                    <a:pt x="941" y="636"/>
                    <a:pt x="915" y="580"/>
                  </a:cubicBezTo>
                  <a:cubicBezTo>
                    <a:pt x="863" y="598"/>
                    <a:pt x="800" y="641"/>
                    <a:pt x="723" y="628"/>
                  </a:cubicBezTo>
                  <a:cubicBezTo>
                    <a:pt x="678" y="621"/>
                    <a:pt x="636" y="588"/>
                    <a:pt x="635" y="548"/>
                  </a:cubicBezTo>
                  <a:cubicBezTo>
                    <a:pt x="634" y="482"/>
                    <a:pt x="724" y="443"/>
                    <a:pt x="787" y="440"/>
                  </a:cubicBezTo>
                  <a:cubicBezTo>
                    <a:pt x="833" y="438"/>
                    <a:pt x="871" y="460"/>
                    <a:pt x="911" y="456"/>
                  </a:cubicBezTo>
                  <a:cubicBezTo>
                    <a:pt x="930" y="380"/>
                    <a:pt x="886" y="301"/>
                    <a:pt x="883" y="220"/>
                  </a:cubicBezTo>
                  <a:cubicBezTo>
                    <a:pt x="832" y="228"/>
                    <a:pt x="783" y="240"/>
                    <a:pt x="731" y="248"/>
                  </a:cubicBezTo>
                  <a:cubicBezTo>
                    <a:pt x="663" y="259"/>
                    <a:pt x="517" y="297"/>
                    <a:pt x="515" y="220"/>
                  </a:cubicBezTo>
                  <a:cubicBezTo>
                    <a:pt x="515" y="198"/>
                    <a:pt x="532" y="194"/>
                    <a:pt x="543" y="176"/>
                  </a:cubicBezTo>
                  <a:cubicBezTo>
                    <a:pt x="622" y="44"/>
                    <a:pt x="380" y="0"/>
                    <a:pt x="375" y="124"/>
                  </a:cubicBezTo>
                  <a:cubicBezTo>
                    <a:pt x="373" y="169"/>
                    <a:pt x="426" y="190"/>
                    <a:pt x="423" y="224"/>
                  </a:cubicBezTo>
                  <a:cubicBezTo>
                    <a:pt x="422" y="245"/>
                    <a:pt x="393" y="264"/>
                    <a:pt x="367" y="268"/>
                  </a:cubicBezTo>
                  <a:cubicBezTo>
                    <a:pt x="274" y="282"/>
                    <a:pt x="144" y="227"/>
                    <a:pt x="55" y="220"/>
                  </a:cubicBezTo>
                  <a:cubicBezTo>
                    <a:pt x="48" y="298"/>
                    <a:pt x="9" y="384"/>
                    <a:pt x="23" y="456"/>
                  </a:cubicBezTo>
                  <a:cubicBezTo>
                    <a:pt x="52" y="467"/>
                    <a:pt x="79" y="447"/>
                    <a:pt x="111" y="444"/>
                  </a:cubicBezTo>
                  <a:cubicBezTo>
                    <a:pt x="198" y="435"/>
                    <a:pt x="292" y="475"/>
                    <a:pt x="299" y="540"/>
                  </a:cubicBezTo>
                  <a:cubicBezTo>
                    <a:pt x="306" y="603"/>
                    <a:pt x="234" y="633"/>
                    <a:pt x="175" y="632"/>
                  </a:cubicBezTo>
                  <a:cubicBezTo>
                    <a:pt x="107" y="632"/>
                    <a:pt x="73" y="592"/>
                    <a:pt x="19" y="584"/>
                  </a:cubicBezTo>
                  <a:cubicBezTo>
                    <a:pt x="0" y="645"/>
                    <a:pt x="32" y="722"/>
                    <a:pt x="35" y="788"/>
                  </a:cubicBezTo>
                  <a:cubicBezTo>
                    <a:pt x="126" y="810"/>
                    <a:pt x="268" y="787"/>
                    <a:pt x="359" y="800"/>
                  </a:cubicBezTo>
                  <a:cubicBezTo>
                    <a:pt x="385" y="804"/>
                    <a:pt x="420" y="820"/>
                    <a:pt x="419" y="844"/>
                  </a:cubicBezTo>
                  <a:cubicBezTo>
                    <a:pt x="418" y="875"/>
                    <a:pt x="370" y="877"/>
                    <a:pt x="371" y="912"/>
                  </a:cubicBezTo>
                  <a:cubicBezTo>
                    <a:pt x="374" y="989"/>
                    <a:pt x="569" y="982"/>
                    <a:pt x="567" y="908"/>
                  </a:cubicBezTo>
                  <a:cubicBezTo>
                    <a:pt x="566" y="887"/>
                    <a:pt x="517" y="874"/>
                    <a:pt x="519" y="840"/>
                  </a:cubicBezTo>
                  <a:cubicBezTo>
                    <a:pt x="520" y="816"/>
                    <a:pt x="553" y="804"/>
                    <a:pt x="579" y="8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22" name="Freeform 102"/>
            <p:cNvSpPr>
              <a:spLocks/>
            </p:cNvSpPr>
            <p:nvPr/>
          </p:nvSpPr>
          <p:spPr bwMode="auto">
            <a:xfrm rot="41684">
              <a:off x="12838748" y="2110051"/>
              <a:ext cx="799619" cy="975785"/>
            </a:xfrm>
            <a:custGeom>
              <a:avLst/>
              <a:gdLst/>
              <a:ahLst/>
              <a:cxnLst>
                <a:cxn ang="0">
                  <a:pos x="210" y="162"/>
                </a:cxn>
                <a:cxn ang="0">
                  <a:pos x="26" y="30"/>
                </a:cxn>
                <a:cxn ang="0">
                  <a:pos x="158" y="202"/>
                </a:cxn>
                <a:cxn ang="0">
                  <a:pos x="30" y="266"/>
                </a:cxn>
                <a:cxn ang="0">
                  <a:pos x="94" y="382"/>
                </a:cxn>
                <a:cxn ang="0">
                  <a:pos x="170" y="490"/>
                </a:cxn>
                <a:cxn ang="0">
                  <a:pos x="238" y="614"/>
                </a:cxn>
                <a:cxn ang="0">
                  <a:pos x="366" y="850"/>
                </a:cxn>
                <a:cxn ang="0">
                  <a:pos x="450" y="782"/>
                </a:cxn>
                <a:cxn ang="0">
                  <a:pos x="542" y="722"/>
                </a:cxn>
                <a:cxn ang="0">
                  <a:pos x="598" y="850"/>
                </a:cxn>
                <a:cxn ang="0">
                  <a:pos x="702" y="846"/>
                </a:cxn>
                <a:cxn ang="0">
                  <a:pos x="610" y="662"/>
                </a:cxn>
                <a:cxn ang="0">
                  <a:pos x="738" y="530"/>
                </a:cxn>
                <a:cxn ang="0">
                  <a:pos x="666" y="422"/>
                </a:cxn>
                <a:cxn ang="0">
                  <a:pos x="578" y="334"/>
                </a:cxn>
                <a:cxn ang="0">
                  <a:pos x="418" y="250"/>
                </a:cxn>
                <a:cxn ang="0">
                  <a:pos x="478" y="234"/>
                </a:cxn>
                <a:cxn ang="0">
                  <a:pos x="386" y="142"/>
                </a:cxn>
                <a:cxn ang="0">
                  <a:pos x="278" y="66"/>
                </a:cxn>
                <a:cxn ang="0">
                  <a:pos x="210" y="162"/>
                </a:cxn>
              </a:cxnLst>
              <a:rect l="0" t="0" r="r" b="b"/>
              <a:pathLst>
                <a:path w="738" h="901">
                  <a:moveTo>
                    <a:pt x="210" y="162"/>
                  </a:moveTo>
                  <a:cubicBezTo>
                    <a:pt x="142" y="170"/>
                    <a:pt x="118" y="0"/>
                    <a:pt x="26" y="30"/>
                  </a:cubicBezTo>
                  <a:cubicBezTo>
                    <a:pt x="0" y="122"/>
                    <a:pt x="169" y="133"/>
                    <a:pt x="158" y="202"/>
                  </a:cubicBezTo>
                  <a:cubicBezTo>
                    <a:pt x="152" y="245"/>
                    <a:pt x="64" y="240"/>
                    <a:pt x="30" y="266"/>
                  </a:cubicBezTo>
                  <a:cubicBezTo>
                    <a:pt x="52" y="304"/>
                    <a:pt x="72" y="343"/>
                    <a:pt x="94" y="382"/>
                  </a:cubicBezTo>
                  <a:cubicBezTo>
                    <a:pt x="115" y="420"/>
                    <a:pt x="134" y="466"/>
                    <a:pt x="170" y="490"/>
                  </a:cubicBezTo>
                  <a:cubicBezTo>
                    <a:pt x="218" y="261"/>
                    <a:pt x="509" y="652"/>
                    <a:pt x="238" y="614"/>
                  </a:cubicBezTo>
                  <a:cubicBezTo>
                    <a:pt x="260" y="698"/>
                    <a:pt x="326" y="772"/>
                    <a:pt x="366" y="850"/>
                  </a:cubicBezTo>
                  <a:cubicBezTo>
                    <a:pt x="395" y="830"/>
                    <a:pt x="419" y="808"/>
                    <a:pt x="450" y="782"/>
                  </a:cubicBezTo>
                  <a:cubicBezTo>
                    <a:pt x="473" y="763"/>
                    <a:pt x="511" y="720"/>
                    <a:pt x="542" y="722"/>
                  </a:cubicBezTo>
                  <a:cubicBezTo>
                    <a:pt x="597" y="726"/>
                    <a:pt x="576" y="809"/>
                    <a:pt x="598" y="850"/>
                  </a:cubicBezTo>
                  <a:cubicBezTo>
                    <a:pt x="622" y="894"/>
                    <a:pt x="691" y="901"/>
                    <a:pt x="702" y="846"/>
                  </a:cubicBezTo>
                  <a:cubicBezTo>
                    <a:pt x="723" y="739"/>
                    <a:pt x="596" y="744"/>
                    <a:pt x="610" y="662"/>
                  </a:cubicBezTo>
                  <a:cubicBezTo>
                    <a:pt x="620" y="600"/>
                    <a:pt x="714" y="596"/>
                    <a:pt x="738" y="530"/>
                  </a:cubicBezTo>
                  <a:cubicBezTo>
                    <a:pt x="717" y="495"/>
                    <a:pt x="692" y="457"/>
                    <a:pt x="666" y="422"/>
                  </a:cubicBezTo>
                  <a:cubicBezTo>
                    <a:pt x="641" y="388"/>
                    <a:pt x="614" y="347"/>
                    <a:pt x="578" y="334"/>
                  </a:cubicBezTo>
                  <a:cubicBezTo>
                    <a:pt x="591" y="521"/>
                    <a:pt x="372" y="358"/>
                    <a:pt x="418" y="250"/>
                  </a:cubicBezTo>
                  <a:cubicBezTo>
                    <a:pt x="432" y="239"/>
                    <a:pt x="450" y="232"/>
                    <a:pt x="478" y="234"/>
                  </a:cubicBezTo>
                  <a:cubicBezTo>
                    <a:pt x="461" y="193"/>
                    <a:pt x="419" y="168"/>
                    <a:pt x="386" y="142"/>
                  </a:cubicBezTo>
                  <a:cubicBezTo>
                    <a:pt x="352" y="116"/>
                    <a:pt x="317" y="86"/>
                    <a:pt x="278" y="66"/>
                  </a:cubicBezTo>
                  <a:cubicBezTo>
                    <a:pt x="254" y="96"/>
                    <a:pt x="250" y="157"/>
                    <a:pt x="210" y="16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23" name="Freeform 106"/>
            <p:cNvSpPr>
              <a:spLocks/>
            </p:cNvSpPr>
            <p:nvPr/>
          </p:nvSpPr>
          <p:spPr bwMode="auto">
            <a:xfrm rot="41684">
              <a:off x="11816889" y="2321100"/>
              <a:ext cx="720547" cy="1194111"/>
            </a:xfrm>
            <a:custGeom>
              <a:avLst/>
              <a:gdLst/>
              <a:ahLst/>
              <a:cxnLst>
                <a:cxn ang="0">
                  <a:pos x="57" y="435"/>
                </a:cxn>
                <a:cxn ang="0">
                  <a:pos x="153" y="411"/>
                </a:cxn>
                <a:cxn ang="0">
                  <a:pos x="101" y="623"/>
                </a:cxn>
                <a:cxn ang="0">
                  <a:pos x="29" y="579"/>
                </a:cxn>
                <a:cxn ang="0">
                  <a:pos x="1" y="843"/>
                </a:cxn>
                <a:cxn ang="0">
                  <a:pos x="293" y="887"/>
                </a:cxn>
                <a:cxn ang="0">
                  <a:pos x="253" y="995"/>
                </a:cxn>
                <a:cxn ang="0">
                  <a:pos x="413" y="1007"/>
                </a:cxn>
                <a:cxn ang="0">
                  <a:pos x="373" y="879"/>
                </a:cxn>
                <a:cxn ang="0">
                  <a:pos x="665" y="843"/>
                </a:cxn>
                <a:cxn ang="0">
                  <a:pos x="633" y="575"/>
                </a:cxn>
                <a:cxn ang="0">
                  <a:pos x="517" y="623"/>
                </a:cxn>
                <a:cxn ang="0">
                  <a:pos x="521" y="407"/>
                </a:cxn>
                <a:cxn ang="0">
                  <a:pos x="609" y="431"/>
                </a:cxn>
                <a:cxn ang="0">
                  <a:pos x="549" y="187"/>
                </a:cxn>
                <a:cxn ang="0">
                  <a:pos x="381" y="219"/>
                </a:cxn>
                <a:cxn ang="0">
                  <a:pos x="373" y="107"/>
                </a:cxn>
                <a:cxn ang="0">
                  <a:pos x="325" y="11"/>
                </a:cxn>
                <a:cxn ang="0">
                  <a:pos x="305" y="191"/>
                </a:cxn>
                <a:cxn ang="0">
                  <a:pos x="113" y="187"/>
                </a:cxn>
                <a:cxn ang="0">
                  <a:pos x="57" y="435"/>
                </a:cxn>
              </a:cxnLst>
              <a:rect l="0" t="0" r="r" b="b"/>
              <a:pathLst>
                <a:path w="665" h="1102">
                  <a:moveTo>
                    <a:pt x="57" y="435"/>
                  </a:moveTo>
                  <a:cubicBezTo>
                    <a:pt x="89" y="435"/>
                    <a:pt x="106" y="403"/>
                    <a:pt x="153" y="411"/>
                  </a:cubicBezTo>
                  <a:cubicBezTo>
                    <a:pt x="265" y="430"/>
                    <a:pt x="235" y="651"/>
                    <a:pt x="101" y="623"/>
                  </a:cubicBezTo>
                  <a:cubicBezTo>
                    <a:pt x="69" y="616"/>
                    <a:pt x="71" y="589"/>
                    <a:pt x="29" y="579"/>
                  </a:cubicBezTo>
                  <a:cubicBezTo>
                    <a:pt x="0" y="648"/>
                    <a:pt x="9" y="753"/>
                    <a:pt x="1" y="843"/>
                  </a:cubicBezTo>
                  <a:cubicBezTo>
                    <a:pt x="89" y="870"/>
                    <a:pt x="283" y="798"/>
                    <a:pt x="293" y="887"/>
                  </a:cubicBezTo>
                  <a:cubicBezTo>
                    <a:pt x="298" y="934"/>
                    <a:pt x="253" y="952"/>
                    <a:pt x="253" y="995"/>
                  </a:cubicBezTo>
                  <a:cubicBezTo>
                    <a:pt x="253" y="1102"/>
                    <a:pt x="404" y="1102"/>
                    <a:pt x="413" y="1007"/>
                  </a:cubicBezTo>
                  <a:cubicBezTo>
                    <a:pt x="419" y="948"/>
                    <a:pt x="361" y="932"/>
                    <a:pt x="373" y="879"/>
                  </a:cubicBezTo>
                  <a:cubicBezTo>
                    <a:pt x="390" y="805"/>
                    <a:pt x="582" y="860"/>
                    <a:pt x="665" y="843"/>
                  </a:cubicBezTo>
                  <a:cubicBezTo>
                    <a:pt x="657" y="761"/>
                    <a:pt x="664" y="645"/>
                    <a:pt x="633" y="575"/>
                  </a:cubicBezTo>
                  <a:cubicBezTo>
                    <a:pt x="591" y="602"/>
                    <a:pt x="569" y="633"/>
                    <a:pt x="517" y="623"/>
                  </a:cubicBezTo>
                  <a:cubicBezTo>
                    <a:pt x="415" y="604"/>
                    <a:pt x="418" y="414"/>
                    <a:pt x="521" y="407"/>
                  </a:cubicBezTo>
                  <a:cubicBezTo>
                    <a:pt x="558" y="405"/>
                    <a:pt x="574" y="437"/>
                    <a:pt x="609" y="431"/>
                  </a:cubicBezTo>
                  <a:cubicBezTo>
                    <a:pt x="605" y="349"/>
                    <a:pt x="566" y="269"/>
                    <a:pt x="549" y="187"/>
                  </a:cubicBezTo>
                  <a:cubicBezTo>
                    <a:pt x="490" y="195"/>
                    <a:pt x="447" y="218"/>
                    <a:pt x="381" y="219"/>
                  </a:cubicBezTo>
                  <a:cubicBezTo>
                    <a:pt x="335" y="197"/>
                    <a:pt x="369" y="145"/>
                    <a:pt x="373" y="107"/>
                  </a:cubicBezTo>
                  <a:cubicBezTo>
                    <a:pt x="378" y="64"/>
                    <a:pt x="356" y="0"/>
                    <a:pt x="325" y="11"/>
                  </a:cubicBezTo>
                  <a:cubicBezTo>
                    <a:pt x="247" y="38"/>
                    <a:pt x="319" y="139"/>
                    <a:pt x="305" y="191"/>
                  </a:cubicBezTo>
                  <a:cubicBezTo>
                    <a:pt x="287" y="258"/>
                    <a:pt x="164" y="188"/>
                    <a:pt x="113" y="187"/>
                  </a:cubicBezTo>
                  <a:cubicBezTo>
                    <a:pt x="98" y="271"/>
                    <a:pt x="55" y="347"/>
                    <a:pt x="57" y="43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24" name="Freeform 107"/>
            <p:cNvSpPr>
              <a:spLocks/>
            </p:cNvSpPr>
            <p:nvPr/>
          </p:nvSpPr>
          <p:spPr bwMode="auto">
            <a:xfrm rot="41684">
              <a:off x="12405155" y="1787892"/>
              <a:ext cx="714979" cy="573663"/>
            </a:xfrm>
            <a:custGeom>
              <a:avLst/>
              <a:gdLst/>
              <a:ahLst/>
              <a:cxnLst>
                <a:cxn ang="0">
                  <a:pos x="540" y="474"/>
                </a:cxn>
                <a:cxn ang="0">
                  <a:pos x="400" y="310"/>
                </a:cxn>
                <a:cxn ang="0">
                  <a:pos x="404" y="302"/>
                </a:cxn>
                <a:cxn ang="0">
                  <a:pos x="544" y="362"/>
                </a:cxn>
                <a:cxn ang="0">
                  <a:pos x="600" y="430"/>
                </a:cxn>
                <a:cxn ang="0">
                  <a:pos x="660" y="334"/>
                </a:cxn>
                <a:cxn ang="0">
                  <a:pos x="532" y="250"/>
                </a:cxn>
                <a:cxn ang="0">
                  <a:pos x="420" y="158"/>
                </a:cxn>
                <a:cxn ang="0">
                  <a:pos x="468" y="150"/>
                </a:cxn>
                <a:cxn ang="0">
                  <a:pos x="332" y="82"/>
                </a:cxn>
                <a:cxn ang="0">
                  <a:pos x="348" y="126"/>
                </a:cxn>
                <a:cxn ang="0">
                  <a:pos x="92" y="6"/>
                </a:cxn>
                <a:cxn ang="0">
                  <a:pos x="40" y="18"/>
                </a:cxn>
                <a:cxn ang="0">
                  <a:pos x="208" y="142"/>
                </a:cxn>
                <a:cxn ang="0">
                  <a:pos x="16" y="30"/>
                </a:cxn>
                <a:cxn ang="0">
                  <a:pos x="0" y="66"/>
                </a:cxn>
                <a:cxn ang="0">
                  <a:pos x="100" y="154"/>
                </a:cxn>
                <a:cxn ang="0">
                  <a:pos x="180" y="258"/>
                </a:cxn>
                <a:cxn ang="0">
                  <a:pos x="128" y="242"/>
                </a:cxn>
                <a:cxn ang="0">
                  <a:pos x="216" y="354"/>
                </a:cxn>
                <a:cxn ang="0">
                  <a:pos x="228" y="310"/>
                </a:cxn>
                <a:cxn ang="0">
                  <a:pos x="416" y="530"/>
                </a:cxn>
                <a:cxn ang="0">
                  <a:pos x="540" y="474"/>
                </a:cxn>
              </a:cxnLst>
              <a:rect l="0" t="0" r="r" b="b"/>
              <a:pathLst>
                <a:path w="660" h="530">
                  <a:moveTo>
                    <a:pt x="540" y="474"/>
                  </a:moveTo>
                  <a:cubicBezTo>
                    <a:pt x="485" y="427"/>
                    <a:pt x="415" y="397"/>
                    <a:pt x="400" y="310"/>
                  </a:cubicBezTo>
                  <a:cubicBezTo>
                    <a:pt x="403" y="309"/>
                    <a:pt x="405" y="307"/>
                    <a:pt x="404" y="302"/>
                  </a:cubicBezTo>
                  <a:cubicBezTo>
                    <a:pt x="466" y="295"/>
                    <a:pt x="511" y="327"/>
                    <a:pt x="544" y="362"/>
                  </a:cubicBezTo>
                  <a:cubicBezTo>
                    <a:pt x="565" y="384"/>
                    <a:pt x="571" y="420"/>
                    <a:pt x="600" y="430"/>
                  </a:cubicBezTo>
                  <a:cubicBezTo>
                    <a:pt x="629" y="407"/>
                    <a:pt x="642" y="368"/>
                    <a:pt x="660" y="334"/>
                  </a:cubicBezTo>
                  <a:cubicBezTo>
                    <a:pt x="619" y="308"/>
                    <a:pt x="577" y="278"/>
                    <a:pt x="532" y="250"/>
                  </a:cubicBezTo>
                  <a:cubicBezTo>
                    <a:pt x="490" y="224"/>
                    <a:pt x="435" y="202"/>
                    <a:pt x="420" y="158"/>
                  </a:cubicBezTo>
                  <a:cubicBezTo>
                    <a:pt x="436" y="155"/>
                    <a:pt x="464" y="165"/>
                    <a:pt x="468" y="150"/>
                  </a:cubicBezTo>
                  <a:cubicBezTo>
                    <a:pt x="441" y="109"/>
                    <a:pt x="397" y="86"/>
                    <a:pt x="332" y="82"/>
                  </a:cubicBezTo>
                  <a:cubicBezTo>
                    <a:pt x="326" y="107"/>
                    <a:pt x="359" y="109"/>
                    <a:pt x="348" y="126"/>
                  </a:cubicBezTo>
                  <a:cubicBezTo>
                    <a:pt x="267" y="98"/>
                    <a:pt x="167" y="34"/>
                    <a:pt x="92" y="6"/>
                  </a:cubicBezTo>
                  <a:cubicBezTo>
                    <a:pt x="76" y="0"/>
                    <a:pt x="55" y="6"/>
                    <a:pt x="40" y="18"/>
                  </a:cubicBezTo>
                  <a:cubicBezTo>
                    <a:pt x="99" y="54"/>
                    <a:pt x="193" y="76"/>
                    <a:pt x="208" y="142"/>
                  </a:cubicBezTo>
                  <a:cubicBezTo>
                    <a:pt x="116" y="133"/>
                    <a:pt x="85" y="62"/>
                    <a:pt x="16" y="30"/>
                  </a:cubicBezTo>
                  <a:cubicBezTo>
                    <a:pt x="15" y="47"/>
                    <a:pt x="2" y="51"/>
                    <a:pt x="0" y="66"/>
                  </a:cubicBezTo>
                  <a:cubicBezTo>
                    <a:pt x="35" y="90"/>
                    <a:pt x="67" y="124"/>
                    <a:pt x="100" y="154"/>
                  </a:cubicBezTo>
                  <a:cubicBezTo>
                    <a:pt x="131" y="183"/>
                    <a:pt x="178" y="212"/>
                    <a:pt x="180" y="258"/>
                  </a:cubicBezTo>
                  <a:cubicBezTo>
                    <a:pt x="162" y="254"/>
                    <a:pt x="150" y="243"/>
                    <a:pt x="128" y="242"/>
                  </a:cubicBezTo>
                  <a:cubicBezTo>
                    <a:pt x="121" y="301"/>
                    <a:pt x="159" y="347"/>
                    <a:pt x="216" y="354"/>
                  </a:cubicBezTo>
                  <a:cubicBezTo>
                    <a:pt x="228" y="347"/>
                    <a:pt x="220" y="320"/>
                    <a:pt x="228" y="310"/>
                  </a:cubicBezTo>
                  <a:cubicBezTo>
                    <a:pt x="321" y="353"/>
                    <a:pt x="354" y="456"/>
                    <a:pt x="416" y="530"/>
                  </a:cubicBezTo>
                  <a:cubicBezTo>
                    <a:pt x="460" y="514"/>
                    <a:pt x="512" y="506"/>
                    <a:pt x="540" y="47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25" name="Freeform 108"/>
            <p:cNvSpPr>
              <a:spLocks/>
            </p:cNvSpPr>
            <p:nvPr/>
          </p:nvSpPr>
          <p:spPr bwMode="auto">
            <a:xfrm rot="41684">
              <a:off x="11676452" y="1428845"/>
              <a:ext cx="1013444" cy="609308"/>
            </a:xfrm>
            <a:custGeom>
              <a:avLst/>
              <a:gdLst/>
              <a:ahLst/>
              <a:cxnLst>
                <a:cxn ang="0">
                  <a:pos x="469" y="71"/>
                </a:cxn>
                <a:cxn ang="0">
                  <a:pos x="420" y="79"/>
                </a:cxn>
                <a:cxn ang="0">
                  <a:pos x="276" y="19"/>
                </a:cxn>
                <a:cxn ang="0">
                  <a:pos x="352" y="103"/>
                </a:cxn>
                <a:cxn ang="0">
                  <a:pos x="257" y="120"/>
                </a:cxn>
                <a:cxn ang="0">
                  <a:pos x="207" y="194"/>
                </a:cxn>
                <a:cxn ang="0">
                  <a:pos x="48" y="192"/>
                </a:cxn>
                <a:cxn ang="0">
                  <a:pos x="0" y="207"/>
                </a:cxn>
                <a:cxn ang="0">
                  <a:pos x="60" y="215"/>
                </a:cxn>
                <a:cxn ang="0">
                  <a:pos x="208" y="207"/>
                </a:cxn>
                <a:cxn ang="0">
                  <a:pos x="164" y="267"/>
                </a:cxn>
                <a:cxn ang="0">
                  <a:pos x="132" y="279"/>
                </a:cxn>
                <a:cxn ang="0">
                  <a:pos x="140" y="303"/>
                </a:cxn>
                <a:cxn ang="0">
                  <a:pos x="168" y="291"/>
                </a:cxn>
                <a:cxn ang="0">
                  <a:pos x="252" y="327"/>
                </a:cxn>
                <a:cxn ang="0">
                  <a:pos x="80" y="447"/>
                </a:cxn>
                <a:cxn ang="0">
                  <a:pos x="272" y="343"/>
                </a:cxn>
                <a:cxn ang="0">
                  <a:pos x="308" y="423"/>
                </a:cxn>
                <a:cxn ang="0">
                  <a:pos x="336" y="435"/>
                </a:cxn>
                <a:cxn ang="0">
                  <a:pos x="456" y="395"/>
                </a:cxn>
                <a:cxn ang="0">
                  <a:pos x="468" y="563"/>
                </a:cxn>
                <a:cxn ang="0">
                  <a:pos x="484" y="395"/>
                </a:cxn>
                <a:cxn ang="0">
                  <a:pos x="592" y="415"/>
                </a:cxn>
                <a:cxn ang="0">
                  <a:pos x="608" y="431"/>
                </a:cxn>
                <a:cxn ang="0">
                  <a:pos x="633" y="422"/>
                </a:cxn>
                <a:cxn ang="0">
                  <a:pos x="624" y="403"/>
                </a:cxn>
                <a:cxn ang="0">
                  <a:pos x="672" y="343"/>
                </a:cxn>
                <a:cxn ang="0">
                  <a:pos x="860" y="451"/>
                </a:cxn>
                <a:cxn ang="0">
                  <a:pos x="692" y="323"/>
                </a:cxn>
                <a:cxn ang="0">
                  <a:pos x="764" y="297"/>
                </a:cxn>
                <a:cxn ang="0">
                  <a:pos x="765" y="258"/>
                </a:cxn>
                <a:cxn ang="0">
                  <a:pos x="732" y="207"/>
                </a:cxn>
                <a:cxn ang="0">
                  <a:pos x="936" y="207"/>
                </a:cxn>
                <a:cxn ang="0">
                  <a:pos x="720" y="191"/>
                </a:cxn>
                <a:cxn ang="0">
                  <a:pos x="716" y="135"/>
                </a:cxn>
                <a:cxn ang="0">
                  <a:pos x="692" y="123"/>
                </a:cxn>
                <a:cxn ang="0">
                  <a:pos x="584" y="103"/>
                </a:cxn>
                <a:cxn ang="0">
                  <a:pos x="664" y="27"/>
                </a:cxn>
                <a:cxn ang="0">
                  <a:pos x="564" y="95"/>
                </a:cxn>
                <a:cxn ang="0">
                  <a:pos x="516" y="79"/>
                </a:cxn>
                <a:cxn ang="0">
                  <a:pos x="469" y="71"/>
                </a:cxn>
              </a:cxnLst>
              <a:rect l="0" t="0" r="r" b="b"/>
              <a:pathLst>
                <a:path w="936" h="563">
                  <a:moveTo>
                    <a:pt x="469" y="71"/>
                  </a:moveTo>
                  <a:cubicBezTo>
                    <a:pt x="448" y="70"/>
                    <a:pt x="420" y="79"/>
                    <a:pt x="420" y="79"/>
                  </a:cubicBezTo>
                  <a:cubicBezTo>
                    <a:pt x="347" y="135"/>
                    <a:pt x="349" y="13"/>
                    <a:pt x="276" y="19"/>
                  </a:cubicBezTo>
                  <a:cubicBezTo>
                    <a:pt x="271" y="62"/>
                    <a:pt x="341" y="62"/>
                    <a:pt x="352" y="103"/>
                  </a:cubicBezTo>
                  <a:cubicBezTo>
                    <a:pt x="318" y="109"/>
                    <a:pt x="266" y="117"/>
                    <a:pt x="257" y="120"/>
                  </a:cubicBezTo>
                  <a:cubicBezTo>
                    <a:pt x="248" y="123"/>
                    <a:pt x="181" y="145"/>
                    <a:pt x="207" y="194"/>
                  </a:cubicBezTo>
                  <a:cubicBezTo>
                    <a:pt x="172" y="194"/>
                    <a:pt x="80" y="189"/>
                    <a:pt x="48" y="192"/>
                  </a:cubicBezTo>
                  <a:cubicBezTo>
                    <a:pt x="18" y="196"/>
                    <a:pt x="0" y="205"/>
                    <a:pt x="0" y="207"/>
                  </a:cubicBezTo>
                  <a:cubicBezTo>
                    <a:pt x="0" y="208"/>
                    <a:pt x="28" y="216"/>
                    <a:pt x="60" y="215"/>
                  </a:cubicBezTo>
                  <a:cubicBezTo>
                    <a:pt x="106" y="213"/>
                    <a:pt x="164" y="202"/>
                    <a:pt x="208" y="207"/>
                  </a:cubicBezTo>
                  <a:cubicBezTo>
                    <a:pt x="198" y="232"/>
                    <a:pt x="172" y="241"/>
                    <a:pt x="164" y="267"/>
                  </a:cubicBezTo>
                  <a:cubicBezTo>
                    <a:pt x="163" y="276"/>
                    <a:pt x="152" y="279"/>
                    <a:pt x="132" y="279"/>
                  </a:cubicBezTo>
                  <a:cubicBezTo>
                    <a:pt x="140" y="303"/>
                    <a:pt x="140" y="303"/>
                    <a:pt x="140" y="303"/>
                  </a:cubicBezTo>
                  <a:cubicBezTo>
                    <a:pt x="149" y="290"/>
                    <a:pt x="175" y="289"/>
                    <a:pt x="168" y="291"/>
                  </a:cubicBezTo>
                  <a:cubicBezTo>
                    <a:pt x="188" y="311"/>
                    <a:pt x="221" y="318"/>
                    <a:pt x="252" y="327"/>
                  </a:cubicBezTo>
                  <a:cubicBezTo>
                    <a:pt x="204" y="376"/>
                    <a:pt x="116" y="386"/>
                    <a:pt x="80" y="447"/>
                  </a:cubicBezTo>
                  <a:cubicBezTo>
                    <a:pt x="165" y="450"/>
                    <a:pt x="192" y="359"/>
                    <a:pt x="272" y="343"/>
                  </a:cubicBezTo>
                  <a:cubicBezTo>
                    <a:pt x="282" y="368"/>
                    <a:pt x="338" y="398"/>
                    <a:pt x="308" y="423"/>
                  </a:cubicBezTo>
                  <a:cubicBezTo>
                    <a:pt x="336" y="435"/>
                    <a:pt x="336" y="435"/>
                    <a:pt x="336" y="435"/>
                  </a:cubicBezTo>
                  <a:cubicBezTo>
                    <a:pt x="357" y="382"/>
                    <a:pt x="423" y="401"/>
                    <a:pt x="456" y="395"/>
                  </a:cubicBezTo>
                  <a:cubicBezTo>
                    <a:pt x="481" y="441"/>
                    <a:pt x="425" y="523"/>
                    <a:pt x="468" y="563"/>
                  </a:cubicBezTo>
                  <a:cubicBezTo>
                    <a:pt x="524" y="534"/>
                    <a:pt x="465" y="447"/>
                    <a:pt x="484" y="395"/>
                  </a:cubicBezTo>
                  <a:cubicBezTo>
                    <a:pt x="520" y="402"/>
                    <a:pt x="592" y="415"/>
                    <a:pt x="592" y="415"/>
                  </a:cubicBezTo>
                  <a:cubicBezTo>
                    <a:pt x="592" y="415"/>
                    <a:pt x="602" y="414"/>
                    <a:pt x="608" y="431"/>
                  </a:cubicBezTo>
                  <a:cubicBezTo>
                    <a:pt x="633" y="422"/>
                    <a:pt x="633" y="422"/>
                    <a:pt x="633" y="422"/>
                  </a:cubicBezTo>
                  <a:cubicBezTo>
                    <a:pt x="633" y="422"/>
                    <a:pt x="615" y="406"/>
                    <a:pt x="624" y="403"/>
                  </a:cubicBezTo>
                  <a:cubicBezTo>
                    <a:pt x="643" y="383"/>
                    <a:pt x="645" y="377"/>
                    <a:pt x="672" y="343"/>
                  </a:cubicBezTo>
                  <a:cubicBezTo>
                    <a:pt x="751" y="363"/>
                    <a:pt x="776" y="436"/>
                    <a:pt x="860" y="451"/>
                  </a:cubicBezTo>
                  <a:cubicBezTo>
                    <a:pt x="835" y="377"/>
                    <a:pt x="731" y="383"/>
                    <a:pt x="692" y="323"/>
                  </a:cubicBezTo>
                  <a:cubicBezTo>
                    <a:pt x="726" y="321"/>
                    <a:pt x="757" y="302"/>
                    <a:pt x="764" y="297"/>
                  </a:cubicBezTo>
                  <a:cubicBezTo>
                    <a:pt x="765" y="258"/>
                    <a:pt x="765" y="258"/>
                    <a:pt x="765" y="258"/>
                  </a:cubicBezTo>
                  <a:cubicBezTo>
                    <a:pt x="756" y="247"/>
                    <a:pt x="732" y="224"/>
                    <a:pt x="732" y="207"/>
                  </a:cubicBezTo>
                  <a:cubicBezTo>
                    <a:pt x="797" y="195"/>
                    <a:pt x="869" y="223"/>
                    <a:pt x="936" y="207"/>
                  </a:cubicBezTo>
                  <a:cubicBezTo>
                    <a:pt x="889" y="169"/>
                    <a:pt x="783" y="208"/>
                    <a:pt x="720" y="191"/>
                  </a:cubicBezTo>
                  <a:cubicBezTo>
                    <a:pt x="727" y="171"/>
                    <a:pt x="716" y="135"/>
                    <a:pt x="716" y="135"/>
                  </a:cubicBezTo>
                  <a:cubicBezTo>
                    <a:pt x="692" y="123"/>
                    <a:pt x="692" y="123"/>
                    <a:pt x="692" y="123"/>
                  </a:cubicBezTo>
                  <a:cubicBezTo>
                    <a:pt x="692" y="123"/>
                    <a:pt x="620" y="110"/>
                    <a:pt x="584" y="103"/>
                  </a:cubicBezTo>
                  <a:cubicBezTo>
                    <a:pt x="598" y="65"/>
                    <a:pt x="649" y="64"/>
                    <a:pt x="664" y="27"/>
                  </a:cubicBezTo>
                  <a:cubicBezTo>
                    <a:pt x="612" y="0"/>
                    <a:pt x="598" y="77"/>
                    <a:pt x="564" y="95"/>
                  </a:cubicBezTo>
                  <a:cubicBezTo>
                    <a:pt x="542" y="96"/>
                    <a:pt x="534" y="83"/>
                    <a:pt x="516" y="79"/>
                  </a:cubicBezTo>
                  <a:cubicBezTo>
                    <a:pt x="516" y="79"/>
                    <a:pt x="490" y="71"/>
                    <a:pt x="469" y="7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26" name="Freeform 99"/>
            <p:cNvSpPr>
              <a:spLocks/>
            </p:cNvSpPr>
            <p:nvPr/>
          </p:nvSpPr>
          <p:spPr bwMode="auto">
            <a:xfrm rot="41684">
              <a:off x="11487162" y="3257837"/>
              <a:ext cx="1360910" cy="803129"/>
            </a:xfrm>
            <a:custGeom>
              <a:avLst/>
              <a:gdLst/>
              <a:ahLst/>
              <a:cxnLst>
                <a:cxn ang="0">
                  <a:pos x="236" y="311"/>
                </a:cxn>
                <a:cxn ang="0">
                  <a:pos x="84" y="255"/>
                </a:cxn>
                <a:cxn ang="0">
                  <a:pos x="92" y="403"/>
                </a:cxn>
                <a:cxn ang="0">
                  <a:pos x="212" y="387"/>
                </a:cxn>
                <a:cxn ang="0">
                  <a:pos x="268" y="443"/>
                </a:cxn>
                <a:cxn ang="0">
                  <a:pos x="224" y="687"/>
                </a:cxn>
                <a:cxn ang="0">
                  <a:pos x="540" y="723"/>
                </a:cxn>
                <a:cxn ang="0">
                  <a:pos x="500" y="603"/>
                </a:cxn>
                <a:cxn ang="0">
                  <a:pos x="760" y="615"/>
                </a:cxn>
                <a:cxn ang="0">
                  <a:pos x="716" y="723"/>
                </a:cxn>
                <a:cxn ang="0">
                  <a:pos x="1036" y="683"/>
                </a:cxn>
                <a:cxn ang="0">
                  <a:pos x="1008" y="555"/>
                </a:cxn>
                <a:cxn ang="0">
                  <a:pos x="992" y="423"/>
                </a:cxn>
                <a:cxn ang="0">
                  <a:pos x="1136" y="407"/>
                </a:cxn>
                <a:cxn ang="0">
                  <a:pos x="1144" y="251"/>
                </a:cxn>
                <a:cxn ang="0">
                  <a:pos x="1020" y="311"/>
                </a:cxn>
                <a:cxn ang="0">
                  <a:pos x="968" y="251"/>
                </a:cxn>
                <a:cxn ang="0">
                  <a:pos x="964" y="11"/>
                </a:cxn>
                <a:cxn ang="0">
                  <a:pos x="700" y="19"/>
                </a:cxn>
                <a:cxn ang="0">
                  <a:pos x="740" y="115"/>
                </a:cxn>
                <a:cxn ang="0">
                  <a:pos x="516" y="115"/>
                </a:cxn>
                <a:cxn ang="0">
                  <a:pos x="552" y="19"/>
                </a:cxn>
                <a:cxn ang="0">
                  <a:pos x="292" y="15"/>
                </a:cxn>
                <a:cxn ang="0">
                  <a:pos x="236" y="311"/>
                </a:cxn>
              </a:cxnLst>
              <a:rect l="0" t="0" r="r" b="b"/>
              <a:pathLst>
                <a:path w="1255" h="742">
                  <a:moveTo>
                    <a:pt x="236" y="311"/>
                  </a:moveTo>
                  <a:cubicBezTo>
                    <a:pt x="180" y="314"/>
                    <a:pt x="155" y="241"/>
                    <a:pt x="84" y="255"/>
                  </a:cubicBezTo>
                  <a:cubicBezTo>
                    <a:pt x="0" y="272"/>
                    <a:pt x="26" y="385"/>
                    <a:pt x="92" y="403"/>
                  </a:cubicBezTo>
                  <a:cubicBezTo>
                    <a:pt x="135" y="415"/>
                    <a:pt x="173" y="384"/>
                    <a:pt x="212" y="387"/>
                  </a:cubicBezTo>
                  <a:cubicBezTo>
                    <a:pt x="242" y="389"/>
                    <a:pt x="266" y="419"/>
                    <a:pt x="268" y="443"/>
                  </a:cubicBezTo>
                  <a:cubicBezTo>
                    <a:pt x="273" y="521"/>
                    <a:pt x="225" y="597"/>
                    <a:pt x="224" y="687"/>
                  </a:cubicBezTo>
                  <a:cubicBezTo>
                    <a:pt x="324" y="700"/>
                    <a:pt x="436" y="742"/>
                    <a:pt x="540" y="723"/>
                  </a:cubicBezTo>
                  <a:cubicBezTo>
                    <a:pt x="530" y="680"/>
                    <a:pt x="491" y="658"/>
                    <a:pt x="500" y="603"/>
                  </a:cubicBezTo>
                  <a:cubicBezTo>
                    <a:pt x="520" y="478"/>
                    <a:pt x="754" y="484"/>
                    <a:pt x="760" y="615"/>
                  </a:cubicBezTo>
                  <a:cubicBezTo>
                    <a:pt x="763" y="665"/>
                    <a:pt x="728" y="679"/>
                    <a:pt x="716" y="723"/>
                  </a:cubicBezTo>
                  <a:cubicBezTo>
                    <a:pt x="822" y="740"/>
                    <a:pt x="937" y="699"/>
                    <a:pt x="1036" y="683"/>
                  </a:cubicBezTo>
                  <a:cubicBezTo>
                    <a:pt x="1029" y="637"/>
                    <a:pt x="1017" y="599"/>
                    <a:pt x="1008" y="555"/>
                  </a:cubicBezTo>
                  <a:cubicBezTo>
                    <a:pt x="1001" y="518"/>
                    <a:pt x="978" y="462"/>
                    <a:pt x="992" y="423"/>
                  </a:cubicBezTo>
                  <a:cubicBezTo>
                    <a:pt x="1016" y="357"/>
                    <a:pt x="1086" y="408"/>
                    <a:pt x="1136" y="407"/>
                  </a:cubicBezTo>
                  <a:cubicBezTo>
                    <a:pt x="1249" y="404"/>
                    <a:pt x="1255" y="247"/>
                    <a:pt x="1144" y="251"/>
                  </a:cubicBezTo>
                  <a:cubicBezTo>
                    <a:pt x="1088" y="253"/>
                    <a:pt x="1072" y="314"/>
                    <a:pt x="1020" y="311"/>
                  </a:cubicBezTo>
                  <a:cubicBezTo>
                    <a:pt x="987" y="310"/>
                    <a:pt x="972" y="279"/>
                    <a:pt x="968" y="251"/>
                  </a:cubicBezTo>
                  <a:cubicBezTo>
                    <a:pt x="954" y="161"/>
                    <a:pt x="976" y="93"/>
                    <a:pt x="964" y="11"/>
                  </a:cubicBezTo>
                  <a:cubicBezTo>
                    <a:pt x="873" y="22"/>
                    <a:pt x="792" y="0"/>
                    <a:pt x="700" y="19"/>
                  </a:cubicBezTo>
                  <a:cubicBezTo>
                    <a:pt x="707" y="66"/>
                    <a:pt x="735" y="73"/>
                    <a:pt x="740" y="115"/>
                  </a:cubicBezTo>
                  <a:cubicBezTo>
                    <a:pt x="761" y="295"/>
                    <a:pt x="494" y="279"/>
                    <a:pt x="516" y="115"/>
                  </a:cubicBezTo>
                  <a:cubicBezTo>
                    <a:pt x="521" y="76"/>
                    <a:pt x="554" y="64"/>
                    <a:pt x="552" y="19"/>
                  </a:cubicBezTo>
                  <a:cubicBezTo>
                    <a:pt x="481" y="2"/>
                    <a:pt x="380" y="22"/>
                    <a:pt x="292" y="15"/>
                  </a:cubicBezTo>
                  <a:cubicBezTo>
                    <a:pt x="270" y="112"/>
                    <a:pt x="330" y="306"/>
                    <a:pt x="236" y="31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</p:grpSp>
      <p:sp>
        <p:nvSpPr>
          <p:cNvPr id="129" name="Oval 128"/>
          <p:cNvSpPr/>
          <p:nvPr/>
        </p:nvSpPr>
        <p:spPr bwMode="auto">
          <a:xfrm>
            <a:off x="2809169" y="4655161"/>
            <a:ext cx="2360701" cy="731965"/>
          </a:xfrm>
          <a:prstGeom prst="ellipse">
            <a:avLst/>
          </a:prstGeom>
          <a:gradFill>
            <a:gsLst>
              <a:gs pos="90000">
                <a:schemeClr val="accent6">
                  <a:lumMod val="50000"/>
                  <a:alpha val="0"/>
                </a:schemeClr>
              </a:gs>
              <a:gs pos="46000">
                <a:schemeClr val="accent5">
                  <a:lumMod val="10000"/>
                  <a:alpha val="76000"/>
                </a:schemeClr>
              </a:gs>
            </a:gsLst>
            <a:path path="shape">
              <a:fillToRect l="50000" t="50000" r="50000" b="5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Oval 130"/>
          <p:cNvSpPr/>
          <p:nvPr/>
        </p:nvSpPr>
        <p:spPr bwMode="auto">
          <a:xfrm>
            <a:off x="2835746" y="2820051"/>
            <a:ext cx="2345854" cy="2345853"/>
          </a:xfrm>
          <a:prstGeom prst="ellipse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58000">
                <a:schemeClr val="bg1"/>
              </a:gs>
            </a:gsLst>
            <a:path path="shape">
              <a:fillToRect l="50000" t="50000" r="50000" b="5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7" name="Group 65"/>
          <p:cNvGrpSpPr/>
          <p:nvPr/>
        </p:nvGrpSpPr>
        <p:grpSpPr>
          <a:xfrm>
            <a:off x="2831440" y="2819399"/>
            <a:ext cx="2348486" cy="2347838"/>
            <a:chOff x="10154910" y="1319685"/>
            <a:chExt cx="4017705" cy="4016596"/>
          </a:xfrm>
          <a:gradFill>
            <a:gsLst>
              <a:gs pos="0">
                <a:schemeClr val="bg1"/>
              </a:gs>
              <a:gs pos="90000">
                <a:srgbClr val="C00000"/>
              </a:gs>
              <a:gs pos="40000">
                <a:srgbClr val="FF0000"/>
              </a:gs>
            </a:gsLst>
            <a:path path="shape">
              <a:fillToRect l="50000" t="50000" r="50000" b="50000"/>
            </a:path>
          </a:gradFill>
        </p:grpSpPr>
        <p:sp>
          <p:nvSpPr>
            <p:cNvPr id="133" name="Freeform 39"/>
            <p:cNvSpPr>
              <a:spLocks/>
            </p:cNvSpPr>
            <p:nvPr/>
          </p:nvSpPr>
          <p:spPr bwMode="auto">
            <a:xfrm rot="41684">
              <a:off x="10903908" y="2931448"/>
              <a:ext cx="873120" cy="1210819"/>
            </a:xfrm>
            <a:custGeom>
              <a:avLst/>
              <a:gdLst/>
              <a:ahLst/>
              <a:cxnLst>
                <a:cxn ang="0">
                  <a:pos x="308" y="179"/>
                </a:cxn>
                <a:cxn ang="0">
                  <a:pos x="200" y="123"/>
                </a:cxn>
                <a:cxn ang="0">
                  <a:pos x="96" y="359"/>
                </a:cxn>
                <a:cxn ang="0">
                  <a:pos x="200" y="367"/>
                </a:cxn>
                <a:cxn ang="0">
                  <a:pos x="192" y="583"/>
                </a:cxn>
                <a:cxn ang="0">
                  <a:pos x="52" y="495"/>
                </a:cxn>
                <a:cxn ang="0">
                  <a:pos x="0" y="739"/>
                </a:cxn>
                <a:cxn ang="0">
                  <a:pos x="160" y="799"/>
                </a:cxn>
                <a:cxn ang="0">
                  <a:pos x="296" y="887"/>
                </a:cxn>
                <a:cxn ang="0">
                  <a:pos x="240" y="971"/>
                </a:cxn>
                <a:cxn ang="0">
                  <a:pos x="408" y="1031"/>
                </a:cxn>
                <a:cxn ang="0">
                  <a:pos x="376" y="923"/>
                </a:cxn>
                <a:cxn ang="0">
                  <a:pos x="564" y="927"/>
                </a:cxn>
                <a:cxn ang="0">
                  <a:pos x="724" y="967"/>
                </a:cxn>
                <a:cxn ang="0">
                  <a:pos x="752" y="843"/>
                </a:cxn>
                <a:cxn ang="0">
                  <a:pos x="760" y="719"/>
                </a:cxn>
                <a:cxn ang="0">
                  <a:pos x="632" y="731"/>
                </a:cxn>
                <a:cxn ang="0">
                  <a:pos x="620" y="515"/>
                </a:cxn>
                <a:cxn ang="0">
                  <a:pos x="780" y="571"/>
                </a:cxn>
                <a:cxn ang="0">
                  <a:pos x="800" y="303"/>
                </a:cxn>
                <a:cxn ang="0">
                  <a:pos x="524" y="223"/>
                </a:cxn>
                <a:cxn ang="0">
                  <a:pos x="588" y="131"/>
                </a:cxn>
                <a:cxn ang="0">
                  <a:pos x="452" y="111"/>
                </a:cxn>
                <a:cxn ang="0">
                  <a:pos x="460" y="191"/>
                </a:cxn>
                <a:cxn ang="0">
                  <a:pos x="308" y="179"/>
                </a:cxn>
              </a:cxnLst>
              <a:rect l="0" t="0" r="r" b="b"/>
              <a:pathLst>
                <a:path w="806" h="1117">
                  <a:moveTo>
                    <a:pt x="308" y="179"/>
                  </a:moveTo>
                  <a:cubicBezTo>
                    <a:pt x="268" y="157"/>
                    <a:pt x="242" y="143"/>
                    <a:pt x="200" y="123"/>
                  </a:cubicBezTo>
                  <a:cubicBezTo>
                    <a:pt x="168" y="204"/>
                    <a:pt x="113" y="263"/>
                    <a:pt x="96" y="359"/>
                  </a:cubicBezTo>
                  <a:cubicBezTo>
                    <a:pt x="139" y="371"/>
                    <a:pt x="163" y="352"/>
                    <a:pt x="200" y="367"/>
                  </a:cubicBezTo>
                  <a:cubicBezTo>
                    <a:pt x="293" y="405"/>
                    <a:pt x="305" y="574"/>
                    <a:pt x="192" y="583"/>
                  </a:cubicBezTo>
                  <a:cubicBezTo>
                    <a:pt x="112" y="590"/>
                    <a:pt x="101" y="528"/>
                    <a:pt x="52" y="495"/>
                  </a:cubicBezTo>
                  <a:cubicBezTo>
                    <a:pt x="13" y="555"/>
                    <a:pt x="16" y="657"/>
                    <a:pt x="0" y="739"/>
                  </a:cubicBezTo>
                  <a:cubicBezTo>
                    <a:pt x="50" y="760"/>
                    <a:pt x="98" y="779"/>
                    <a:pt x="160" y="799"/>
                  </a:cubicBezTo>
                  <a:cubicBezTo>
                    <a:pt x="214" y="817"/>
                    <a:pt x="300" y="829"/>
                    <a:pt x="296" y="887"/>
                  </a:cubicBezTo>
                  <a:cubicBezTo>
                    <a:pt x="293" y="930"/>
                    <a:pt x="243" y="933"/>
                    <a:pt x="240" y="971"/>
                  </a:cubicBezTo>
                  <a:cubicBezTo>
                    <a:pt x="233" y="1055"/>
                    <a:pt x="388" y="1117"/>
                    <a:pt x="408" y="1031"/>
                  </a:cubicBezTo>
                  <a:cubicBezTo>
                    <a:pt x="420" y="983"/>
                    <a:pt x="373" y="965"/>
                    <a:pt x="376" y="923"/>
                  </a:cubicBezTo>
                  <a:cubicBezTo>
                    <a:pt x="382" y="846"/>
                    <a:pt x="523" y="915"/>
                    <a:pt x="564" y="927"/>
                  </a:cubicBezTo>
                  <a:cubicBezTo>
                    <a:pt x="624" y="945"/>
                    <a:pt x="660" y="955"/>
                    <a:pt x="724" y="967"/>
                  </a:cubicBezTo>
                  <a:cubicBezTo>
                    <a:pt x="732" y="930"/>
                    <a:pt x="743" y="885"/>
                    <a:pt x="752" y="843"/>
                  </a:cubicBezTo>
                  <a:cubicBezTo>
                    <a:pt x="761" y="800"/>
                    <a:pt x="780" y="752"/>
                    <a:pt x="760" y="719"/>
                  </a:cubicBezTo>
                  <a:cubicBezTo>
                    <a:pt x="725" y="709"/>
                    <a:pt x="688" y="742"/>
                    <a:pt x="632" y="731"/>
                  </a:cubicBezTo>
                  <a:cubicBezTo>
                    <a:pt x="508" y="707"/>
                    <a:pt x="508" y="534"/>
                    <a:pt x="620" y="515"/>
                  </a:cubicBezTo>
                  <a:cubicBezTo>
                    <a:pt x="688" y="504"/>
                    <a:pt x="727" y="548"/>
                    <a:pt x="780" y="571"/>
                  </a:cubicBezTo>
                  <a:cubicBezTo>
                    <a:pt x="806" y="500"/>
                    <a:pt x="793" y="399"/>
                    <a:pt x="800" y="303"/>
                  </a:cubicBezTo>
                  <a:cubicBezTo>
                    <a:pt x="722" y="285"/>
                    <a:pt x="517" y="317"/>
                    <a:pt x="524" y="223"/>
                  </a:cubicBezTo>
                  <a:cubicBezTo>
                    <a:pt x="527" y="186"/>
                    <a:pt x="580" y="161"/>
                    <a:pt x="588" y="131"/>
                  </a:cubicBezTo>
                  <a:cubicBezTo>
                    <a:pt x="623" y="0"/>
                    <a:pt x="461" y="8"/>
                    <a:pt x="452" y="111"/>
                  </a:cubicBezTo>
                  <a:cubicBezTo>
                    <a:pt x="450" y="134"/>
                    <a:pt x="465" y="171"/>
                    <a:pt x="460" y="191"/>
                  </a:cubicBezTo>
                  <a:cubicBezTo>
                    <a:pt x="442" y="271"/>
                    <a:pt x="347" y="201"/>
                    <a:pt x="308" y="17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34" name="Freeform 97"/>
            <p:cNvSpPr>
              <a:spLocks/>
            </p:cNvSpPr>
            <p:nvPr/>
          </p:nvSpPr>
          <p:spPr bwMode="auto">
            <a:xfrm rot="41684">
              <a:off x="12388091" y="3783037"/>
              <a:ext cx="1296317" cy="871078"/>
            </a:xfrm>
            <a:custGeom>
              <a:avLst/>
              <a:gdLst/>
              <a:ahLst/>
              <a:cxnLst>
                <a:cxn ang="0">
                  <a:pos x="975" y="164"/>
                </a:cxn>
                <a:cxn ang="0">
                  <a:pos x="955" y="0"/>
                </a:cxn>
                <a:cxn ang="0">
                  <a:pos x="699" y="104"/>
                </a:cxn>
                <a:cxn ang="0">
                  <a:pos x="755" y="192"/>
                </a:cxn>
                <a:cxn ang="0">
                  <a:pos x="515" y="264"/>
                </a:cxn>
                <a:cxn ang="0">
                  <a:pos x="543" y="152"/>
                </a:cxn>
                <a:cxn ang="0">
                  <a:pos x="243" y="232"/>
                </a:cxn>
                <a:cxn ang="0">
                  <a:pos x="283" y="468"/>
                </a:cxn>
                <a:cxn ang="0">
                  <a:pos x="79" y="492"/>
                </a:cxn>
                <a:cxn ang="0">
                  <a:pos x="3" y="568"/>
                </a:cxn>
                <a:cxn ang="0">
                  <a:pos x="95" y="624"/>
                </a:cxn>
                <a:cxn ang="0">
                  <a:pos x="247" y="572"/>
                </a:cxn>
                <a:cxn ang="0">
                  <a:pos x="267" y="804"/>
                </a:cxn>
                <a:cxn ang="0">
                  <a:pos x="579" y="740"/>
                </a:cxn>
                <a:cxn ang="0">
                  <a:pos x="539" y="676"/>
                </a:cxn>
                <a:cxn ang="0">
                  <a:pos x="755" y="540"/>
                </a:cxn>
                <a:cxn ang="0">
                  <a:pos x="743" y="684"/>
                </a:cxn>
                <a:cxn ang="0">
                  <a:pos x="1011" y="548"/>
                </a:cxn>
                <a:cxn ang="0">
                  <a:pos x="1047" y="300"/>
                </a:cxn>
                <a:cxn ang="0">
                  <a:pos x="1115" y="292"/>
                </a:cxn>
                <a:cxn ang="0">
                  <a:pos x="1183" y="152"/>
                </a:cxn>
                <a:cxn ang="0">
                  <a:pos x="995" y="248"/>
                </a:cxn>
                <a:cxn ang="0">
                  <a:pos x="975" y="164"/>
                </a:cxn>
              </a:cxnLst>
              <a:rect l="0" t="0" r="r" b="b"/>
              <a:pathLst>
                <a:path w="1196" h="804">
                  <a:moveTo>
                    <a:pt x="975" y="164"/>
                  </a:moveTo>
                  <a:cubicBezTo>
                    <a:pt x="972" y="113"/>
                    <a:pt x="969" y="36"/>
                    <a:pt x="955" y="0"/>
                  </a:cubicBezTo>
                  <a:cubicBezTo>
                    <a:pt x="876" y="41"/>
                    <a:pt x="767" y="52"/>
                    <a:pt x="699" y="104"/>
                  </a:cubicBezTo>
                  <a:cubicBezTo>
                    <a:pt x="725" y="139"/>
                    <a:pt x="753" y="151"/>
                    <a:pt x="755" y="192"/>
                  </a:cubicBezTo>
                  <a:cubicBezTo>
                    <a:pt x="761" y="308"/>
                    <a:pt x="535" y="400"/>
                    <a:pt x="515" y="264"/>
                  </a:cubicBezTo>
                  <a:cubicBezTo>
                    <a:pt x="507" y="211"/>
                    <a:pt x="545" y="192"/>
                    <a:pt x="543" y="152"/>
                  </a:cubicBezTo>
                  <a:cubicBezTo>
                    <a:pt x="442" y="162"/>
                    <a:pt x="345" y="210"/>
                    <a:pt x="243" y="232"/>
                  </a:cubicBezTo>
                  <a:cubicBezTo>
                    <a:pt x="256" y="312"/>
                    <a:pt x="280" y="379"/>
                    <a:pt x="283" y="468"/>
                  </a:cubicBezTo>
                  <a:cubicBezTo>
                    <a:pt x="246" y="547"/>
                    <a:pt x="158" y="474"/>
                    <a:pt x="79" y="492"/>
                  </a:cubicBezTo>
                  <a:cubicBezTo>
                    <a:pt x="43" y="501"/>
                    <a:pt x="0" y="525"/>
                    <a:pt x="3" y="568"/>
                  </a:cubicBezTo>
                  <a:cubicBezTo>
                    <a:pt x="6" y="607"/>
                    <a:pt x="52" y="625"/>
                    <a:pt x="95" y="624"/>
                  </a:cubicBezTo>
                  <a:cubicBezTo>
                    <a:pt x="146" y="623"/>
                    <a:pt x="194" y="566"/>
                    <a:pt x="247" y="572"/>
                  </a:cubicBezTo>
                  <a:cubicBezTo>
                    <a:pt x="336" y="582"/>
                    <a:pt x="257" y="745"/>
                    <a:pt x="267" y="804"/>
                  </a:cubicBezTo>
                  <a:cubicBezTo>
                    <a:pt x="372" y="784"/>
                    <a:pt x="495" y="782"/>
                    <a:pt x="579" y="740"/>
                  </a:cubicBezTo>
                  <a:cubicBezTo>
                    <a:pt x="565" y="711"/>
                    <a:pt x="542" y="710"/>
                    <a:pt x="539" y="676"/>
                  </a:cubicBezTo>
                  <a:cubicBezTo>
                    <a:pt x="533" y="593"/>
                    <a:pt x="682" y="503"/>
                    <a:pt x="755" y="540"/>
                  </a:cubicBezTo>
                  <a:cubicBezTo>
                    <a:pt x="813" y="570"/>
                    <a:pt x="768" y="646"/>
                    <a:pt x="743" y="684"/>
                  </a:cubicBezTo>
                  <a:cubicBezTo>
                    <a:pt x="849" y="655"/>
                    <a:pt x="933" y="604"/>
                    <a:pt x="1011" y="548"/>
                  </a:cubicBezTo>
                  <a:cubicBezTo>
                    <a:pt x="1011" y="445"/>
                    <a:pt x="956" y="329"/>
                    <a:pt x="1047" y="300"/>
                  </a:cubicBezTo>
                  <a:cubicBezTo>
                    <a:pt x="1067" y="294"/>
                    <a:pt x="1093" y="301"/>
                    <a:pt x="1115" y="292"/>
                  </a:cubicBezTo>
                  <a:cubicBezTo>
                    <a:pt x="1171" y="269"/>
                    <a:pt x="1196" y="215"/>
                    <a:pt x="1183" y="152"/>
                  </a:cubicBezTo>
                  <a:cubicBezTo>
                    <a:pt x="1093" y="94"/>
                    <a:pt x="1069" y="275"/>
                    <a:pt x="995" y="248"/>
                  </a:cubicBezTo>
                  <a:cubicBezTo>
                    <a:pt x="970" y="239"/>
                    <a:pt x="977" y="197"/>
                    <a:pt x="975" y="1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35" name="Freeform 103"/>
            <p:cNvSpPr>
              <a:spLocks/>
            </p:cNvSpPr>
            <p:nvPr/>
          </p:nvSpPr>
          <p:spPr bwMode="auto">
            <a:xfrm rot="41684">
              <a:off x="12294822" y="2393919"/>
              <a:ext cx="936600" cy="844343"/>
            </a:xfrm>
            <a:custGeom>
              <a:avLst/>
              <a:gdLst/>
              <a:ahLst/>
              <a:cxnLst>
                <a:cxn ang="0">
                  <a:pos x="197" y="379"/>
                </a:cxn>
                <a:cxn ang="0">
                  <a:pos x="81" y="379"/>
                </a:cxn>
                <a:cxn ang="0">
                  <a:pos x="105" y="531"/>
                </a:cxn>
                <a:cxn ang="0">
                  <a:pos x="225" y="511"/>
                </a:cxn>
                <a:cxn ang="0">
                  <a:pos x="257" y="779"/>
                </a:cxn>
                <a:cxn ang="0">
                  <a:pos x="505" y="743"/>
                </a:cxn>
                <a:cxn ang="0">
                  <a:pos x="441" y="635"/>
                </a:cxn>
                <a:cxn ang="0">
                  <a:pos x="505" y="507"/>
                </a:cxn>
                <a:cxn ang="0">
                  <a:pos x="633" y="699"/>
                </a:cxn>
                <a:cxn ang="0">
                  <a:pos x="741" y="659"/>
                </a:cxn>
                <a:cxn ang="0">
                  <a:pos x="837" y="595"/>
                </a:cxn>
                <a:cxn ang="0">
                  <a:pos x="709" y="331"/>
                </a:cxn>
                <a:cxn ang="0">
                  <a:pos x="729" y="315"/>
                </a:cxn>
                <a:cxn ang="0">
                  <a:pos x="725" y="183"/>
                </a:cxn>
                <a:cxn ang="0">
                  <a:pos x="677" y="251"/>
                </a:cxn>
                <a:cxn ang="0">
                  <a:pos x="585" y="135"/>
                </a:cxn>
                <a:cxn ang="0">
                  <a:pos x="497" y="7"/>
                </a:cxn>
                <a:cxn ang="0">
                  <a:pos x="365" y="43"/>
                </a:cxn>
                <a:cxn ang="0">
                  <a:pos x="445" y="227"/>
                </a:cxn>
                <a:cxn ang="0">
                  <a:pos x="401" y="263"/>
                </a:cxn>
                <a:cxn ang="0">
                  <a:pos x="289" y="143"/>
                </a:cxn>
                <a:cxn ang="0">
                  <a:pos x="277" y="71"/>
                </a:cxn>
                <a:cxn ang="0">
                  <a:pos x="129" y="119"/>
                </a:cxn>
                <a:cxn ang="0">
                  <a:pos x="165" y="247"/>
                </a:cxn>
                <a:cxn ang="0">
                  <a:pos x="197" y="379"/>
                </a:cxn>
              </a:cxnLst>
              <a:rect l="0" t="0" r="r" b="b"/>
              <a:pathLst>
                <a:path w="864" h="779">
                  <a:moveTo>
                    <a:pt x="197" y="379"/>
                  </a:moveTo>
                  <a:cubicBezTo>
                    <a:pt x="181" y="441"/>
                    <a:pt x="112" y="375"/>
                    <a:pt x="81" y="379"/>
                  </a:cubicBezTo>
                  <a:cubicBezTo>
                    <a:pt x="0" y="391"/>
                    <a:pt x="10" y="539"/>
                    <a:pt x="105" y="531"/>
                  </a:cubicBezTo>
                  <a:cubicBezTo>
                    <a:pt x="154" y="527"/>
                    <a:pt x="184" y="443"/>
                    <a:pt x="225" y="511"/>
                  </a:cubicBezTo>
                  <a:cubicBezTo>
                    <a:pt x="261" y="570"/>
                    <a:pt x="239" y="701"/>
                    <a:pt x="257" y="779"/>
                  </a:cubicBezTo>
                  <a:cubicBezTo>
                    <a:pt x="346" y="774"/>
                    <a:pt x="442" y="775"/>
                    <a:pt x="505" y="743"/>
                  </a:cubicBezTo>
                  <a:cubicBezTo>
                    <a:pt x="495" y="703"/>
                    <a:pt x="449" y="684"/>
                    <a:pt x="441" y="635"/>
                  </a:cubicBezTo>
                  <a:cubicBezTo>
                    <a:pt x="431" y="575"/>
                    <a:pt x="457" y="516"/>
                    <a:pt x="505" y="507"/>
                  </a:cubicBezTo>
                  <a:cubicBezTo>
                    <a:pt x="603" y="489"/>
                    <a:pt x="648" y="595"/>
                    <a:pt x="633" y="699"/>
                  </a:cubicBezTo>
                  <a:cubicBezTo>
                    <a:pt x="674" y="706"/>
                    <a:pt x="709" y="677"/>
                    <a:pt x="741" y="659"/>
                  </a:cubicBezTo>
                  <a:cubicBezTo>
                    <a:pt x="775" y="640"/>
                    <a:pt x="811" y="621"/>
                    <a:pt x="837" y="595"/>
                  </a:cubicBezTo>
                  <a:cubicBezTo>
                    <a:pt x="800" y="501"/>
                    <a:pt x="725" y="446"/>
                    <a:pt x="709" y="331"/>
                  </a:cubicBezTo>
                  <a:cubicBezTo>
                    <a:pt x="718" y="328"/>
                    <a:pt x="720" y="318"/>
                    <a:pt x="729" y="315"/>
                  </a:cubicBezTo>
                  <a:cubicBezTo>
                    <a:pt x="864" y="369"/>
                    <a:pt x="840" y="161"/>
                    <a:pt x="725" y="183"/>
                  </a:cubicBezTo>
                  <a:cubicBezTo>
                    <a:pt x="693" y="197"/>
                    <a:pt x="709" y="244"/>
                    <a:pt x="677" y="251"/>
                  </a:cubicBezTo>
                  <a:cubicBezTo>
                    <a:pt x="630" y="262"/>
                    <a:pt x="609" y="179"/>
                    <a:pt x="585" y="135"/>
                  </a:cubicBezTo>
                  <a:cubicBezTo>
                    <a:pt x="573" y="113"/>
                    <a:pt x="517" y="0"/>
                    <a:pt x="497" y="7"/>
                  </a:cubicBezTo>
                  <a:cubicBezTo>
                    <a:pt x="458" y="20"/>
                    <a:pt x="425" y="25"/>
                    <a:pt x="365" y="43"/>
                  </a:cubicBezTo>
                  <a:cubicBezTo>
                    <a:pt x="384" y="96"/>
                    <a:pt x="473" y="143"/>
                    <a:pt x="445" y="227"/>
                  </a:cubicBezTo>
                  <a:cubicBezTo>
                    <a:pt x="440" y="242"/>
                    <a:pt x="425" y="260"/>
                    <a:pt x="401" y="263"/>
                  </a:cubicBezTo>
                  <a:cubicBezTo>
                    <a:pt x="344" y="270"/>
                    <a:pt x="297" y="206"/>
                    <a:pt x="289" y="143"/>
                  </a:cubicBezTo>
                  <a:cubicBezTo>
                    <a:pt x="286" y="117"/>
                    <a:pt x="298" y="90"/>
                    <a:pt x="277" y="71"/>
                  </a:cubicBezTo>
                  <a:cubicBezTo>
                    <a:pt x="221" y="81"/>
                    <a:pt x="182" y="107"/>
                    <a:pt x="129" y="119"/>
                  </a:cubicBezTo>
                  <a:cubicBezTo>
                    <a:pt x="138" y="156"/>
                    <a:pt x="151" y="200"/>
                    <a:pt x="165" y="247"/>
                  </a:cubicBezTo>
                  <a:cubicBezTo>
                    <a:pt x="179" y="294"/>
                    <a:pt x="207" y="342"/>
                    <a:pt x="197" y="37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36" name="Freeform 101"/>
            <p:cNvSpPr>
              <a:spLocks/>
            </p:cNvSpPr>
            <p:nvPr/>
          </p:nvSpPr>
          <p:spPr bwMode="auto">
            <a:xfrm rot="41684">
              <a:off x="12564160" y="2974940"/>
              <a:ext cx="867552" cy="1182972"/>
            </a:xfrm>
            <a:custGeom>
              <a:avLst/>
              <a:gdLst/>
              <a:ahLst/>
              <a:cxnLst>
                <a:cxn ang="0">
                  <a:pos x="704" y="333"/>
                </a:cxn>
                <a:cxn ang="0">
                  <a:pos x="600" y="97"/>
                </a:cxn>
                <a:cxn ang="0">
                  <a:pos x="496" y="157"/>
                </a:cxn>
                <a:cxn ang="0">
                  <a:pos x="376" y="201"/>
                </a:cxn>
                <a:cxn ang="0">
                  <a:pos x="348" y="73"/>
                </a:cxn>
                <a:cxn ang="0">
                  <a:pos x="264" y="5"/>
                </a:cxn>
                <a:cxn ang="0">
                  <a:pos x="212" y="77"/>
                </a:cxn>
                <a:cxn ang="0">
                  <a:pos x="276" y="221"/>
                </a:cxn>
                <a:cxn ang="0">
                  <a:pos x="4" y="281"/>
                </a:cxn>
                <a:cxn ang="0">
                  <a:pos x="24" y="545"/>
                </a:cxn>
                <a:cxn ang="0">
                  <a:pos x="180" y="489"/>
                </a:cxn>
                <a:cxn ang="0">
                  <a:pos x="140" y="709"/>
                </a:cxn>
                <a:cxn ang="0">
                  <a:pos x="40" y="693"/>
                </a:cxn>
                <a:cxn ang="0">
                  <a:pos x="88" y="945"/>
                </a:cxn>
                <a:cxn ang="0">
                  <a:pos x="264" y="893"/>
                </a:cxn>
                <a:cxn ang="0">
                  <a:pos x="428" y="893"/>
                </a:cxn>
                <a:cxn ang="0">
                  <a:pos x="396" y="997"/>
                </a:cxn>
                <a:cxn ang="0">
                  <a:pos x="564" y="941"/>
                </a:cxn>
                <a:cxn ang="0">
                  <a:pos x="508" y="857"/>
                </a:cxn>
                <a:cxn ang="0">
                  <a:pos x="640" y="773"/>
                </a:cxn>
                <a:cxn ang="0">
                  <a:pos x="800" y="713"/>
                </a:cxn>
                <a:cxn ang="0">
                  <a:pos x="784" y="581"/>
                </a:cxn>
                <a:cxn ang="0">
                  <a:pos x="748" y="469"/>
                </a:cxn>
                <a:cxn ang="0">
                  <a:pos x="660" y="549"/>
                </a:cxn>
                <a:cxn ang="0">
                  <a:pos x="528" y="473"/>
                </a:cxn>
                <a:cxn ang="0">
                  <a:pos x="704" y="333"/>
                </a:cxn>
              </a:cxnLst>
              <a:rect l="0" t="0" r="r" b="b"/>
              <a:pathLst>
                <a:path w="800" h="1091">
                  <a:moveTo>
                    <a:pt x="704" y="333"/>
                  </a:moveTo>
                  <a:cubicBezTo>
                    <a:pt x="695" y="245"/>
                    <a:pt x="633" y="175"/>
                    <a:pt x="600" y="97"/>
                  </a:cubicBezTo>
                  <a:cubicBezTo>
                    <a:pt x="558" y="114"/>
                    <a:pt x="535" y="135"/>
                    <a:pt x="496" y="157"/>
                  </a:cubicBezTo>
                  <a:cubicBezTo>
                    <a:pt x="463" y="176"/>
                    <a:pt x="413" y="210"/>
                    <a:pt x="376" y="201"/>
                  </a:cubicBezTo>
                  <a:cubicBezTo>
                    <a:pt x="319" y="188"/>
                    <a:pt x="356" y="117"/>
                    <a:pt x="348" y="73"/>
                  </a:cubicBezTo>
                  <a:cubicBezTo>
                    <a:pt x="341" y="37"/>
                    <a:pt x="307" y="0"/>
                    <a:pt x="264" y="5"/>
                  </a:cubicBezTo>
                  <a:cubicBezTo>
                    <a:pt x="218" y="10"/>
                    <a:pt x="212" y="48"/>
                    <a:pt x="212" y="77"/>
                  </a:cubicBezTo>
                  <a:cubicBezTo>
                    <a:pt x="212" y="148"/>
                    <a:pt x="294" y="152"/>
                    <a:pt x="276" y="221"/>
                  </a:cubicBezTo>
                  <a:cubicBezTo>
                    <a:pt x="258" y="290"/>
                    <a:pt x="88" y="257"/>
                    <a:pt x="4" y="281"/>
                  </a:cubicBezTo>
                  <a:cubicBezTo>
                    <a:pt x="10" y="366"/>
                    <a:pt x="0" y="469"/>
                    <a:pt x="24" y="545"/>
                  </a:cubicBezTo>
                  <a:cubicBezTo>
                    <a:pt x="77" y="525"/>
                    <a:pt x="119" y="481"/>
                    <a:pt x="180" y="489"/>
                  </a:cubicBezTo>
                  <a:cubicBezTo>
                    <a:pt x="318" y="508"/>
                    <a:pt x="284" y="707"/>
                    <a:pt x="140" y="709"/>
                  </a:cubicBezTo>
                  <a:cubicBezTo>
                    <a:pt x="98" y="710"/>
                    <a:pt x="81" y="686"/>
                    <a:pt x="40" y="693"/>
                  </a:cubicBezTo>
                  <a:cubicBezTo>
                    <a:pt x="38" y="779"/>
                    <a:pt x="65" y="871"/>
                    <a:pt x="88" y="945"/>
                  </a:cubicBezTo>
                  <a:cubicBezTo>
                    <a:pt x="145" y="930"/>
                    <a:pt x="200" y="913"/>
                    <a:pt x="264" y="893"/>
                  </a:cubicBezTo>
                  <a:cubicBezTo>
                    <a:pt x="304" y="880"/>
                    <a:pt x="418" y="829"/>
                    <a:pt x="428" y="893"/>
                  </a:cubicBezTo>
                  <a:cubicBezTo>
                    <a:pt x="435" y="936"/>
                    <a:pt x="391" y="962"/>
                    <a:pt x="396" y="997"/>
                  </a:cubicBezTo>
                  <a:cubicBezTo>
                    <a:pt x="409" y="1091"/>
                    <a:pt x="575" y="1034"/>
                    <a:pt x="564" y="941"/>
                  </a:cubicBezTo>
                  <a:cubicBezTo>
                    <a:pt x="560" y="908"/>
                    <a:pt x="509" y="897"/>
                    <a:pt x="508" y="857"/>
                  </a:cubicBezTo>
                  <a:cubicBezTo>
                    <a:pt x="507" y="803"/>
                    <a:pt x="593" y="789"/>
                    <a:pt x="640" y="773"/>
                  </a:cubicBezTo>
                  <a:cubicBezTo>
                    <a:pt x="704" y="752"/>
                    <a:pt x="741" y="735"/>
                    <a:pt x="800" y="713"/>
                  </a:cubicBezTo>
                  <a:cubicBezTo>
                    <a:pt x="799" y="670"/>
                    <a:pt x="791" y="624"/>
                    <a:pt x="784" y="581"/>
                  </a:cubicBezTo>
                  <a:cubicBezTo>
                    <a:pt x="777" y="541"/>
                    <a:pt x="777" y="492"/>
                    <a:pt x="748" y="469"/>
                  </a:cubicBezTo>
                  <a:cubicBezTo>
                    <a:pt x="717" y="490"/>
                    <a:pt x="701" y="533"/>
                    <a:pt x="660" y="549"/>
                  </a:cubicBezTo>
                  <a:cubicBezTo>
                    <a:pt x="599" y="572"/>
                    <a:pt x="535" y="540"/>
                    <a:pt x="528" y="473"/>
                  </a:cubicBezTo>
                  <a:cubicBezTo>
                    <a:pt x="519" y="380"/>
                    <a:pt x="597" y="318"/>
                    <a:pt x="704" y="33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37" name="Freeform 28"/>
            <p:cNvSpPr>
              <a:spLocks/>
            </p:cNvSpPr>
            <p:nvPr/>
          </p:nvSpPr>
          <p:spPr bwMode="auto">
            <a:xfrm rot="41684">
              <a:off x="10645642" y="1909824"/>
              <a:ext cx="94663" cy="105821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0" y="98"/>
                </a:cxn>
                <a:cxn ang="0">
                  <a:pos x="88" y="0"/>
                </a:cxn>
              </a:cxnLst>
              <a:rect l="0" t="0" r="r" b="b"/>
              <a:pathLst>
                <a:path w="88" h="98">
                  <a:moveTo>
                    <a:pt x="88" y="0"/>
                  </a:moveTo>
                  <a:cubicBezTo>
                    <a:pt x="57" y="32"/>
                    <a:pt x="28" y="64"/>
                    <a:pt x="0" y="98"/>
                  </a:cubicBezTo>
                  <a:cubicBezTo>
                    <a:pt x="33" y="67"/>
                    <a:pt x="66" y="37"/>
                    <a:pt x="88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38" name="Freeform 34"/>
            <p:cNvSpPr>
              <a:spLocks/>
            </p:cNvSpPr>
            <p:nvPr/>
          </p:nvSpPr>
          <p:spPr bwMode="auto">
            <a:xfrm rot="41684">
              <a:off x="12028875" y="1319685"/>
              <a:ext cx="312943" cy="193820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0" y="6"/>
                </a:cxn>
                <a:cxn ang="0">
                  <a:pos x="26" y="39"/>
                </a:cxn>
                <a:cxn ang="0">
                  <a:pos x="126" y="51"/>
                </a:cxn>
                <a:cxn ang="0">
                  <a:pos x="50" y="75"/>
                </a:cxn>
                <a:cxn ang="0">
                  <a:pos x="98" y="179"/>
                </a:cxn>
                <a:cxn ang="0">
                  <a:pos x="151" y="171"/>
                </a:cxn>
                <a:cxn ang="0">
                  <a:pos x="182" y="179"/>
                </a:cxn>
                <a:cxn ang="0">
                  <a:pos x="117" y="175"/>
                </a:cxn>
                <a:cxn ang="0">
                  <a:pos x="121" y="150"/>
                </a:cxn>
                <a:cxn ang="0">
                  <a:pos x="179" y="150"/>
                </a:cxn>
                <a:cxn ang="0">
                  <a:pos x="182" y="179"/>
                </a:cxn>
                <a:cxn ang="0">
                  <a:pos x="194" y="179"/>
                </a:cxn>
                <a:cxn ang="0">
                  <a:pos x="246" y="75"/>
                </a:cxn>
                <a:cxn ang="0">
                  <a:pos x="166" y="51"/>
                </a:cxn>
                <a:cxn ang="0">
                  <a:pos x="266" y="35"/>
                </a:cxn>
                <a:cxn ang="0">
                  <a:pos x="289" y="6"/>
                </a:cxn>
                <a:cxn ang="0">
                  <a:pos x="146" y="0"/>
                </a:cxn>
              </a:cxnLst>
              <a:rect l="0" t="0" r="r" b="b"/>
              <a:pathLst>
                <a:path w="289" h="179">
                  <a:moveTo>
                    <a:pt x="146" y="0"/>
                  </a:moveTo>
                  <a:cubicBezTo>
                    <a:pt x="97" y="0"/>
                    <a:pt x="48" y="2"/>
                    <a:pt x="0" y="6"/>
                  </a:cubicBezTo>
                  <a:cubicBezTo>
                    <a:pt x="7" y="18"/>
                    <a:pt x="15" y="30"/>
                    <a:pt x="26" y="39"/>
                  </a:cubicBezTo>
                  <a:cubicBezTo>
                    <a:pt x="55" y="21"/>
                    <a:pt x="123" y="18"/>
                    <a:pt x="126" y="51"/>
                  </a:cubicBezTo>
                  <a:cubicBezTo>
                    <a:pt x="129" y="82"/>
                    <a:pt x="84" y="87"/>
                    <a:pt x="50" y="75"/>
                  </a:cubicBezTo>
                  <a:cubicBezTo>
                    <a:pt x="56" y="104"/>
                    <a:pt x="90" y="140"/>
                    <a:pt x="98" y="179"/>
                  </a:cubicBezTo>
                  <a:cubicBezTo>
                    <a:pt x="98" y="179"/>
                    <a:pt x="127" y="170"/>
                    <a:pt x="151" y="171"/>
                  </a:cubicBezTo>
                  <a:cubicBezTo>
                    <a:pt x="169" y="171"/>
                    <a:pt x="182" y="179"/>
                    <a:pt x="182" y="179"/>
                  </a:cubicBezTo>
                  <a:cubicBezTo>
                    <a:pt x="174" y="169"/>
                    <a:pt x="136" y="170"/>
                    <a:pt x="117" y="175"/>
                  </a:cubicBezTo>
                  <a:cubicBezTo>
                    <a:pt x="111" y="139"/>
                    <a:pt x="121" y="150"/>
                    <a:pt x="121" y="150"/>
                  </a:cubicBezTo>
                  <a:cubicBezTo>
                    <a:pt x="121" y="150"/>
                    <a:pt x="165" y="158"/>
                    <a:pt x="179" y="150"/>
                  </a:cubicBezTo>
                  <a:cubicBezTo>
                    <a:pt x="181" y="162"/>
                    <a:pt x="181" y="168"/>
                    <a:pt x="182" y="179"/>
                  </a:cubicBezTo>
                  <a:cubicBezTo>
                    <a:pt x="194" y="179"/>
                    <a:pt x="194" y="179"/>
                    <a:pt x="194" y="179"/>
                  </a:cubicBezTo>
                  <a:cubicBezTo>
                    <a:pt x="209" y="142"/>
                    <a:pt x="227" y="108"/>
                    <a:pt x="246" y="75"/>
                  </a:cubicBezTo>
                  <a:cubicBezTo>
                    <a:pt x="220" y="81"/>
                    <a:pt x="163" y="88"/>
                    <a:pt x="166" y="51"/>
                  </a:cubicBezTo>
                  <a:cubicBezTo>
                    <a:pt x="169" y="17"/>
                    <a:pt x="231" y="25"/>
                    <a:pt x="266" y="35"/>
                  </a:cubicBezTo>
                  <a:cubicBezTo>
                    <a:pt x="279" y="30"/>
                    <a:pt x="284" y="18"/>
                    <a:pt x="289" y="6"/>
                  </a:cubicBezTo>
                  <a:cubicBezTo>
                    <a:pt x="242" y="2"/>
                    <a:pt x="194" y="0"/>
                    <a:pt x="14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39" name="Freeform 40"/>
            <p:cNvSpPr>
              <a:spLocks/>
            </p:cNvSpPr>
            <p:nvPr/>
          </p:nvSpPr>
          <p:spPr bwMode="auto">
            <a:xfrm rot="41684">
              <a:off x="10378943" y="2694365"/>
              <a:ext cx="854189" cy="1013658"/>
            </a:xfrm>
            <a:custGeom>
              <a:avLst/>
              <a:gdLst/>
              <a:ahLst/>
              <a:cxnLst>
                <a:cxn ang="0">
                  <a:pos x="240" y="808"/>
                </a:cxn>
                <a:cxn ang="0">
                  <a:pos x="340" y="880"/>
                </a:cxn>
                <a:cxn ang="0">
                  <a:pos x="460" y="936"/>
                </a:cxn>
                <a:cxn ang="0">
                  <a:pos x="536" y="676"/>
                </a:cxn>
                <a:cxn ang="0">
                  <a:pos x="608" y="740"/>
                </a:cxn>
                <a:cxn ang="0">
                  <a:pos x="672" y="608"/>
                </a:cxn>
                <a:cxn ang="0">
                  <a:pos x="592" y="612"/>
                </a:cxn>
                <a:cxn ang="0">
                  <a:pos x="604" y="436"/>
                </a:cxn>
                <a:cxn ang="0">
                  <a:pos x="668" y="316"/>
                </a:cxn>
                <a:cxn ang="0">
                  <a:pos x="496" y="192"/>
                </a:cxn>
                <a:cxn ang="0">
                  <a:pos x="404" y="360"/>
                </a:cxn>
                <a:cxn ang="0">
                  <a:pos x="348" y="180"/>
                </a:cxn>
                <a:cxn ang="0">
                  <a:pos x="412" y="120"/>
                </a:cxn>
                <a:cxn ang="0">
                  <a:pos x="284" y="0"/>
                </a:cxn>
                <a:cxn ang="0">
                  <a:pos x="136" y="228"/>
                </a:cxn>
                <a:cxn ang="0">
                  <a:pos x="80" y="112"/>
                </a:cxn>
                <a:cxn ang="0">
                  <a:pos x="44" y="260"/>
                </a:cxn>
                <a:cxn ang="0">
                  <a:pos x="0" y="540"/>
                </a:cxn>
                <a:cxn ang="0">
                  <a:pos x="140" y="720"/>
                </a:cxn>
                <a:cxn ang="0">
                  <a:pos x="196" y="560"/>
                </a:cxn>
                <a:cxn ang="0">
                  <a:pos x="284" y="760"/>
                </a:cxn>
                <a:cxn ang="0">
                  <a:pos x="240" y="808"/>
                </a:cxn>
              </a:cxnLst>
              <a:rect l="0" t="0" r="r" b="b"/>
              <a:pathLst>
                <a:path w="788" h="936">
                  <a:moveTo>
                    <a:pt x="240" y="808"/>
                  </a:moveTo>
                  <a:cubicBezTo>
                    <a:pt x="240" y="837"/>
                    <a:pt x="315" y="866"/>
                    <a:pt x="340" y="880"/>
                  </a:cubicBezTo>
                  <a:cubicBezTo>
                    <a:pt x="387" y="906"/>
                    <a:pt x="413" y="923"/>
                    <a:pt x="460" y="936"/>
                  </a:cubicBezTo>
                  <a:cubicBezTo>
                    <a:pt x="483" y="876"/>
                    <a:pt x="463" y="682"/>
                    <a:pt x="536" y="676"/>
                  </a:cubicBezTo>
                  <a:cubicBezTo>
                    <a:pt x="580" y="673"/>
                    <a:pt x="595" y="729"/>
                    <a:pt x="608" y="740"/>
                  </a:cubicBezTo>
                  <a:cubicBezTo>
                    <a:pt x="711" y="830"/>
                    <a:pt x="788" y="642"/>
                    <a:pt x="672" y="608"/>
                  </a:cubicBezTo>
                  <a:cubicBezTo>
                    <a:pt x="648" y="601"/>
                    <a:pt x="623" y="620"/>
                    <a:pt x="592" y="612"/>
                  </a:cubicBezTo>
                  <a:cubicBezTo>
                    <a:pt x="518" y="594"/>
                    <a:pt x="581" y="483"/>
                    <a:pt x="604" y="436"/>
                  </a:cubicBezTo>
                  <a:cubicBezTo>
                    <a:pt x="626" y="392"/>
                    <a:pt x="649" y="362"/>
                    <a:pt x="668" y="316"/>
                  </a:cubicBezTo>
                  <a:cubicBezTo>
                    <a:pt x="604" y="282"/>
                    <a:pt x="563" y="223"/>
                    <a:pt x="496" y="192"/>
                  </a:cubicBezTo>
                  <a:cubicBezTo>
                    <a:pt x="471" y="271"/>
                    <a:pt x="482" y="345"/>
                    <a:pt x="404" y="360"/>
                  </a:cubicBezTo>
                  <a:cubicBezTo>
                    <a:pt x="303" y="380"/>
                    <a:pt x="310" y="230"/>
                    <a:pt x="348" y="180"/>
                  </a:cubicBezTo>
                  <a:cubicBezTo>
                    <a:pt x="365" y="158"/>
                    <a:pt x="412" y="139"/>
                    <a:pt x="412" y="120"/>
                  </a:cubicBezTo>
                  <a:cubicBezTo>
                    <a:pt x="412" y="87"/>
                    <a:pt x="285" y="23"/>
                    <a:pt x="284" y="0"/>
                  </a:cubicBezTo>
                  <a:cubicBezTo>
                    <a:pt x="227" y="68"/>
                    <a:pt x="208" y="175"/>
                    <a:pt x="136" y="228"/>
                  </a:cubicBezTo>
                  <a:cubicBezTo>
                    <a:pt x="95" y="205"/>
                    <a:pt x="134" y="116"/>
                    <a:pt x="80" y="112"/>
                  </a:cubicBezTo>
                  <a:cubicBezTo>
                    <a:pt x="29" y="109"/>
                    <a:pt x="14" y="213"/>
                    <a:pt x="44" y="260"/>
                  </a:cubicBezTo>
                  <a:cubicBezTo>
                    <a:pt x="180" y="299"/>
                    <a:pt x="10" y="462"/>
                    <a:pt x="0" y="540"/>
                  </a:cubicBezTo>
                  <a:cubicBezTo>
                    <a:pt x="42" y="605"/>
                    <a:pt x="74" y="680"/>
                    <a:pt x="140" y="720"/>
                  </a:cubicBezTo>
                  <a:cubicBezTo>
                    <a:pt x="140" y="648"/>
                    <a:pt x="135" y="569"/>
                    <a:pt x="196" y="560"/>
                  </a:cubicBezTo>
                  <a:cubicBezTo>
                    <a:pt x="284" y="548"/>
                    <a:pt x="324" y="694"/>
                    <a:pt x="284" y="760"/>
                  </a:cubicBezTo>
                  <a:cubicBezTo>
                    <a:pt x="276" y="774"/>
                    <a:pt x="240" y="793"/>
                    <a:pt x="240" y="80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40" name="Freeform 41"/>
            <p:cNvSpPr>
              <a:spLocks/>
            </p:cNvSpPr>
            <p:nvPr/>
          </p:nvSpPr>
          <p:spPr bwMode="auto">
            <a:xfrm rot="41684">
              <a:off x="12486531" y="1533806"/>
              <a:ext cx="721662" cy="335287"/>
            </a:xfrm>
            <a:custGeom>
              <a:avLst/>
              <a:gdLst/>
              <a:ahLst/>
              <a:cxnLst>
                <a:cxn ang="0">
                  <a:pos x="452" y="137"/>
                </a:cxn>
                <a:cxn ang="0">
                  <a:pos x="624" y="173"/>
                </a:cxn>
                <a:cxn ang="0">
                  <a:pos x="544" y="85"/>
                </a:cxn>
                <a:cxn ang="0">
                  <a:pos x="308" y="49"/>
                </a:cxn>
                <a:cxn ang="0">
                  <a:pos x="316" y="25"/>
                </a:cxn>
                <a:cxn ang="0">
                  <a:pos x="200" y="29"/>
                </a:cxn>
                <a:cxn ang="0">
                  <a:pos x="248" y="49"/>
                </a:cxn>
                <a:cxn ang="0">
                  <a:pos x="0" y="73"/>
                </a:cxn>
                <a:cxn ang="0">
                  <a:pos x="0" y="101"/>
                </a:cxn>
                <a:cxn ang="0">
                  <a:pos x="220" y="121"/>
                </a:cxn>
                <a:cxn ang="0">
                  <a:pos x="12" y="117"/>
                </a:cxn>
                <a:cxn ang="0">
                  <a:pos x="36" y="149"/>
                </a:cxn>
                <a:cxn ang="0">
                  <a:pos x="324" y="209"/>
                </a:cxn>
                <a:cxn ang="0">
                  <a:pos x="292" y="221"/>
                </a:cxn>
                <a:cxn ang="0">
                  <a:pos x="432" y="265"/>
                </a:cxn>
                <a:cxn ang="0">
                  <a:pos x="400" y="221"/>
                </a:cxn>
                <a:cxn ang="0">
                  <a:pos x="664" y="309"/>
                </a:cxn>
                <a:cxn ang="0">
                  <a:pos x="656" y="229"/>
                </a:cxn>
                <a:cxn ang="0">
                  <a:pos x="452" y="137"/>
                </a:cxn>
              </a:cxnLst>
              <a:rect l="0" t="0" r="r" b="b"/>
              <a:pathLst>
                <a:path w="665" h="309">
                  <a:moveTo>
                    <a:pt x="452" y="137"/>
                  </a:moveTo>
                  <a:cubicBezTo>
                    <a:pt x="522" y="121"/>
                    <a:pt x="576" y="154"/>
                    <a:pt x="624" y="173"/>
                  </a:cubicBezTo>
                  <a:cubicBezTo>
                    <a:pt x="602" y="140"/>
                    <a:pt x="585" y="102"/>
                    <a:pt x="544" y="85"/>
                  </a:cubicBezTo>
                  <a:cubicBezTo>
                    <a:pt x="476" y="57"/>
                    <a:pt x="378" y="81"/>
                    <a:pt x="308" y="49"/>
                  </a:cubicBezTo>
                  <a:cubicBezTo>
                    <a:pt x="311" y="40"/>
                    <a:pt x="327" y="36"/>
                    <a:pt x="316" y="25"/>
                  </a:cubicBezTo>
                  <a:cubicBezTo>
                    <a:pt x="289" y="15"/>
                    <a:pt x="218" y="0"/>
                    <a:pt x="200" y="29"/>
                  </a:cubicBezTo>
                  <a:cubicBezTo>
                    <a:pt x="209" y="42"/>
                    <a:pt x="237" y="38"/>
                    <a:pt x="248" y="49"/>
                  </a:cubicBezTo>
                  <a:cubicBezTo>
                    <a:pt x="177" y="69"/>
                    <a:pt x="75" y="57"/>
                    <a:pt x="0" y="73"/>
                  </a:cubicBezTo>
                  <a:cubicBezTo>
                    <a:pt x="0" y="82"/>
                    <a:pt x="0" y="92"/>
                    <a:pt x="0" y="101"/>
                  </a:cubicBezTo>
                  <a:cubicBezTo>
                    <a:pt x="76" y="100"/>
                    <a:pt x="173" y="77"/>
                    <a:pt x="220" y="121"/>
                  </a:cubicBezTo>
                  <a:cubicBezTo>
                    <a:pt x="157" y="140"/>
                    <a:pt x="81" y="118"/>
                    <a:pt x="12" y="117"/>
                  </a:cubicBezTo>
                  <a:cubicBezTo>
                    <a:pt x="14" y="134"/>
                    <a:pt x="31" y="136"/>
                    <a:pt x="36" y="149"/>
                  </a:cubicBezTo>
                  <a:cubicBezTo>
                    <a:pt x="135" y="166"/>
                    <a:pt x="258" y="159"/>
                    <a:pt x="324" y="209"/>
                  </a:cubicBezTo>
                  <a:cubicBezTo>
                    <a:pt x="310" y="210"/>
                    <a:pt x="293" y="208"/>
                    <a:pt x="292" y="221"/>
                  </a:cubicBezTo>
                  <a:cubicBezTo>
                    <a:pt x="325" y="248"/>
                    <a:pt x="377" y="274"/>
                    <a:pt x="432" y="265"/>
                  </a:cubicBezTo>
                  <a:cubicBezTo>
                    <a:pt x="432" y="240"/>
                    <a:pt x="403" y="244"/>
                    <a:pt x="400" y="221"/>
                  </a:cubicBezTo>
                  <a:cubicBezTo>
                    <a:pt x="508" y="230"/>
                    <a:pt x="576" y="280"/>
                    <a:pt x="664" y="309"/>
                  </a:cubicBezTo>
                  <a:cubicBezTo>
                    <a:pt x="664" y="279"/>
                    <a:pt x="665" y="249"/>
                    <a:pt x="656" y="229"/>
                  </a:cubicBezTo>
                  <a:cubicBezTo>
                    <a:pt x="587" y="200"/>
                    <a:pt x="483" y="205"/>
                    <a:pt x="452" y="13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41" name="Freeform 42"/>
            <p:cNvSpPr>
              <a:spLocks/>
            </p:cNvSpPr>
            <p:nvPr/>
          </p:nvSpPr>
          <p:spPr bwMode="auto">
            <a:xfrm rot="41684">
              <a:off x="10621905" y="3766197"/>
              <a:ext cx="1316363" cy="866621"/>
            </a:xfrm>
            <a:custGeom>
              <a:avLst/>
              <a:gdLst/>
              <a:ahLst/>
              <a:cxnLst>
                <a:cxn ang="0">
                  <a:pos x="1113" y="620"/>
                </a:cxn>
                <a:cxn ang="0">
                  <a:pos x="1213" y="564"/>
                </a:cxn>
                <a:cxn ang="0">
                  <a:pos x="1073" y="488"/>
                </a:cxn>
                <a:cxn ang="0">
                  <a:pos x="997" y="508"/>
                </a:cxn>
                <a:cxn ang="0">
                  <a:pos x="929" y="444"/>
                </a:cxn>
                <a:cxn ang="0">
                  <a:pos x="969" y="228"/>
                </a:cxn>
                <a:cxn ang="0">
                  <a:pos x="669" y="152"/>
                </a:cxn>
                <a:cxn ang="0">
                  <a:pos x="697" y="276"/>
                </a:cxn>
                <a:cxn ang="0">
                  <a:pos x="461" y="172"/>
                </a:cxn>
                <a:cxn ang="0">
                  <a:pos x="513" y="104"/>
                </a:cxn>
                <a:cxn ang="0">
                  <a:pos x="389" y="52"/>
                </a:cxn>
                <a:cxn ang="0">
                  <a:pos x="249" y="0"/>
                </a:cxn>
                <a:cxn ang="0">
                  <a:pos x="249" y="12"/>
                </a:cxn>
                <a:cxn ang="0">
                  <a:pos x="205" y="252"/>
                </a:cxn>
                <a:cxn ang="0">
                  <a:pos x="33" y="152"/>
                </a:cxn>
                <a:cxn ang="0">
                  <a:pos x="97" y="296"/>
                </a:cxn>
                <a:cxn ang="0">
                  <a:pos x="165" y="304"/>
                </a:cxn>
                <a:cxn ang="0">
                  <a:pos x="197" y="552"/>
                </a:cxn>
                <a:cxn ang="0">
                  <a:pos x="469" y="688"/>
                </a:cxn>
                <a:cxn ang="0">
                  <a:pos x="481" y="536"/>
                </a:cxn>
                <a:cxn ang="0">
                  <a:pos x="673" y="684"/>
                </a:cxn>
                <a:cxn ang="0">
                  <a:pos x="633" y="740"/>
                </a:cxn>
                <a:cxn ang="0">
                  <a:pos x="949" y="800"/>
                </a:cxn>
                <a:cxn ang="0">
                  <a:pos x="929" y="592"/>
                </a:cxn>
                <a:cxn ang="0">
                  <a:pos x="1113" y="620"/>
                </a:cxn>
              </a:cxnLst>
              <a:rect l="0" t="0" r="r" b="b"/>
              <a:pathLst>
                <a:path w="1215" h="800">
                  <a:moveTo>
                    <a:pt x="1113" y="620"/>
                  </a:moveTo>
                  <a:cubicBezTo>
                    <a:pt x="1163" y="624"/>
                    <a:pt x="1211" y="607"/>
                    <a:pt x="1213" y="564"/>
                  </a:cubicBezTo>
                  <a:cubicBezTo>
                    <a:pt x="1215" y="507"/>
                    <a:pt x="1141" y="480"/>
                    <a:pt x="1073" y="488"/>
                  </a:cubicBezTo>
                  <a:cubicBezTo>
                    <a:pt x="1045" y="492"/>
                    <a:pt x="1020" y="509"/>
                    <a:pt x="997" y="508"/>
                  </a:cubicBezTo>
                  <a:cubicBezTo>
                    <a:pt x="959" y="506"/>
                    <a:pt x="929" y="473"/>
                    <a:pt x="929" y="444"/>
                  </a:cubicBezTo>
                  <a:cubicBezTo>
                    <a:pt x="929" y="373"/>
                    <a:pt x="968" y="315"/>
                    <a:pt x="969" y="228"/>
                  </a:cubicBezTo>
                  <a:cubicBezTo>
                    <a:pt x="865" y="210"/>
                    <a:pt x="772" y="159"/>
                    <a:pt x="669" y="152"/>
                  </a:cubicBezTo>
                  <a:cubicBezTo>
                    <a:pt x="669" y="188"/>
                    <a:pt x="708" y="217"/>
                    <a:pt x="697" y="276"/>
                  </a:cubicBezTo>
                  <a:cubicBezTo>
                    <a:pt x="637" y="386"/>
                    <a:pt x="437" y="313"/>
                    <a:pt x="461" y="172"/>
                  </a:cubicBezTo>
                  <a:cubicBezTo>
                    <a:pt x="471" y="142"/>
                    <a:pt x="501" y="132"/>
                    <a:pt x="513" y="104"/>
                  </a:cubicBezTo>
                  <a:cubicBezTo>
                    <a:pt x="485" y="70"/>
                    <a:pt x="433" y="67"/>
                    <a:pt x="389" y="52"/>
                  </a:cubicBezTo>
                  <a:cubicBezTo>
                    <a:pt x="342" y="36"/>
                    <a:pt x="293" y="13"/>
                    <a:pt x="249" y="0"/>
                  </a:cubicBezTo>
                  <a:cubicBezTo>
                    <a:pt x="249" y="4"/>
                    <a:pt x="249" y="8"/>
                    <a:pt x="249" y="12"/>
                  </a:cubicBezTo>
                  <a:cubicBezTo>
                    <a:pt x="221" y="77"/>
                    <a:pt x="270" y="245"/>
                    <a:pt x="205" y="252"/>
                  </a:cubicBezTo>
                  <a:cubicBezTo>
                    <a:pt x="132" y="260"/>
                    <a:pt x="134" y="116"/>
                    <a:pt x="33" y="152"/>
                  </a:cubicBezTo>
                  <a:cubicBezTo>
                    <a:pt x="0" y="211"/>
                    <a:pt x="53" y="280"/>
                    <a:pt x="97" y="296"/>
                  </a:cubicBezTo>
                  <a:cubicBezTo>
                    <a:pt x="122" y="306"/>
                    <a:pt x="145" y="297"/>
                    <a:pt x="165" y="304"/>
                  </a:cubicBezTo>
                  <a:cubicBezTo>
                    <a:pt x="255" y="335"/>
                    <a:pt x="205" y="444"/>
                    <a:pt x="197" y="552"/>
                  </a:cubicBezTo>
                  <a:cubicBezTo>
                    <a:pt x="281" y="604"/>
                    <a:pt x="365" y="656"/>
                    <a:pt x="469" y="688"/>
                  </a:cubicBezTo>
                  <a:cubicBezTo>
                    <a:pt x="447" y="648"/>
                    <a:pt x="392" y="552"/>
                    <a:pt x="481" y="536"/>
                  </a:cubicBezTo>
                  <a:cubicBezTo>
                    <a:pt x="563" y="522"/>
                    <a:pt x="687" y="604"/>
                    <a:pt x="673" y="684"/>
                  </a:cubicBezTo>
                  <a:cubicBezTo>
                    <a:pt x="668" y="712"/>
                    <a:pt x="648" y="710"/>
                    <a:pt x="633" y="740"/>
                  </a:cubicBezTo>
                  <a:cubicBezTo>
                    <a:pt x="720" y="778"/>
                    <a:pt x="837" y="787"/>
                    <a:pt x="949" y="800"/>
                  </a:cubicBezTo>
                  <a:cubicBezTo>
                    <a:pt x="956" y="728"/>
                    <a:pt x="903" y="647"/>
                    <a:pt x="929" y="592"/>
                  </a:cubicBezTo>
                  <a:cubicBezTo>
                    <a:pt x="959" y="529"/>
                    <a:pt x="1062" y="617"/>
                    <a:pt x="1113" y="62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42" name="Freeform 43"/>
            <p:cNvSpPr>
              <a:spLocks/>
            </p:cNvSpPr>
            <p:nvPr/>
          </p:nvSpPr>
          <p:spPr bwMode="auto">
            <a:xfrm rot="41684">
              <a:off x="11246978" y="1776049"/>
              <a:ext cx="710525" cy="575891"/>
            </a:xfrm>
            <a:custGeom>
              <a:avLst/>
              <a:gdLst/>
              <a:ahLst/>
              <a:cxnLst>
                <a:cxn ang="0">
                  <a:pos x="328" y="84"/>
                </a:cxn>
                <a:cxn ang="0">
                  <a:pos x="192" y="156"/>
                </a:cxn>
                <a:cxn ang="0">
                  <a:pos x="240" y="164"/>
                </a:cxn>
                <a:cxn ang="0">
                  <a:pos x="0" y="336"/>
                </a:cxn>
                <a:cxn ang="0">
                  <a:pos x="68" y="432"/>
                </a:cxn>
                <a:cxn ang="0">
                  <a:pos x="244" y="296"/>
                </a:cxn>
                <a:cxn ang="0">
                  <a:pos x="252" y="348"/>
                </a:cxn>
                <a:cxn ang="0">
                  <a:pos x="124" y="480"/>
                </a:cxn>
                <a:cxn ang="0">
                  <a:pos x="248" y="532"/>
                </a:cxn>
                <a:cxn ang="0">
                  <a:pos x="436" y="312"/>
                </a:cxn>
                <a:cxn ang="0">
                  <a:pos x="448" y="352"/>
                </a:cxn>
                <a:cxn ang="0">
                  <a:pos x="536" y="244"/>
                </a:cxn>
                <a:cxn ang="0">
                  <a:pos x="476" y="252"/>
                </a:cxn>
                <a:cxn ang="0">
                  <a:pos x="656" y="60"/>
                </a:cxn>
                <a:cxn ang="0">
                  <a:pos x="636" y="32"/>
                </a:cxn>
                <a:cxn ang="0">
                  <a:pos x="448" y="136"/>
                </a:cxn>
                <a:cxn ang="0">
                  <a:pos x="616" y="12"/>
                </a:cxn>
                <a:cxn ang="0">
                  <a:pos x="568" y="0"/>
                </a:cxn>
                <a:cxn ang="0">
                  <a:pos x="308" y="124"/>
                </a:cxn>
                <a:cxn ang="0">
                  <a:pos x="328" y="84"/>
                </a:cxn>
              </a:cxnLst>
              <a:rect l="0" t="0" r="r" b="b"/>
              <a:pathLst>
                <a:path w="656" h="532">
                  <a:moveTo>
                    <a:pt x="328" y="84"/>
                  </a:moveTo>
                  <a:cubicBezTo>
                    <a:pt x="261" y="87"/>
                    <a:pt x="212" y="107"/>
                    <a:pt x="192" y="156"/>
                  </a:cubicBezTo>
                  <a:cubicBezTo>
                    <a:pt x="200" y="167"/>
                    <a:pt x="232" y="153"/>
                    <a:pt x="240" y="164"/>
                  </a:cubicBezTo>
                  <a:cubicBezTo>
                    <a:pt x="177" y="238"/>
                    <a:pt x="77" y="275"/>
                    <a:pt x="0" y="336"/>
                  </a:cubicBezTo>
                  <a:cubicBezTo>
                    <a:pt x="19" y="372"/>
                    <a:pt x="29" y="416"/>
                    <a:pt x="68" y="432"/>
                  </a:cubicBezTo>
                  <a:cubicBezTo>
                    <a:pt x="112" y="372"/>
                    <a:pt x="152" y="308"/>
                    <a:pt x="244" y="296"/>
                  </a:cubicBezTo>
                  <a:cubicBezTo>
                    <a:pt x="265" y="306"/>
                    <a:pt x="260" y="330"/>
                    <a:pt x="252" y="348"/>
                  </a:cubicBezTo>
                  <a:cubicBezTo>
                    <a:pt x="231" y="396"/>
                    <a:pt x="152" y="446"/>
                    <a:pt x="124" y="480"/>
                  </a:cubicBezTo>
                  <a:cubicBezTo>
                    <a:pt x="156" y="507"/>
                    <a:pt x="203" y="519"/>
                    <a:pt x="248" y="532"/>
                  </a:cubicBezTo>
                  <a:cubicBezTo>
                    <a:pt x="306" y="457"/>
                    <a:pt x="346" y="342"/>
                    <a:pt x="436" y="312"/>
                  </a:cubicBezTo>
                  <a:cubicBezTo>
                    <a:pt x="437" y="328"/>
                    <a:pt x="431" y="352"/>
                    <a:pt x="448" y="352"/>
                  </a:cubicBezTo>
                  <a:cubicBezTo>
                    <a:pt x="496" y="351"/>
                    <a:pt x="535" y="306"/>
                    <a:pt x="536" y="244"/>
                  </a:cubicBezTo>
                  <a:cubicBezTo>
                    <a:pt x="507" y="236"/>
                    <a:pt x="495" y="264"/>
                    <a:pt x="476" y="252"/>
                  </a:cubicBezTo>
                  <a:cubicBezTo>
                    <a:pt x="516" y="168"/>
                    <a:pt x="601" y="129"/>
                    <a:pt x="656" y="60"/>
                  </a:cubicBezTo>
                  <a:cubicBezTo>
                    <a:pt x="648" y="52"/>
                    <a:pt x="650" y="34"/>
                    <a:pt x="636" y="32"/>
                  </a:cubicBezTo>
                  <a:cubicBezTo>
                    <a:pt x="574" y="63"/>
                    <a:pt x="526" y="148"/>
                    <a:pt x="448" y="136"/>
                  </a:cubicBezTo>
                  <a:cubicBezTo>
                    <a:pt x="477" y="68"/>
                    <a:pt x="564" y="58"/>
                    <a:pt x="616" y="12"/>
                  </a:cubicBezTo>
                  <a:cubicBezTo>
                    <a:pt x="597" y="11"/>
                    <a:pt x="589" y="0"/>
                    <a:pt x="568" y="0"/>
                  </a:cubicBezTo>
                  <a:cubicBezTo>
                    <a:pt x="477" y="37"/>
                    <a:pt x="408" y="96"/>
                    <a:pt x="308" y="124"/>
                  </a:cubicBezTo>
                  <a:cubicBezTo>
                    <a:pt x="311" y="107"/>
                    <a:pt x="327" y="103"/>
                    <a:pt x="328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43" name="Freeform 44"/>
            <p:cNvSpPr>
              <a:spLocks/>
            </p:cNvSpPr>
            <p:nvPr/>
          </p:nvSpPr>
          <p:spPr bwMode="auto">
            <a:xfrm rot="41684">
              <a:off x="11373926" y="4677628"/>
              <a:ext cx="1499006" cy="475639"/>
            </a:xfrm>
            <a:custGeom>
              <a:avLst/>
              <a:gdLst/>
              <a:ahLst/>
              <a:cxnLst>
                <a:cxn ang="0">
                  <a:pos x="1383" y="164"/>
                </a:cxn>
                <a:cxn ang="0">
                  <a:pos x="1119" y="180"/>
                </a:cxn>
                <a:cxn ang="0">
                  <a:pos x="1147" y="0"/>
                </a:cxn>
                <a:cxn ang="0">
                  <a:pos x="815" y="20"/>
                </a:cxn>
                <a:cxn ang="0">
                  <a:pos x="859" y="96"/>
                </a:cxn>
                <a:cxn ang="0">
                  <a:pos x="583" y="100"/>
                </a:cxn>
                <a:cxn ang="0">
                  <a:pos x="627" y="20"/>
                </a:cxn>
                <a:cxn ang="0">
                  <a:pos x="295" y="4"/>
                </a:cxn>
                <a:cxn ang="0">
                  <a:pos x="323" y="184"/>
                </a:cxn>
                <a:cxn ang="0">
                  <a:pos x="107" y="144"/>
                </a:cxn>
                <a:cxn ang="0">
                  <a:pos x="171" y="244"/>
                </a:cxn>
                <a:cxn ang="0">
                  <a:pos x="271" y="240"/>
                </a:cxn>
                <a:cxn ang="0">
                  <a:pos x="327" y="400"/>
                </a:cxn>
                <a:cxn ang="0">
                  <a:pos x="635" y="432"/>
                </a:cxn>
                <a:cxn ang="0">
                  <a:pos x="591" y="376"/>
                </a:cxn>
                <a:cxn ang="0">
                  <a:pos x="851" y="380"/>
                </a:cxn>
                <a:cxn ang="0">
                  <a:pos x="811" y="432"/>
                </a:cxn>
                <a:cxn ang="0">
                  <a:pos x="1111" y="400"/>
                </a:cxn>
                <a:cxn ang="0">
                  <a:pos x="1103" y="276"/>
                </a:cxn>
                <a:cxn ang="0">
                  <a:pos x="1383" y="164"/>
                </a:cxn>
              </a:cxnLst>
              <a:rect l="0" t="0" r="r" b="b"/>
              <a:pathLst>
                <a:path w="1383" h="439">
                  <a:moveTo>
                    <a:pt x="1383" y="164"/>
                  </a:moveTo>
                  <a:cubicBezTo>
                    <a:pt x="1296" y="91"/>
                    <a:pt x="1205" y="228"/>
                    <a:pt x="1119" y="180"/>
                  </a:cubicBezTo>
                  <a:cubicBezTo>
                    <a:pt x="1112" y="119"/>
                    <a:pt x="1140" y="60"/>
                    <a:pt x="1147" y="0"/>
                  </a:cubicBezTo>
                  <a:cubicBezTo>
                    <a:pt x="1042" y="13"/>
                    <a:pt x="917" y="5"/>
                    <a:pt x="815" y="20"/>
                  </a:cubicBezTo>
                  <a:cubicBezTo>
                    <a:pt x="821" y="47"/>
                    <a:pt x="861" y="55"/>
                    <a:pt x="859" y="96"/>
                  </a:cubicBezTo>
                  <a:cubicBezTo>
                    <a:pt x="854" y="199"/>
                    <a:pt x="592" y="199"/>
                    <a:pt x="583" y="100"/>
                  </a:cubicBezTo>
                  <a:cubicBezTo>
                    <a:pt x="579" y="58"/>
                    <a:pt x="609" y="57"/>
                    <a:pt x="627" y="20"/>
                  </a:cubicBezTo>
                  <a:cubicBezTo>
                    <a:pt x="528" y="6"/>
                    <a:pt x="387" y="12"/>
                    <a:pt x="295" y="4"/>
                  </a:cubicBezTo>
                  <a:cubicBezTo>
                    <a:pt x="300" y="67"/>
                    <a:pt x="329" y="124"/>
                    <a:pt x="323" y="184"/>
                  </a:cubicBezTo>
                  <a:cubicBezTo>
                    <a:pt x="239" y="224"/>
                    <a:pt x="203" y="138"/>
                    <a:pt x="107" y="144"/>
                  </a:cubicBezTo>
                  <a:cubicBezTo>
                    <a:pt x="0" y="151"/>
                    <a:pt x="100" y="236"/>
                    <a:pt x="171" y="244"/>
                  </a:cubicBezTo>
                  <a:cubicBezTo>
                    <a:pt x="207" y="248"/>
                    <a:pt x="243" y="237"/>
                    <a:pt x="271" y="240"/>
                  </a:cubicBezTo>
                  <a:cubicBezTo>
                    <a:pt x="358" y="250"/>
                    <a:pt x="333" y="319"/>
                    <a:pt x="327" y="400"/>
                  </a:cubicBezTo>
                  <a:cubicBezTo>
                    <a:pt x="423" y="415"/>
                    <a:pt x="530" y="439"/>
                    <a:pt x="635" y="432"/>
                  </a:cubicBezTo>
                  <a:cubicBezTo>
                    <a:pt x="621" y="407"/>
                    <a:pt x="586" y="413"/>
                    <a:pt x="591" y="376"/>
                  </a:cubicBezTo>
                  <a:cubicBezTo>
                    <a:pt x="599" y="313"/>
                    <a:pt x="849" y="308"/>
                    <a:pt x="851" y="380"/>
                  </a:cubicBezTo>
                  <a:cubicBezTo>
                    <a:pt x="852" y="409"/>
                    <a:pt x="806" y="413"/>
                    <a:pt x="811" y="432"/>
                  </a:cubicBezTo>
                  <a:cubicBezTo>
                    <a:pt x="912" y="438"/>
                    <a:pt x="1015" y="412"/>
                    <a:pt x="1111" y="400"/>
                  </a:cubicBezTo>
                  <a:cubicBezTo>
                    <a:pt x="1111" y="356"/>
                    <a:pt x="1106" y="318"/>
                    <a:pt x="1103" y="276"/>
                  </a:cubicBezTo>
                  <a:cubicBezTo>
                    <a:pt x="1163" y="198"/>
                    <a:pt x="1356" y="285"/>
                    <a:pt x="1383" y="1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44" name="Freeform 45"/>
            <p:cNvSpPr>
              <a:spLocks/>
            </p:cNvSpPr>
            <p:nvPr/>
          </p:nvSpPr>
          <p:spPr bwMode="auto">
            <a:xfrm rot="41684">
              <a:off x="10818004" y="4378665"/>
              <a:ext cx="887598" cy="728497"/>
            </a:xfrm>
            <a:custGeom>
              <a:avLst/>
              <a:gdLst/>
              <a:ahLst/>
              <a:cxnLst>
                <a:cxn ang="0">
                  <a:pos x="538" y="414"/>
                </a:cxn>
                <a:cxn ang="0">
                  <a:pos x="798" y="438"/>
                </a:cxn>
                <a:cxn ang="0">
                  <a:pos x="766" y="262"/>
                </a:cxn>
                <a:cxn ang="0">
                  <a:pos x="454" y="210"/>
                </a:cxn>
                <a:cxn ang="0">
                  <a:pos x="410" y="154"/>
                </a:cxn>
                <a:cxn ang="0">
                  <a:pos x="450" y="98"/>
                </a:cxn>
                <a:cxn ang="0">
                  <a:pos x="342" y="2"/>
                </a:cxn>
                <a:cxn ang="0">
                  <a:pos x="278" y="34"/>
                </a:cxn>
                <a:cxn ang="0">
                  <a:pos x="318" y="142"/>
                </a:cxn>
                <a:cxn ang="0">
                  <a:pos x="158" y="94"/>
                </a:cxn>
                <a:cxn ang="0">
                  <a:pos x="10" y="18"/>
                </a:cxn>
                <a:cxn ang="0">
                  <a:pos x="14" y="182"/>
                </a:cxn>
                <a:cxn ang="0">
                  <a:pos x="246" y="350"/>
                </a:cxn>
                <a:cxn ang="0">
                  <a:pos x="162" y="358"/>
                </a:cxn>
                <a:cxn ang="0">
                  <a:pos x="34" y="278"/>
                </a:cxn>
                <a:cxn ang="0">
                  <a:pos x="106" y="426"/>
                </a:cxn>
                <a:cxn ang="0">
                  <a:pos x="402" y="574"/>
                </a:cxn>
                <a:cxn ang="0">
                  <a:pos x="382" y="594"/>
                </a:cxn>
                <a:cxn ang="0">
                  <a:pos x="538" y="658"/>
                </a:cxn>
                <a:cxn ang="0">
                  <a:pos x="482" y="586"/>
                </a:cxn>
                <a:cxn ang="0">
                  <a:pos x="806" y="658"/>
                </a:cxn>
                <a:cxn ang="0">
                  <a:pos x="810" y="534"/>
                </a:cxn>
                <a:cxn ang="0">
                  <a:pos x="538" y="414"/>
                </a:cxn>
              </a:cxnLst>
              <a:rect l="0" t="0" r="r" b="b"/>
              <a:pathLst>
                <a:path w="819" h="672">
                  <a:moveTo>
                    <a:pt x="538" y="414"/>
                  </a:moveTo>
                  <a:cubicBezTo>
                    <a:pt x="614" y="349"/>
                    <a:pt x="733" y="430"/>
                    <a:pt x="798" y="438"/>
                  </a:cubicBezTo>
                  <a:cubicBezTo>
                    <a:pt x="801" y="382"/>
                    <a:pt x="778" y="317"/>
                    <a:pt x="766" y="262"/>
                  </a:cubicBezTo>
                  <a:cubicBezTo>
                    <a:pt x="662" y="239"/>
                    <a:pt x="544" y="252"/>
                    <a:pt x="454" y="210"/>
                  </a:cubicBezTo>
                  <a:cubicBezTo>
                    <a:pt x="435" y="201"/>
                    <a:pt x="407" y="176"/>
                    <a:pt x="410" y="154"/>
                  </a:cubicBezTo>
                  <a:cubicBezTo>
                    <a:pt x="413" y="131"/>
                    <a:pt x="448" y="122"/>
                    <a:pt x="450" y="98"/>
                  </a:cubicBezTo>
                  <a:cubicBezTo>
                    <a:pt x="454" y="52"/>
                    <a:pt x="383" y="5"/>
                    <a:pt x="342" y="2"/>
                  </a:cubicBezTo>
                  <a:cubicBezTo>
                    <a:pt x="312" y="0"/>
                    <a:pt x="283" y="7"/>
                    <a:pt x="278" y="34"/>
                  </a:cubicBezTo>
                  <a:cubicBezTo>
                    <a:pt x="270" y="83"/>
                    <a:pt x="323" y="84"/>
                    <a:pt x="318" y="142"/>
                  </a:cubicBezTo>
                  <a:cubicBezTo>
                    <a:pt x="256" y="163"/>
                    <a:pt x="205" y="118"/>
                    <a:pt x="158" y="94"/>
                  </a:cubicBezTo>
                  <a:cubicBezTo>
                    <a:pt x="108" y="69"/>
                    <a:pt x="57" y="43"/>
                    <a:pt x="10" y="18"/>
                  </a:cubicBezTo>
                  <a:cubicBezTo>
                    <a:pt x="5" y="64"/>
                    <a:pt x="0" y="143"/>
                    <a:pt x="14" y="182"/>
                  </a:cubicBezTo>
                  <a:cubicBezTo>
                    <a:pt x="116" y="213"/>
                    <a:pt x="221" y="242"/>
                    <a:pt x="246" y="350"/>
                  </a:cubicBezTo>
                  <a:cubicBezTo>
                    <a:pt x="228" y="378"/>
                    <a:pt x="183" y="365"/>
                    <a:pt x="162" y="358"/>
                  </a:cubicBezTo>
                  <a:cubicBezTo>
                    <a:pt x="115" y="341"/>
                    <a:pt x="78" y="290"/>
                    <a:pt x="34" y="278"/>
                  </a:cubicBezTo>
                  <a:cubicBezTo>
                    <a:pt x="53" y="332"/>
                    <a:pt x="81" y="378"/>
                    <a:pt x="106" y="426"/>
                  </a:cubicBezTo>
                  <a:cubicBezTo>
                    <a:pt x="195" y="486"/>
                    <a:pt x="332" y="496"/>
                    <a:pt x="402" y="574"/>
                  </a:cubicBezTo>
                  <a:cubicBezTo>
                    <a:pt x="395" y="581"/>
                    <a:pt x="379" y="577"/>
                    <a:pt x="382" y="594"/>
                  </a:cubicBezTo>
                  <a:cubicBezTo>
                    <a:pt x="411" y="635"/>
                    <a:pt x="479" y="672"/>
                    <a:pt x="538" y="658"/>
                  </a:cubicBezTo>
                  <a:cubicBezTo>
                    <a:pt x="535" y="621"/>
                    <a:pt x="477" y="619"/>
                    <a:pt x="482" y="586"/>
                  </a:cubicBezTo>
                  <a:cubicBezTo>
                    <a:pt x="592" y="593"/>
                    <a:pt x="689" y="646"/>
                    <a:pt x="806" y="658"/>
                  </a:cubicBezTo>
                  <a:cubicBezTo>
                    <a:pt x="803" y="616"/>
                    <a:pt x="819" y="577"/>
                    <a:pt x="810" y="534"/>
                  </a:cubicBezTo>
                  <a:cubicBezTo>
                    <a:pt x="700" y="525"/>
                    <a:pt x="552" y="532"/>
                    <a:pt x="538" y="4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45" name="Freeform 46"/>
            <p:cNvSpPr>
              <a:spLocks/>
            </p:cNvSpPr>
            <p:nvPr/>
          </p:nvSpPr>
          <p:spPr bwMode="auto">
            <a:xfrm rot="41684">
              <a:off x="10263397" y="3306361"/>
              <a:ext cx="602498" cy="1027025"/>
            </a:xfrm>
            <a:custGeom>
              <a:avLst/>
              <a:gdLst/>
              <a:ahLst/>
              <a:cxnLst>
                <a:cxn ang="0">
                  <a:pos x="327" y="572"/>
                </a:cxn>
                <a:cxn ang="0">
                  <a:pos x="359" y="532"/>
                </a:cxn>
                <a:cxn ang="0">
                  <a:pos x="531" y="636"/>
                </a:cxn>
                <a:cxn ang="0">
                  <a:pos x="555" y="400"/>
                </a:cxn>
                <a:cxn ang="0">
                  <a:pos x="435" y="344"/>
                </a:cxn>
                <a:cxn ang="0">
                  <a:pos x="331" y="272"/>
                </a:cxn>
                <a:cxn ang="0">
                  <a:pos x="367" y="152"/>
                </a:cxn>
                <a:cxn ang="0">
                  <a:pos x="311" y="24"/>
                </a:cxn>
                <a:cxn ang="0">
                  <a:pos x="239" y="188"/>
                </a:cxn>
                <a:cxn ang="0">
                  <a:pos x="87" y="0"/>
                </a:cxn>
                <a:cxn ang="0">
                  <a:pos x="31" y="204"/>
                </a:cxn>
                <a:cxn ang="0">
                  <a:pos x="79" y="232"/>
                </a:cxn>
                <a:cxn ang="0">
                  <a:pos x="115" y="444"/>
                </a:cxn>
                <a:cxn ang="0">
                  <a:pos x="11" y="312"/>
                </a:cxn>
                <a:cxn ang="0">
                  <a:pos x="15" y="520"/>
                </a:cxn>
                <a:cxn ang="0">
                  <a:pos x="171" y="792"/>
                </a:cxn>
                <a:cxn ang="0">
                  <a:pos x="275" y="916"/>
                </a:cxn>
                <a:cxn ang="0">
                  <a:pos x="259" y="780"/>
                </a:cxn>
                <a:cxn ang="0">
                  <a:pos x="503" y="948"/>
                </a:cxn>
                <a:cxn ang="0">
                  <a:pos x="511" y="752"/>
                </a:cxn>
                <a:cxn ang="0">
                  <a:pos x="327" y="572"/>
                </a:cxn>
              </a:cxnLst>
              <a:rect l="0" t="0" r="r" b="b"/>
              <a:pathLst>
                <a:path w="555" h="948">
                  <a:moveTo>
                    <a:pt x="327" y="572"/>
                  </a:moveTo>
                  <a:cubicBezTo>
                    <a:pt x="330" y="552"/>
                    <a:pt x="346" y="536"/>
                    <a:pt x="359" y="532"/>
                  </a:cubicBezTo>
                  <a:cubicBezTo>
                    <a:pt x="452" y="506"/>
                    <a:pt x="471" y="616"/>
                    <a:pt x="531" y="636"/>
                  </a:cubicBezTo>
                  <a:cubicBezTo>
                    <a:pt x="550" y="568"/>
                    <a:pt x="541" y="473"/>
                    <a:pt x="555" y="400"/>
                  </a:cubicBezTo>
                  <a:cubicBezTo>
                    <a:pt x="513" y="382"/>
                    <a:pt x="472" y="364"/>
                    <a:pt x="435" y="344"/>
                  </a:cubicBezTo>
                  <a:cubicBezTo>
                    <a:pt x="406" y="328"/>
                    <a:pt x="357" y="309"/>
                    <a:pt x="331" y="272"/>
                  </a:cubicBezTo>
                  <a:cubicBezTo>
                    <a:pt x="287" y="209"/>
                    <a:pt x="349" y="199"/>
                    <a:pt x="367" y="152"/>
                  </a:cubicBezTo>
                  <a:cubicBezTo>
                    <a:pt x="387" y="100"/>
                    <a:pt x="361" y="25"/>
                    <a:pt x="311" y="24"/>
                  </a:cubicBezTo>
                  <a:cubicBezTo>
                    <a:pt x="219" y="22"/>
                    <a:pt x="299" y="163"/>
                    <a:pt x="239" y="188"/>
                  </a:cubicBezTo>
                  <a:cubicBezTo>
                    <a:pt x="168" y="146"/>
                    <a:pt x="138" y="63"/>
                    <a:pt x="87" y="0"/>
                  </a:cubicBezTo>
                  <a:cubicBezTo>
                    <a:pt x="66" y="63"/>
                    <a:pt x="27" y="129"/>
                    <a:pt x="31" y="204"/>
                  </a:cubicBezTo>
                  <a:cubicBezTo>
                    <a:pt x="44" y="217"/>
                    <a:pt x="66" y="220"/>
                    <a:pt x="79" y="232"/>
                  </a:cubicBezTo>
                  <a:cubicBezTo>
                    <a:pt x="113" y="264"/>
                    <a:pt x="176" y="430"/>
                    <a:pt x="115" y="444"/>
                  </a:cubicBezTo>
                  <a:cubicBezTo>
                    <a:pt x="50" y="460"/>
                    <a:pt x="42" y="345"/>
                    <a:pt x="11" y="312"/>
                  </a:cubicBezTo>
                  <a:cubicBezTo>
                    <a:pt x="0" y="378"/>
                    <a:pt x="11" y="455"/>
                    <a:pt x="15" y="520"/>
                  </a:cubicBezTo>
                  <a:cubicBezTo>
                    <a:pt x="48" y="597"/>
                    <a:pt x="239" y="687"/>
                    <a:pt x="171" y="792"/>
                  </a:cubicBezTo>
                  <a:cubicBezTo>
                    <a:pt x="193" y="846"/>
                    <a:pt x="212" y="903"/>
                    <a:pt x="275" y="916"/>
                  </a:cubicBezTo>
                  <a:cubicBezTo>
                    <a:pt x="307" y="869"/>
                    <a:pt x="222" y="820"/>
                    <a:pt x="259" y="780"/>
                  </a:cubicBezTo>
                  <a:cubicBezTo>
                    <a:pt x="349" y="828"/>
                    <a:pt x="409" y="905"/>
                    <a:pt x="503" y="948"/>
                  </a:cubicBezTo>
                  <a:cubicBezTo>
                    <a:pt x="499" y="880"/>
                    <a:pt x="540" y="805"/>
                    <a:pt x="511" y="752"/>
                  </a:cubicBezTo>
                  <a:cubicBezTo>
                    <a:pt x="414" y="754"/>
                    <a:pt x="312" y="664"/>
                    <a:pt x="327" y="5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46" name="Freeform 47"/>
            <p:cNvSpPr>
              <a:spLocks/>
            </p:cNvSpPr>
            <p:nvPr/>
          </p:nvSpPr>
          <p:spPr bwMode="auto">
            <a:xfrm rot="41684">
              <a:off x="10190577" y="2255941"/>
              <a:ext cx="576883" cy="993607"/>
            </a:xfrm>
            <a:custGeom>
              <a:avLst/>
              <a:gdLst/>
              <a:ahLst/>
              <a:cxnLst>
                <a:cxn ang="0">
                  <a:pos x="259" y="708"/>
                </a:cxn>
                <a:cxn ang="0">
                  <a:pos x="267" y="480"/>
                </a:cxn>
                <a:cxn ang="0">
                  <a:pos x="319" y="596"/>
                </a:cxn>
                <a:cxn ang="0">
                  <a:pos x="447" y="384"/>
                </a:cxn>
                <a:cxn ang="0">
                  <a:pos x="367" y="260"/>
                </a:cxn>
                <a:cxn ang="0">
                  <a:pos x="487" y="44"/>
                </a:cxn>
                <a:cxn ang="0">
                  <a:pos x="347" y="168"/>
                </a:cxn>
                <a:cxn ang="0">
                  <a:pos x="343" y="0"/>
                </a:cxn>
                <a:cxn ang="0">
                  <a:pos x="207" y="160"/>
                </a:cxn>
                <a:cxn ang="0">
                  <a:pos x="131" y="376"/>
                </a:cxn>
                <a:cxn ang="0">
                  <a:pos x="139" y="252"/>
                </a:cxn>
                <a:cxn ang="0">
                  <a:pos x="47" y="448"/>
                </a:cxn>
                <a:cxn ang="0">
                  <a:pos x="51" y="676"/>
                </a:cxn>
                <a:cxn ang="0">
                  <a:pos x="19" y="716"/>
                </a:cxn>
                <a:cxn ang="0">
                  <a:pos x="23" y="860"/>
                </a:cxn>
                <a:cxn ang="0">
                  <a:pos x="79" y="716"/>
                </a:cxn>
                <a:cxn ang="0">
                  <a:pos x="167" y="916"/>
                </a:cxn>
                <a:cxn ang="0">
                  <a:pos x="259" y="708"/>
                </a:cxn>
              </a:cxnLst>
              <a:rect l="0" t="0" r="r" b="b"/>
              <a:pathLst>
                <a:path w="532" h="916">
                  <a:moveTo>
                    <a:pt x="259" y="708"/>
                  </a:moveTo>
                  <a:cubicBezTo>
                    <a:pt x="149" y="702"/>
                    <a:pt x="186" y="474"/>
                    <a:pt x="267" y="480"/>
                  </a:cubicBezTo>
                  <a:cubicBezTo>
                    <a:pt x="315" y="484"/>
                    <a:pt x="305" y="551"/>
                    <a:pt x="319" y="596"/>
                  </a:cubicBezTo>
                  <a:cubicBezTo>
                    <a:pt x="372" y="535"/>
                    <a:pt x="403" y="453"/>
                    <a:pt x="447" y="384"/>
                  </a:cubicBezTo>
                  <a:cubicBezTo>
                    <a:pt x="427" y="336"/>
                    <a:pt x="374" y="312"/>
                    <a:pt x="367" y="260"/>
                  </a:cubicBezTo>
                  <a:cubicBezTo>
                    <a:pt x="354" y="163"/>
                    <a:pt x="532" y="156"/>
                    <a:pt x="487" y="44"/>
                  </a:cubicBezTo>
                  <a:cubicBezTo>
                    <a:pt x="401" y="46"/>
                    <a:pt x="412" y="145"/>
                    <a:pt x="347" y="168"/>
                  </a:cubicBezTo>
                  <a:cubicBezTo>
                    <a:pt x="321" y="125"/>
                    <a:pt x="349" y="45"/>
                    <a:pt x="343" y="0"/>
                  </a:cubicBezTo>
                  <a:cubicBezTo>
                    <a:pt x="298" y="54"/>
                    <a:pt x="238" y="93"/>
                    <a:pt x="207" y="160"/>
                  </a:cubicBezTo>
                  <a:cubicBezTo>
                    <a:pt x="234" y="240"/>
                    <a:pt x="195" y="348"/>
                    <a:pt x="131" y="376"/>
                  </a:cubicBezTo>
                  <a:cubicBezTo>
                    <a:pt x="107" y="338"/>
                    <a:pt x="144" y="282"/>
                    <a:pt x="139" y="252"/>
                  </a:cubicBezTo>
                  <a:cubicBezTo>
                    <a:pt x="116" y="317"/>
                    <a:pt x="59" y="366"/>
                    <a:pt x="47" y="448"/>
                  </a:cubicBezTo>
                  <a:cubicBezTo>
                    <a:pt x="36" y="524"/>
                    <a:pt x="79" y="611"/>
                    <a:pt x="51" y="676"/>
                  </a:cubicBezTo>
                  <a:cubicBezTo>
                    <a:pt x="45" y="689"/>
                    <a:pt x="26" y="700"/>
                    <a:pt x="19" y="716"/>
                  </a:cubicBezTo>
                  <a:cubicBezTo>
                    <a:pt x="0" y="763"/>
                    <a:pt x="9" y="816"/>
                    <a:pt x="23" y="860"/>
                  </a:cubicBezTo>
                  <a:cubicBezTo>
                    <a:pt x="73" y="844"/>
                    <a:pt x="35" y="739"/>
                    <a:pt x="79" y="716"/>
                  </a:cubicBezTo>
                  <a:cubicBezTo>
                    <a:pt x="111" y="780"/>
                    <a:pt x="127" y="861"/>
                    <a:pt x="167" y="916"/>
                  </a:cubicBezTo>
                  <a:cubicBezTo>
                    <a:pt x="190" y="839"/>
                    <a:pt x="241" y="790"/>
                    <a:pt x="259" y="70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47" name="Freeform 48"/>
            <p:cNvSpPr>
              <a:spLocks/>
            </p:cNvSpPr>
            <p:nvPr/>
          </p:nvSpPr>
          <p:spPr bwMode="auto">
            <a:xfrm rot="41684">
              <a:off x="11118814" y="2385222"/>
              <a:ext cx="935486" cy="842115"/>
            </a:xfrm>
            <a:custGeom>
              <a:avLst/>
              <a:gdLst/>
              <a:ahLst/>
              <a:cxnLst>
                <a:cxn ang="0">
                  <a:pos x="190" y="249"/>
                </a:cxn>
                <a:cxn ang="0">
                  <a:pos x="142" y="185"/>
                </a:cxn>
                <a:cxn ang="0">
                  <a:pos x="142" y="313"/>
                </a:cxn>
                <a:cxn ang="0">
                  <a:pos x="98" y="469"/>
                </a:cxn>
                <a:cxn ang="0">
                  <a:pos x="30" y="597"/>
                </a:cxn>
                <a:cxn ang="0">
                  <a:pos x="238" y="697"/>
                </a:cxn>
                <a:cxn ang="0">
                  <a:pos x="370" y="505"/>
                </a:cxn>
                <a:cxn ang="0">
                  <a:pos x="430" y="613"/>
                </a:cxn>
                <a:cxn ang="0">
                  <a:pos x="366" y="737"/>
                </a:cxn>
                <a:cxn ang="0">
                  <a:pos x="614" y="777"/>
                </a:cxn>
                <a:cxn ang="0">
                  <a:pos x="686" y="481"/>
                </a:cxn>
                <a:cxn ang="0">
                  <a:pos x="770" y="529"/>
                </a:cxn>
                <a:cxn ang="0">
                  <a:pos x="782" y="373"/>
                </a:cxn>
                <a:cxn ang="0">
                  <a:pos x="702" y="405"/>
                </a:cxn>
                <a:cxn ang="0">
                  <a:pos x="670" y="361"/>
                </a:cxn>
                <a:cxn ang="0">
                  <a:pos x="738" y="113"/>
                </a:cxn>
                <a:cxn ang="0">
                  <a:pos x="590" y="65"/>
                </a:cxn>
                <a:cxn ang="0">
                  <a:pos x="578" y="141"/>
                </a:cxn>
                <a:cxn ang="0">
                  <a:pos x="490" y="257"/>
                </a:cxn>
                <a:cxn ang="0">
                  <a:pos x="418" y="197"/>
                </a:cxn>
                <a:cxn ang="0">
                  <a:pos x="498" y="37"/>
                </a:cxn>
                <a:cxn ang="0">
                  <a:pos x="362" y="5"/>
                </a:cxn>
                <a:cxn ang="0">
                  <a:pos x="358" y="1"/>
                </a:cxn>
                <a:cxn ang="0">
                  <a:pos x="190" y="249"/>
                </a:cxn>
              </a:cxnLst>
              <a:rect l="0" t="0" r="r" b="b"/>
              <a:pathLst>
                <a:path w="863" h="777">
                  <a:moveTo>
                    <a:pt x="190" y="249"/>
                  </a:moveTo>
                  <a:cubicBezTo>
                    <a:pt x="157" y="243"/>
                    <a:pt x="176" y="197"/>
                    <a:pt x="142" y="185"/>
                  </a:cubicBezTo>
                  <a:cubicBezTo>
                    <a:pt x="29" y="147"/>
                    <a:pt x="0" y="374"/>
                    <a:pt x="142" y="313"/>
                  </a:cubicBezTo>
                  <a:cubicBezTo>
                    <a:pt x="186" y="354"/>
                    <a:pt x="124" y="426"/>
                    <a:pt x="98" y="469"/>
                  </a:cubicBezTo>
                  <a:cubicBezTo>
                    <a:pt x="69" y="518"/>
                    <a:pt x="47" y="561"/>
                    <a:pt x="30" y="597"/>
                  </a:cubicBezTo>
                  <a:cubicBezTo>
                    <a:pt x="95" y="633"/>
                    <a:pt x="155" y="693"/>
                    <a:pt x="238" y="697"/>
                  </a:cubicBezTo>
                  <a:cubicBezTo>
                    <a:pt x="213" y="595"/>
                    <a:pt x="276" y="478"/>
                    <a:pt x="370" y="505"/>
                  </a:cubicBezTo>
                  <a:cubicBezTo>
                    <a:pt x="410" y="517"/>
                    <a:pt x="432" y="571"/>
                    <a:pt x="430" y="613"/>
                  </a:cubicBezTo>
                  <a:cubicBezTo>
                    <a:pt x="428" y="666"/>
                    <a:pt x="383" y="698"/>
                    <a:pt x="366" y="737"/>
                  </a:cubicBezTo>
                  <a:cubicBezTo>
                    <a:pt x="423" y="776"/>
                    <a:pt x="531" y="765"/>
                    <a:pt x="614" y="777"/>
                  </a:cubicBezTo>
                  <a:cubicBezTo>
                    <a:pt x="633" y="697"/>
                    <a:pt x="599" y="478"/>
                    <a:pt x="686" y="481"/>
                  </a:cubicBezTo>
                  <a:cubicBezTo>
                    <a:pt x="730" y="483"/>
                    <a:pt x="732" y="529"/>
                    <a:pt x="770" y="529"/>
                  </a:cubicBezTo>
                  <a:cubicBezTo>
                    <a:pt x="858" y="530"/>
                    <a:pt x="863" y="378"/>
                    <a:pt x="782" y="373"/>
                  </a:cubicBezTo>
                  <a:cubicBezTo>
                    <a:pt x="747" y="371"/>
                    <a:pt x="747" y="397"/>
                    <a:pt x="702" y="405"/>
                  </a:cubicBezTo>
                  <a:cubicBezTo>
                    <a:pt x="682" y="397"/>
                    <a:pt x="672" y="381"/>
                    <a:pt x="670" y="361"/>
                  </a:cubicBezTo>
                  <a:cubicBezTo>
                    <a:pt x="664" y="290"/>
                    <a:pt x="736" y="187"/>
                    <a:pt x="738" y="113"/>
                  </a:cubicBezTo>
                  <a:cubicBezTo>
                    <a:pt x="684" y="102"/>
                    <a:pt x="642" y="78"/>
                    <a:pt x="590" y="65"/>
                  </a:cubicBezTo>
                  <a:cubicBezTo>
                    <a:pt x="569" y="85"/>
                    <a:pt x="582" y="115"/>
                    <a:pt x="578" y="141"/>
                  </a:cubicBezTo>
                  <a:cubicBezTo>
                    <a:pt x="571" y="195"/>
                    <a:pt x="531" y="251"/>
                    <a:pt x="490" y="257"/>
                  </a:cubicBezTo>
                  <a:cubicBezTo>
                    <a:pt x="442" y="264"/>
                    <a:pt x="420" y="231"/>
                    <a:pt x="418" y="197"/>
                  </a:cubicBezTo>
                  <a:cubicBezTo>
                    <a:pt x="413" y="121"/>
                    <a:pt x="482" y="93"/>
                    <a:pt x="498" y="37"/>
                  </a:cubicBezTo>
                  <a:cubicBezTo>
                    <a:pt x="455" y="25"/>
                    <a:pt x="407" y="16"/>
                    <a:pt x="362" y="5"/>
                  </a:cubicBezTo>
                  <a:cubicBezTo>
                    <a:pt x="362" y="3"/>
                    <a:pt x="361" y="0"/>
                    <a:pt x="358" y="1"/>
                  </a:cubicBezTo>
                  <a:cubicBezTo>
                    <a:pt x="318" y="23"/>
                    <a:pt x="254" y="261"/>
                    <a:pt x="190" y="24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48" name="Freeform 49"/>
            <p:cNvSpPr>
              <a:spLocks/>
            </p:cNvSpPr>
            <p:nvPr/>
          </p:nvSpPr>
          <p:spPr bwMode="auto">
            <a:xfrm rot="41684">
              <a:off x="10572966" y="1879949"/>
              <a:ext cx="637022" cy="766370"/>
            </a:xfrm>
            <a:custGeom>
              <a:avLst/>
              <a:gdLst/>
              <a:ahLst/>
              <a:cxnLst>
                <a:cxn ang="0">
                  <a:pos x="163" y="376"/>
                </a:cxn>
                <a:cxn ang="0">
                  <a:pos x="39" y="572"/>
                </a:cxn>
                <a:cxn ang="0">
                  <a:pos x="123" y="708"/>
                </a:cxn>
                <a:cxn ang="0">
                  <a:pos x="267" y="516"/>
                </a:cxn>
                <a:cxn ang="0">
                  <a:pos x="319" y="500"/>
                </a:cxn>
                <a:cxn ang="0">
                  <a:pos x="331" y="580"/>
                </a:cxn>
                <a:cxn ang="0">
                  <a:pos x="435" y="464"/>
                </a:cxn>
                <a:cxn ang="0">
                  <a:pos x="371" y="444"/>
                </a:cxn>
                <a:cxn ang="0">
                  <a:pos x="467" y="332"/>
                </a:cxn>
                <a:cxn ang="0">
                  <a:pos x="587" y="236"/>
                </a:cxn>
                <a:cxn ang="0">
                  <a:pos x="555" y="140"/>
                </a:cxn>
                <a:cxn ang="0">
                  <a:pos x="367" y="240"/>
                </a:cxn>
                <a:cxn ang="0">
                  <a:pos x="359" y="228"/>
                </a:cxn>
                <a:cxn ang="0">
                  <a:pos x="411" y="144"/>
                </a:cxn>
                <a:cxn ang="0">
                  <a:pos x="535" y="80"/>
                </a:cxn>
                <a:cxn ang="0">
                  <a:pos x="507" y="0"/>
                </a:cxn>
                <a:cxn ang="0">
                  <a:pos x="387" y="68"/>
                </a:cxn>
                <a:cxn ang="0">
                  <a:pos x="275" y="120"/>
                </a:cxn>
                <a:cxn ang="0">
                  <a:pos x="311" y="44"/>
                </a:cxn>
                <a:cxn ang="0">
                  <a:pos x="199" y="124"/>
                </a:cxn>
                <a:cxn ang="0">
                  <a:pos x="219" y="160"/>
                </a:cxn>
                <a:cxn ang="0">
                  <a:pos x="119" y="252"/>
                </a:cxn>
                <a:cxn ang="0">
                  <a:pos x="15" y="340"/>
                </a:cxn>
                <a:cxn ang="0">
                  <a:pos x="11" y="492"/>
                </a:cxn>
                <a:cxn ang="0">
                  <a:pos x="163" y="376"/>
                </a:cxn>
              </a:cxnLst>
              <a:rect l="0" t="0" r="r" b="b"/>
              <a:pathLst>
                <a:path w="587" h="708">
                  <a:moveTo>
                    <a:pt x="163" y="376"/>
                  </a:moveTo>
                  <a:cubicBezTo>
                    <a:pt x="180" y="471"/>
                    <a:pt x="105" y="535"/>
                    <a:pt x="39" y="572"/>
                  </a:cubicBezTo>
                  <a:cubicBezTo>
                    <a:pt x="48" y="637"/>
                    <a:pt x="86" y="672"/>
                    <a:pt x="123" y="708"/>
                  </a:cubicBezTo>
                  <a:cubicBezTo>
                    <a:pt x="168" y="648"/>
                    <a:pt x="210" y="563"/>
                    <a:pt x="267" y="516"/>
                  </a:cubicBezTo>
                  <a:cubicBezTo>
                    <a:pt x="281" y="504"/>
                    <a:pt x="297" y="489"/>
                    <a:pt x="319" y="500"/>
                  </a:cubicBezTo>
                  <a:cubicBezTo>
                    <a:pt x="320" y="530"/>
                    <a:pt x="315" y="566"/>
                    <a:pt x="331" y="580"/>
                  </a:cubicBezTo>
                  <a:cubicBezTo>
                    <a:pt x="398" y="589"/>
                    <a:pt x="439" y="539"/>
                    <a:pt x="435" y="464"/>
                  </a:cubicBezTo>
                  <a:cubicBezTo>
                    <a:pt x="424" y="447"/>
                    <a:pt x="383" y="460"/>
                    <a:pt x="371" y="444"/>
                  </a:cubicBezTo>
                  <a:cubicBezTo>
                    <a:pt x="371" y="388"/>
                    <a:pt x="429" y="362"/>
                    <a:pt x="467" y="332"/>
                  </a:cubicBezTo>
                  <a:cubicBezTo>
                    <a:pt x="508" y="300"/>
                    <a:pt x="551" y="267"/>
                    <a:pt x="587" y="236"/>
                  </a:cubicBezTo>
                  <a:cubicBezTo>
                    <a:pt x="571" y="209"/>
                    <a:pt x="567" y="170"/>
                    <a:pt x="555" y="140"/>
                  </a:cubicBezTo>
                  <a:cubicBezTo>
                    <a:pt x="492" y="170"/>
                    <a:pt x="462" y="255"/>
                    <a:pt x="367" y="240"/>
                  </a:cubicBezTo>
                  <a:cubicBezTo>
                    <a:pt x="366" y="234"/>
                    <a:pt x="360" y="233"/>
                    <a:pt x="359" y="228"/>
                  </a:cubicBezTo>
                  <a:cubicBezTo>
                    <a:pt x="366" y="191"/>
                    <a:pt x="387" y="164"/>
                    <a:pt x="411" y="144"/>
                  </a:cubicBezTo>
                  <a:cubicBezTo>
                    <a:pt x="448" y="115"/>
                    <a:pt x="499" y="110"/>
                    <a:pt x="535" y="80"/>
                  </a:cubicBezTo>
                  <a:cubicBezTo>
                    <a:pt x="533" y="62"/>
                    <a:pt x="523" y="18"/>
                    <a:pt x="507" y="0"/>
                  </a:cubicBezTo>
                  <a:cubicBezTo>
                    <a:pt x="469" y="23"/>
                    <a:pt x="426" y="44"/>
                    <a:pt x="387" y="68"/>
                  </a:cubicBezTo>
                  <a:cubicBezTo>
                    <a:pt x="352" y="89"/>
                    <a:pt x="319" y="125"/>
                    <a:pt x="275" y="120"/>
                  </a:cubicBezTo>
                  <a:cubicBezTo>
                    <a:pt x="282" y="89"/>
                    <a:pt x="313" y="83"/>
                    <a:pt x="311" y="44"/>
                  </a:cubicBezTo>
                  <a:cubicBezTo>
                    <a:pt x="255" y="37"/>
                    <a:pt x="225" y="88"/>
                    <a:pt x="199" y="124"/>
                  </a:cubicBezTo>
                  <a:cubicBezTo>
                    <a:pt x="194" y="148"/>
                    <a:pt x="223" y="137"/>
                    <a:pt x="219" y="160"/>
                  </a:cubicBezTo>
                  <a:cubicBezTo>
                    <a:pt x="199" y="198"/>
                    <a:pt x="160" y="221"/>
                    <a:pt x="119" y="252"/>
                  </a:cubicBezTo>
                  <a:cubicBezTo>
                    <a:pt x="88" y="276"/>
                    <a:pt x="28" y="308"/>
                    <a:pt x="15" y="340"/>
                  </a:cubicBezTo>
                  <a:cubicBezTo>
                    <a:pt x="0" y="379"/>
                    <a:pt x="10" y="437"/>
                    <a:pt x="11" y="492"/>
                  </a:cubicBezTo>
                  <a:cubicBezTo>
                    <a:pt x="60" y="454"/>
                    <a:pt x="72" y="359"/>
                    <a:pt x="163" y="37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49" name="Freeform 50"/>
            <p:cNvSpPr>
              <a:spLocks/>
            </p:cNvSpPr>
            <p:nvPr/>
          </p:nvSpPr>
          <p:spPr bwMode="auto">
            <a:xfrm rot="41684">
              <a:off x="11910165" y="1877769"/>
              <a:ext cx="543473" cy="656092"/>
            </a:xfrm>
            <a:custGeom>
              <a:avLst/>
              <a:gdLst/>
              <a:ahLst/>
              <a:cxnLst>
                <a:cxn ang="0">
                  <a:pos x="206" y="592"/>
                </a:cxn>
                <a:cxn ang="0">
                  <a:pos x="254" y="392"/>
                </a:cxn>
                <a:cxn ang="0">
                  <a:pos x="298" y="592"/>
                </a:cxn>
                <a:cxn ang="0">
                  <a:pos x="462" y="560"/>
                </a:cxn>
                <a:cxn ang="0">
                  <a:pos x="422" y="432"/>
                </a:cxn>
                <a:cxn ang="0">
                  <a:pos x="410" y="300"/>
                </a:cxn>
                <a:cxn ang="0">
                  <a:pos x="470" y="324"/>
                </a:cxn>
                <a:cxn ang="0">
                  <a:pos x="422" y="200"/>
                </a:cxn>
                <a:cxn ang="0">
                  <a:pos x="390" y="236"/>
                </a:cxn>
                <a:cxn ang="0">
                  <a:pos x="318" y="12"/>
                </a:cxn>
                <a:cxn ang="0">
                  <a:pos x="266" y="0"/>
                </a:cxn>
                <a:cxn ang="0">
                  <a:pos x="250" y="172"/>
                </a:cxn>
                <a:cxn ang="0">
                  <a:pos x="226" y="0"/>
                </a:cxn>
                <a:cxn ang="0">
                  <a:pos x="178" y="16"/>
                </a:cxn>
                <a:cxn ang="0">
                  <a:pos x="106" y="236"/>
                </a:cxn>
                <a:cxn ang="0">
                  <a:pos x="74" y="200"/>
                </a:cxn>
                <a:cxn ang="0">
                  <a:pos x="30" y="324"/>
                </a:cxn>
                <a:cxn ang="0">
                  <a:pos x="94" y="304"/>
                </a:cxn>
                <a:cxn ang="0">
                  <a:pos x="42" y="564"/>
                </a:cxn>
                <a:cxn ang="0">
                  <a:pos x="206" y="592"/>
                </a:cxn>
              </a:cxnLst>
              <a:rect l="0" t="0" r="r" b="b"/>
              <a:pathLst>
                <a:path w="501" h="605">
                  <a:moveTo>
                    <a:pt x="206" y="592"/>
                  </a:moveTo>
                  <a:cubicBezTo>
                    <a:pt x="179" y="529"/>
                    <a:pt x="187" y="388"/>
                    <a:pt x="254" y="392"/>
                  </a:cubicBezTo>
                  <a:cubicBezTo>
                    <a:pt x="321" y="396"/>
                    <a:pt x="322" y="526"/>
                    <a:pt x="298" y="592"/>
                  </a:cubicBezTo>
                  <a:cubicBezTo>
                    <a:pt x="355" y="600"/>
                    <a:pt x="417" y="578"/>
                    <a:pt x="462" y="560"/>
                  </a:cubicBezTo>
                  <a:cubicBezTo>
                    <a:pt x="448" y="522"/>
                    <a:pt x="435" y="477"/>
                    <a:pt x="422" y="432"/>
                  </a:cubicBezTo>
                  <a:cubicBezTo>
                    <a:pt x="410" y="391"/>
                    <a:pt x="386" y="339"/>
                    <a:pt x="410" y="300"/>
                  </a:cubicBezTo>
                  <a:cubicBezTo>
                    <a:pt x="436" y="303"/>
                    <a:pt x="437" y="329"/>
                    <a:pt x="470" y="324"/>
                  </a:cubicBezTo>
                  <a:cubicBezTo>
                    <a:pt x="501" y="278"/>
                    <a:pt x="464" y="212"/>
                    <a:pt x="422" y="200"/>
                  </a:cubicBezTo>
                  <a:cubicBezTo>
                    <a:pt x="403" y="203"/>
                    <a:pt x="411" y="234"/>
                    <a:pt x="390" y="236"/>
                  </a:cubicBezTo>
                  <a:cubicBezTo>
                    <a:pt x="342" y="186"/>
                    <a:pt x="347" y="82"/>
                    <a:pt x="318" y="12"/>
                  </a:cubicBezTo>
                  <a:cubicBezTo>
                    <a:pt x="299" y="10"/>
                    <a:pt x="283" y="5"/>
                    <a:pt x="266" y="0"/>
                  </a:cubicBezTo>
                  <a:cubicBezTo>
                    <a:pt x="263" y="42"/>
                    <a:pt x="306" y="148"/>
                    <a:pt x="250" y="172"/>
                  </a:cubicBezTo>
                  <a:cubicBezTo>
                    <a:pt x="190" y="151"/>
                    <a:pt x="245" y="38"/>
                    <a:pt x="226" y="0"/>
                  </a:cubicBezTo>
                  <a:cubicBezTo>
                    <a:pt x="214" y="9"/>
                    <a:pt x="191" y="8"/>
                    <a:pt x="178" y="16"/>
                  </a:cubicBezTo>
                  <a:cubicBezTo>
                    <a:pt x="150" y="86"/>
                    <a:pt x="161" y="194"/>
                    <a:pt x="106" y="236"/>
                  </a:cubicBezTo>
                  <a:cubicBezTo>
                    <a:pt x="93" y="226"/>
                    <a:pt x="94" y="202"/>
                    <a:pt x="74" y="200"/>
                  </a:cubicBezTo>
                  <a:cubicBezTo>
                    <a:pt x="39" y="218"/>
                    <a:pt x="0" y="278"/>
                    <a:pt x="30" y="324"/>
                  </a:cubicBezTo>
                  <a:cubicBezTo>
                    <a:pt x="65" y="333"/>
                    <a:pt x="71" y="294"/>
                    <a:pt x="94" y="304"/>
                  </a:cubicBezTo>
                  <a:cubicBezTo>
                    <a:pt x="112" y="395"/>
                    <a:pt x="56" y="479"/>
                    <a:pt x="42" y="564"/>
                  </a:cubicBezTo>
                  <a:cubicBezTo>
                    <a:pt x="91" y="576"/>
                    <a:pt x="158" y="605"/>
                    <a:pt x="206" y="59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50" name="Freeform 51"/>
            <p:cNvSpPr>
              <a:spLocks/>
            </p:cNvSpPr>
            <p:nvPr/>
          </p:nvSpPr>
          <p:spPr bwMode="auto">
            <a:xfrm rot="41684">
              <a:off x="10716261" y="2083057"/>
              <a:ext cx="776231" cy="974670"/>
            </a:xfrm>
            <a:custGeom>
              <a:avLst/>
              <a:gdLst/>
              <a:ahLst/>
              <a:cxnLst>
                <a:cxn ang="0">
                  <a:pos x="256" y="239"/>
                </a:cxn>
                <a:cxn ang="0">
                  <a:pos x="320" y="255"/>
                </a:cxn>
                <a:cxn ang="0">
                  <a:pos x="160" y="339"/>
                </a:cxn>
                <a:cxn ang="0">
                  <a:pos x="0" y="539"/>
                </a:cxn>
                <a:cxn ang="0">
                  <a:pos x="132" y="679"/>
                </a:cxn>
                <a:cxn ang="0">
                  <a:pos x="40" y="855"/>
                </a:cxn>
                <a:cxn ang="0">
                  <a:pos x="88" y="899"/>
                </a:cxn>
                <a:cxn ang="0">
                  <a:pos x="204" y="727"/>
                </a:cxn>
                <a:cxn ang="0">
                  <a:pos x="292" y="791"/>
                </a:cxn>
                <a:cxn ang="0">
                  <a:pos x="380" y="855"/>
                </a:cxn>
                <a:cxn ang="0">
                  <a:pos x="508" y="623"/>
                </a:cxn>
                <a:cxn ang="0">
                  <a:pos x="432" y="623"/>
                </a:cxn>
                <a:cxn ang="0">
                  <a:pos x="392" y="579"/>
                </a:cxn>
                <a:cxn ang="0">
                  <a:pos x="572" y="495"/>
                </a:cxn>
                <a:cxn ang="0">
                  <a:pos x="644" y="387"/>
                </a:cxn>
                <a:cxn ang="0">
                  <a:pos x="712" y="271"/>
                </a:cxn>
                <a:cxn ang="0">
                  <a:pos x="580" y="207"/>
                </a:cxn>
                <a:cxn ang="0">
                  <a:pos x="716" y="35"/>
                </a:cxn>
                <a:cxn ang="0">
                  <a:pos x="524" y="167"/>
                </a:cxn>
                <a:cxn ang="0">
                  <a:pos x="460" y="71"/>
                </a:cxn>
                <a:cxn ang="0">
                  <a:pos x="256" y="239"/>
                </a:cxn>
              </a:cxnLst>
              <a:rect l="0" t="0" r="r" b="b"/>
              <a:pathLst>
                <a:path w="716" h="900">
                  <a:moveTo>
                    <a:pt x="256" y="239"/>
                  </a:moveTo>
                  <a:cubicBezTo>
                    <a:pt x="276" y="246"/>
                    <a:pt x="308" y="241"/>
                    <a:pt x="320" y="255"/>
                  </a:cubicBezTo>
                  <a:cubicBezTo>
                    <a:pt x="372" y="356"/>
                    <a:pt x="146" y="532"/>
                    <a:pt x="160" y="339"/>
                  </a:cubicBezTo>
                  <a:cubicBezTo>
                    <a:pt x="89" y="388"/>
                    <a:pt x="49" y="468"/>
                    <a:pt x="0" y="539"/>
                  </a:cubicBezTo>
                  <a:cubicBezTo>
                    <a:pt x="27" y="604"/>
                    <a:pt x="128" y="610"/>
                    <a:pt x="132" y="679"/>
                  </a:cubicBezTo>
                  <a:cubicBezTo>
                    <a:pt x="136" y="755"/>
                    <a:pt x="15" y="744"/>
                    <a:pt x="40" y="855"/>
                  </a:cubicBezTo>
                  <a:cubicBezTo>
                    <a:pt x="44" y="871"/>
                    <a:pt x="67" y="900"/>
                    <a:pt x="88" y="899"/>
                  </a:cubicBezTo>
                  <a:cubicBezTo>
                    <a:pt x="180" y="896"/>
                    <a:pt x="129" y="728"/>
                    <a:pt x="204" y="727"/>
                  </a:cubicBezTo>
                  <a:cubicBezTo>
                    <a:pt x="233" y="727"/>
                    <a:pt x="269" y="773"/>
                    <a:pt x="292" y="791"/>
                  </a:cubicBezTo>
                  <a:cubicBezTo>
                    <a:pt x="325" y="817"/>
                    <a:pt x="349" y="838"/>
                    <a:pt x="380" y="855"/>
                  </a:cubicBezTo>
                  <a:cubicBezTo>
                    <a:pt x="420" y="775"/>
                    <a:pt x="475" y="710"/>
                    <a:pt x="508" y="623"/>
                  </a:cubicBezTo>
                  <a:cubicBezTo>
                    <a:pt x="490" y="609"/>
                    <a:pt x="463" y="631"/>
                    <a:pt x="432" y="623"/>
                  </a:cubicBezTo>
                  <a:cubicBezTo>
                    <a:pt x="410" y="617"/>
                    <a:pt x="396" y="595"/>
                    <a:pt x="392" y="579"/>
                  </a:cubicBezTo>
                  <a:cubicBezTo>
                    <a:pt x="365" y="478"/>
                    <a:pt x="540" y="338"/>
                    <a:pt x="572" y="495"/>
                  </a:cubicBezTo>
                  <a:cubicBezTo>
                    <a:pt x="610" y="473"/>
                    <a:pt x="623" y="425"/>
                    <a:pt x="644" y="387"/>
                  </a:cubicBezTo>
                  <a:cubicBezTo>
                    <a:pt x="666" y="347"/>
                    <a:pt x="691" y="309"/>
                    <a:pt x="712" y="271"/>
                  </a:cubicBezTo>
                  <a:cubicBezTo>
                    <a:pt x="669" y="249"/>
                    <a:pt x="607" y="246"/>
                    <a:pt x="580" y="207"/>
                  </a:cubicBezTo>
                  <a:cubicBezTo>
                    <a:pt x="603" y="127"/>
                    <a:pt x="713" y="135"/>
                    <a:pt x="716" y="35"/>
                  </a:cubicBezTo>
                  <a:cubicBezTo>
                    <a:pt x="619" y="0"/>
                    <a:pt x="598" y="181"/>
                    <a:pt x="524" y="167"/>
                  </a:cubicBezTo>
                  <a:cubicBezTo>
                    <a:pt x="489" y="161"/>
                    <a:pt x="483" y="99"/>
                    <a:pt x="460" y="71"/>
                  </a:cubicBezTo>
                  <a:cubicBezTo>
                    <a:pt x="386" y="121"/>
                    <a:pt x="310" y="169"/>
                    <a:pt x="256" y="23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51" name="Freeform 52"/>
            <p:cNvSpPr>
              <a:spLocks/>
            </p:cNvSpPr>
            <p:nvPr/>
          </p:nvSpPr>
          <p:spPr bwMode="auto">
            <a:xfrm rot="41684">
              <a:off x="12341735" y="4876918"/>
              <a:ext cx="1014557" cy="448906"/>
            </a:xfrm>
            <a:custGeom>
              <a:avLst/>
              <a:gdLst/>
              <a:ahLst/>
              <a:cxnLst>
                <a:cxn ang="0">
                  <a:pos x="692" y="104"/>
                </a:cxn>
                <a:cxn ang="0">
                  <a:pos x="708" y="128"/>
                </a:cxn>
                <a:cxn ang="0">
                  <a:pos x="488" y="228"/>
                </a:cxn>
                <a:cxn ang="0">
                  <a:pos x="544" y="160"/>
                </a:cxn>
                <a:cxn ang="0">
                  <a:pos x="252" y="232"/>
                </a:cxn>
                <a:cxn ang="0">
                  <a:pos x="252" y="316"/>
                </a:cxn>
                <a:cxn ang="0">
                  <a:pos x="0" y="376"/>
                </a:cxn>
                <a:cxn ang="0">
                  <a:pos x="216" y="364"/>
                </a:cxn>
                <a:cxn ang="0">
                  <a:pos x="199" y="392"/>
                </a:cxn>
                <a:cxn ang="0">
                  <a:pos x="855" y="113"/>
                </a:cxn>
                <a:cxn ang="0">
                  <a:pos x="936" y="0"/>
                </a:cxn>
                <a:cxn ang="0">
                  <a:pos x="692" y="104"/>
                </a:cxn>
              </a:cxnLst>
              <a:rect l="0" t="0" r="r" b="b"/>
              <a:pathLst>
                <a:path w="936" h="414">
                  <a:moveTo>
                    <a:pt x="692" y="104"/>
                  </a:moveTo>
                  <a:cubicBezTo>
                    <a:pt x="689" y="121"/>
                    <a:pt x="711" y="112"/>
                    <a:pt x="708" y="128"/>
                  </a:cubicBezTo>
                  <a:cubicBezTo>
                    <a:pt x="669" y="192"/>
                    <a:pt x="577" y="241"/>
                    <a:pt x="488" y="228"/>
                  </a:cubicBezTo>
                  <a:cubicBezTo>
                    <a:pt x="489" y="188"/>
                    <a:pt x="525" y="182"/>
                    <a:pt x="544" y="160"/>
                  </a:cubicBezTo>
                  <a:cubicBezTo>
                    <a:pt x="451" y="173"/>
                    <a:pt x="351" y="212"/>
                    <a:pt x="252" y="232"/>
                  </a:cubicBezTo>
                  <a:cubicBezTo>
                    <a:pt x="258" y="255"/>
                    <a:pt x="249" y="278"/>
                    <a:pt x="252" y="316"/>
                  </a:cubicBezTo>
                  <a:cubicBezTo>
                    <a:pt x="203" y="371"/>
                    <a:pt x="47" y="319"/>
                    <a:pt x="0" y="376"/>
                  </a:cubicBezTo>
                  <a:cubicBezTo>
                    <a:pt x="67" y="414"/>
                    <a:pt x="151" y="354"/>
                    <a:pt x="216" y="364"/>
                  </a:cubicBezTo>
                  <a:cubicBezTo>
                    <a:pt x="219" y="371"/>
                    <a:pt x="211" y="382"/>
                    <a:pt x="199" y="392"/>
                  </a:cubicBezTo>
                  <a:cubicBezTo>
                    <a:pt x="438" y="341"/>
                    <a:pt x="660" y="245"/>
                    <a:pt x="855" y="113"/>
                  </a:cubicBezTo>
                  <a:cubicBezTo>
                    <a:pt x="870" y="76"/>
                    <a:pt x="916" y="41"/>
                    <a:pt x="936" y="0"/>
                  </a:cubicBezTo>
                  <a:cubicBezTo>
                    <a:pt x="856" y="36"/>
                    <a:pt x="775" y="71"/>
                    <a:pt x="692" y="10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52" name="Freeform 53"/>
            <p:cNvSpPr>
              <a:spLocks/>
            </p:cNvSpPr>
            <p:nvPr/>
          </p:nvSpPr>
          <p:spPr bwMode="auto">
            <a:xfrm rot="41684">
              <a:off x="11719241" y="5033297"/>
              <a:ext cx="859757" cy="302984"/>
            </a:xfrm>
            <a:custGeom>
              <a:avLst/>
              <a:gdLst/>
              <a:ahLst/>
              <a:cxnLst>
                <a:cxn ang="0">
                  <a:pos x="765" y="220"/>
                </a:cxn>
                <a:cxn ang="0">
                  <a:pos x="537" y="228"/>
                </a:cxn>
                <a:cxn ang="0">
                  <a:pos x="789" y="172"/>
                </a:cxn>
                <a:cxn ang="0">
                  <a:pos x="789" y="84"/>
                </a:cxn>
                <a:cxn ang="0">
                  <a:pos x="545" y="120"/>
                </a:cxn>
                <a:cxn ang="0">
                  <a:pos x="445" y="104"/>
                </a:cxn>
                <a:cxn ang="0">
                  <a:pos x="489" y="56"/>
                </a:cxn>
                <a:cxn ang="0">
                  <a:pos x="305" y="52"/>
                </a:cxn>
                <a:cxn ang="0">
                  <a:pos x="353" y="104"/>
                </a:cxn>
                <a:cxn ang="0">
                  <a:pos x="245" y="120"/>
                </a:cxn>
                <a:cxn ang="0">
                  <a:pos x="9" y="88"/>
                </a:cxn>
                <a:cxn ang="0">
                  <a:pos x="5" y="168"/>
                </a:cxn>
                <a:cxn ang="0">
                  <a:pos x="257" y="224"/>
                </a:cxn>
                <a:cxn ang="0">
                  <a:pos x="37" y="220"/>
                </a:cxn>
                <a:cxn ang="0">
                  <a:pos x="57" y="250"/>
                </a:cxn>
                <a:cxn ang="0">
                  <a:pos x="389" y="279"/>
                </a:cxn>
                <a:cxn ang="0">
                  <a:pos x="737" y="247"/>
                </a:cxn>
                <a:cxn ang="0">
                  <a:pos x="765" y="220"/>
                </a:cxn>
              </a:cxnLst>
              <a:rect l="0" t="0" r="r" b="b"/>
              <a:pathLst>
                <a:path w="793" h="279">
                  <a:moveTo>
                    <a:pt x="765" y="220"/>
                  </a:moveTo>
                  <a:cubicBezTo>
                    <a:pt x="696" y="226"/>
                    <a:pt x="601" y="268"/>
                    <a:pt x="537" y="228"/>
                  </a:cubicBezTo>
                  <a:cubicBezTo>
                    <a:pt x="584" y="172"/>
                    <a:pt x="705" y="191"/>
                    <a:pt x="789" y="172"/>
                  </a:cubicBezTo>
                  <a:cubicBezTo>
                    <a:pt x="788" y="129"/>
                    <a:pt x="793" y="117"/>
                    <a:pt x="789" y="84"/>
                  </a:cubicBezTo>
                  <a:cubicBezTo>
                    <a:pt x="719" y="96"/>
                    <a:pt x="626" y="115"/>
                    <a:pt x="545" y="120"/>
                  </a:cubicBezTo>
                  <a:cubicBezTo>
                    <a:pt x="513" y="122"/>
                    <a:pt x="466" y="128"/>
                    <a:pt x="445" y="104"/>
                  </a:cubicBezTo>
                  <a:cubicBezTo>
                    <a:pt x="451" y="79"/>
                    <a:pt x="485" y="83"/>
                    <a:pt x="489" y="56"/>
                  </a:cubicBezTo>
                  <a:cubicBezTo>
                    <a:pt x="467" y="0"/>
                    <a:pt x="334" y="6"/>
                    <a:pt x="305" y="52"/>
                  </a:cubicBezTo>
                  <a:cubicBezTo>
                    <a:pt x="308" y="82"/>
                    <a:pt x="344" y="80"/>
                    <a:pt x="353" y="104"/>
                  </a:cubicBezTo>
                  <a:cubicBezTo>
                    <a:pt x="329" y="128"/>
                    <a:pt x="278" y="122"/>
                    <a:pt x="245" y="120"/>
                  </a:cubicBezTo>
                  <a:cubicBezTo>
                    <a:pt x="165" y="116"/>
                    <a:pt x="79" y="96"/>
                    <a:pt x="9" y="88"/>
                  </a:cubicBezTo>
                  <a:cubicBezTo>
                    <a:pt x="0" y="107"/>
                    <a:pt x="8" y="143"/>
                    <a:pt x="5" y="168"/>
                  </a:cubicBezTo>
                  <a:cubicBezTo>
                    <a:pt x="73" y="203"/>
                    <a:pt x="209" y="169"/>
                    <a:pt x="257" y="224"/>
                  </a:cubicBezTo>
                  <a:cubicBezTo>
                    <a:pt x="207" y="270"/>
                    <a:pt x="94" y="231"/>
                    <a:pt x="37" y="220"/>
                  </a:cubicBezTo>
                  <a:cubicBezTo>
                    <a:pt x="34" y="230"/>
                    <a:pt x="45" y="241"/>
                    <a:pt x="57" y="250"/>
                  </a:cubicBezTo>
                  <a:cubicBezTo>
                    <a:pt x="165" y="269"/>
                    <a:pt x="276" y="279"/>
                    <a:pt x="389" y="279"/>
                  </a:cubicBezTo>
                  <a:cubicBezTo>
                    <a:pt x="508" y="279"/>
                    <a:pt x="625" y="268"/>
                    <a:pt x="737" y="247"/>
                  </a:cubicBezTo>
                  <a:cubicBezTo>
                    <a:pt x="748" y="239"/>
                    <a:pt x="758" y="231"/>
                    <a:pt x="765" y="22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53" name="Freeform 54"/>
            <p:cNvSpPr>
              <a:spLocks/>
            </p:cNvSpPr>
            <p:nvPr/>
          </p:nvSpPr>
          <p:spPr bwMode="auto">
            <a:xfrm rot="41684">
              <a:off x="10946451" y="4864448"/>
              <a:ext cx="1013444" cy="432196"/>
            </a:xfrm>
            <a:custGeom>
              <a:avLst/>
              <a:gdLst/>
              <a:ahLst/>
              <a:cxnLst>
                <a:cxn ang="0">
                  <a:pos x="716" y="360"/>
                </a:cxn>
                <a:cxn ang="0">
                  <a:pos x="936" y="380"/>
                </a:cxn>
                <a:cxn ang="0">
                  <a:pos x="688" y="320"/>
                </a:cxn>
                <a:cxn ang="0">
                  <a:pos x="684" y="232"/>
                </a:cxn>
                <a:cxn ang="0">
                  <a:pos x="396" y="156"/>
                </a:cxn>
                <a:cxn ang="0">
                  <a:pos x="448" y="228"/>
                </a:cxn>
                <a:cxn ang="0">
                  <a:pos x="228" y="132"/>
                </a:cxn>
                <a:cxn ang="0">
                  <a:pos x="244" y="112"/>
                </a:cxn>
                <a:cxn ang="0">
                  <a:pos x="0" y="0"/>
                </a:cxn>
                <a:cxn ang="0">
                  <a:pos x="88" y="116"/>
                </a:cxn>
                <a:cxn ang="0">
                  <a:pos x="66" y="110"/>
                </a:cxn>
                <a:cxn ang="0">
                  <a:pos x="737" y="391"/>
                </a:cxn>
                <a:cxn ang="0">
                  <a:pos x="716" y="360"/>
                </a:cxn>
              </a:cxnLst>
              <a:rect l="0" t="0" r="r" b="b"/>
              <a:pathLst>
                <a:path w="936" h="399">
                  <a:moveTo>
                    <a:pt x="716" y="360"/>
                  </a:moveTo>
                  <a:cubicBezTo>
                    <a:pt x="795" y="360"/>
                    <a:pt x="852" y="399"/>
                    <a:pt x="936" y="380"/>
                  </a:cubicBezTo>
                  <a:cubicBezTo>
                    <a:pt x="893" y="312"/>
                    <a:pt x="747" y="368"/>
                    <a:pt x="688" y="320"/>
                  </a:cubicBezTo>
                  <a:cubicBezTo>
                    <a:pt x="680" y="297"/>
                    <a:pt x="686" y="261"/>
                    <a:pt x="684" y="232"/>
                  </a:cubicBezTo>
                  <a:cubicBezTo>
                    <a:pt x="590" y="205"/>
                    <a:pt x="492" y="182"/>
                    <a:pt x="396" y="156"/>
                  </a:cubicBezTo>
                  <a:cubicBezTo>
                    <a:pt x="397" y="180"/>
                    <a:pt x="451" y="186"/>
                    <a:pt x="448" y="228"/>
                  </a:cubicBezTo>
                  <a:cubicBezTo>
                    <a:pt x="349" y="238"/>
                    <a:pt x="271" y="192"/>
                    <a:pt x="228" y="132"/>
                  </a:cubicBezTo>
                  <a:cubicBezTo>
                    <a:pt x="223" y="115"/>
                    <a:pt x="239" y="119"/>
                    <a:pt x="244" y="112"/>
                  </a:cubicBezTo>
                  <a:cubicBezTo>
                    <a:pt x="173" y="65"/>
                    <a:pt x="75" y="44"/>
                    <a:pt x="0" y="0"/>
                  </a:cubicBezTo>
                  <a:cubicBezTo>
                    <a:pt x="23" y="45"/>
                    <a:pt x="56" y="80"/>
                    <a:pt x="88" y="116"/>
                  </a:cubicBezTo>
                  <a:cubicBezTo>
                    <a:pt x="81" y="115"/>
                    <a:pt x="73" y="112"/>
                    <a:pt x="66" y="110"/>
                  </a:cubicBezTo>
                  <a:cubicBezTo>
                    <a:pt x="266" y="245"/>
                    <a:pt x="493" y="342"/>
                    <a:pt x="737" y="391"/>
                  </a:cubicBezTo>
                  <a:cubicBezTo>
                    <a:pt x="725" y="381"/>
                    <a:pt x="717" y="369"/>
                    <a:pt x="716" y="36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54" name="Freeform 55"/>
            <p:cNvSpPr>
              <a:spLocks/>
            </p:cNvSpPr>
            <p:nvPr/>
          </p:nvSpPr>
          <p:spPr bwMode="auto">
            <a:xfrm rot="41684">
              <a:off x="10281374" y="3901365"/>
              <a:ext cx="772891" cy="914520"/>
            </a:xfrm>
            <a:custGeom>
              <a:avLst/>
              <a:gdLst/>
              <a:ahLst/>
              <a:cxnLst>
                <a:cxn ang="0">
                  <a:pos x="373" y="672"/>
                </a:cxn>
                <a:cxn ang="0">
                  <a:pos x="369" y="700"/>
                </a:cxn>
                <a:cxn ang="0">
                  <a:pos x="573" y="844"/>
                </a:cxn>
                <a:cxn ang="0">
                  <a:pos x="505" y="688"/>
                </a:cxn>
                <a:cxn ang="0">
                  <a:pos x="713" y="768"/>
                </a:cxn>
                <a:cxn ang="0">
                  <a:pos x="601" y="660"/>
                </a:cxn>
                <a:cxn ang="0">
                  <a:pos x="477" y="588"/>
                </a:cxn>
                <a:cxn ang="0">
                  <a:pos x="477" y="432"/>
                </a:cxn>
                <a:cxn ang="0">
                  <a:pos x="253" y="268"/>
                </a:cxn>
                <a:cxn ang="0">
                  <a:pos x="277" y="400"/>
                </a:cxn>
                <a:cxn ang="0">
                  <a:pos x="149" y="176"/>
                </a:cxn>
                <a:cxn ang="0">
                  <a:pos x="1" y="0"/>
                </a:cxn>
                <a:cxn ang="0">
                  <a:pos x="37" y="200"/>
                </a:cxn>
                <a:cxn ang="0">
                  <a:pos x="20" y="181"/>
                </a:cxn>
                <a:cxn ang="0">
                  <a:pos x="226" y="543"/>
                </a:cxn>
                <a:cxn ang="0">
                  <a:pos x="217" y="512"/>
                </a:cxn>
                <a:cxn ang="0">
                  <a:pos x="373" y="672"/>
                </a:cxn>
              </a:cxnLst>
              <a:rect l="0" t="0" r="r" b="b"/>
              <a:pathLst>
                <a:path w="713" h="844">
                  <a:moveTo>
                    <a:pt x="373" y="672"/>
                  </a:moveTo>
                  <a:cubicBezTo>
                    <a:pt x="371" y="688"/>
                    <a:pt x="381" y="693"/>
                    <a:pt x="369" y="700"/>
                  </a:cubicBezTo>
                  <a:cubicBezTo>
                    <a:pt x="423" y="762"/>
                    <a:pt x="503" y="799"/>
                    <a:pt x="573" y="844"/>
                  </a:cubicBezTo>
                  <a:cubicBezTo>
                    <a:pt x="561" y="798"/>
                    <a:pt x="515" y="750"/>
                    <a:pt x="505" y="688"/>
                  </a:cubicBezTo>
                  <a:cubicBezTo>
                    <a:pt x="585" y="684"/>
                    <a:pt x="616" y="803"/>
                    <a:pt x="713" y="768"/>
                  </a:cubicBezTo>
                  <a:cubicBezTo>
                    <a:pt x="699" y="719"/>
                    <a:pt x="658" y="676"/>
                    <a:pt x="601" y="660"/>
                  </a:cubicBezTo>
                  <a:cubicBezTo>
                    <a:pt x="545" y="644"/>
                    <a:pt x="494" y="646"/>
                    <a:pt x="477" y="588"/>
                  </a:cubicBezTo>
                  <a:cubicBezTo>
                    <a:pt x="463" y="542"/>
                    <a:pt x="480" y="485"/>
                    <a:pt x="477" y="432"/>
                  </a:cubicBezTo>
                  <a:cubicBezTo>
                    <a:pt x="400" y="380"/>
                    <a:pt x="331" y="320"/>
                    <a:pt x="253" y="268"/>
                  </a:cubicBezTo>
                  <a:cubicBezTo>
                    <a:pt x="255" y="299"/>
                    <a:pt x="304" y="353"/>
                    <a:pt x="277" y="400"/>
                  </a:cubicBezTo>
                  <a:cubicBezTo>
                    <a:pt x="196" y="393"/>
                    <a:pt x="93" y="240"/>
                    <a:pt x="149" y="176"/>
                  </a:cubicBezTo>
                  <a:cubicBezTo>
                    <a:pt x="102" y="115"/>
                    <a:pt x="40" y="69"/>
                    <a:pt x="1" y="0"/>
                  </a:cubicBezTo>
                  <a:cubicBezTo>
                    <a:pt x="0" y="64"/>
                    <a:pt x="25" y="136"/>
                    <a:pt x="37" y="200"/>
                  </a:cubicBezTo>
                  <a:cubicBezTo>
                    <a:pt x="31" y="194"/>
                    <a:pt x="25" y="188"/>
                    <a:pt x="20" y="181"/>
                  </a:cubicBezTo>
                  <a:cubicBezTo>
                    <a:pt x="75" y="310"/>
                    <a:pt x="144" y="431"/>
                    <a:pt x="226" y="543"/>
                  </a:cubicBezTo>
                  <a:cubicBezTo>
                    <a:pt x="221" y="534"/>
                    <a:pt x="218" y="524"/>
                    <a:pt x="217" y="512"/>
                  </a:cubicBezTo>
                  <a:cubicBezTo>
                    <a:pt x="290" y="545"/>
                    <a:pt x="328" y="612"/>
                    <a:pt x="373" y="6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55" name="Freeform 56"/>
            <p:cNvSpPr>
              <a:spLocks/>
            </p:cNvSpPr>
            <p:nvPr/>
          </p:nvSpPr>
          <p:spPr bwMode="auto">
            <a:xfrm rot="41684">
              <a:off x="10536415" y="4487451"/>
              <a:ext cx="469970" cy="476754"/>
            </a:xfrm>
            <a:custGeom>
              <a:avLst/>
              <a:gdLst/>
              <a:ahLst/>
              <a:cxnLst>
                <a:cxn ang="0">
                  <a:pos x="105" y="144"/>
                </a:cxn>
                <a:cxn ang="0">
                  <a:pos x="1" y="0"/>
                </a:cxn>
                <a:cxn ang="0">
                  <a:pos x="55" y="93"/>
                </a:cxn>
                <a:cxn ang="0">
                  <a:pos x="433" y="440"/>
                </a:cxn>
                <a:cxn ang="0">
                  <a:pos x="353" y="324"/>
                </a:cxn>
                <a:cxn ang="0">
                  <a:pos x="105" y="144"/>
                </a:cxn>
              </a:cxnLst>
              <a:rect l="0" t="0" r="r" b="b"/>
              <a:pathLst>
                <a:path w="433" h="440">
                  <a:moveTo>
                    <a:pt x="105" y="144"/>
                  </a:moveTo>
                  <a:cubicBezTo>
                    <a:pt x="109" y="73"/>
                    <a:pt x="46" y="35"/>
                    <a:pt x="1" y="0"/>
                  </a:cubicBezTo>
                  <a:cubicBezTo>
                    <a:pt x="0" y="35"/>
                    <a:pt x="37" y="64"/>
                    <a:pt x="55" y="93"/>
                  </a:cubicBezTo>
                  <a:cubicBezTo>
                    <a:pt x="164" y="225"/>
                    <a:pt x="292" y="342"/>
                    <a:pt x="433" y="440"/>
                  </a:cubicBezTo>
                  <a:cubicBezTo>
                    <a:pt x="419" y="404"/>
                    <a:pt x="371" y="368"/>
                    <a:pt x="353" y="324"/>
                  </a:cubicBezTo>
                  <a:cubicBezTo>
                    <a:pt x="261" y="274"/>
                    <a:pt x="170" y="222"/>
                    <a:pt x="105" y="1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56" name="Freeform 57"/>
            <p:cNvSpPr>
              <a:spLocks/>
            </p:cNvSpPr>
            <p:nvPr/>
          </p:nvSpPr>
          <p:spPr bwMode="auto">
            <a:xfrm rot="41684">
              <a:off x="13302652" y="4703884"/>
              <a:ext cx="319625" cy="281819"/>
            </a:xfrm>
            <a:custGeom>
              <a:avLst/>
              <a:gdLst/>
              <a:ahLst/>
              <a:cxnLst>
                <a:cxn ang="0">
                  <a:pos x="88" y="143"/>
                </a:cxn>
                <a:cxn ang="0">
                  <a:pos x="0" y="260"/>
                </a:cxn>
                <a:cxn ang="0">
                  <a:pos x="295" y="0"/>
                </a:cxn>
                <a:cxn ang="0">
                  <a:pos x="192" y="83"/>
                </a:cxn>
                <a:cxn ang="0">
                  <a:pos x="88" y="143"/>
                </a:cxn>
              </a:cxnLst>
              <a:rect l="0" t="0" r="r" b="b"/>
              <a:pathLst>
                <a:path w="295" h="260">
                  <a:moveTo>
                    <a:pt x="88" y="143"/>
                  </a:moveTo>
                  <a:cubicBezTo>
                    <a:pt x="50" y="175"/>
                    <a:pt x="34" y="225"/>
                    <a:pt x="0" y="260"/>
                  </a:cubicBezTo>
                  <a:cubicBezTo>
                    <a:pt x="107" y="184"/>
                    <a:pt x="206" y="97"/>
                    <a:pt x="295" y="0"/>
                  </a:cubicBezTo>
                  <a:cubicBezTo>
                    <a:pt x="266" y="31"/>
                    <a:pt x="230" y="58"/>
                    <a:pt x="192" y="83"/>
                  </a:cubicBezTo>
                  <a:cubicBezTo>
                    <a:pt x="158" y="106"/>
                    <a:pt x="117" y="119"/>
                    <a:pt x="88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57" name="Freeform 58"/>
            <p:cNvSpPr>
              <a:spLocks/>
            </p:cNvSpPr>
            <p:nvPr/>
          </p:nvSpPr>
          <p:spPr bwMode="auto">
            <a:xfrm rot="41684">
              <a:off x="10195452" y="3743668"/>
              <a:ext cx="110254" cy="334173"/>
            </a:xfrm>
            <a:custGeom>
              <a:avLst/>
              <a:gdLst/>
              <a:ahLst/>
              <a:cxnLst>
                <a:cxn ang="0">
                  <a:pos x="69" y="125"/>
                </a:cxn>
                <a:cxn ang="0">
                  <a:pos x="0" y="0"/>
                </a:cxn>
                <a:cxn ang="0">
                  <a:pos x="85" y="276"/>
                </a:cxn>
                <a:cxn ang="0">
                  <a:pos x="101" y="309"/>
                </a:cxn>
                <a:cxn ang="0">
                  <a:pos x="69" y="125"/>
                </a:cxn>
              </a:cxnLst>
              <a:rect l="0" t="0" r="r" b="b"/>
              <a:pathLst>
                <a:path w="101" h="309">
                  <a:moveTo>
                    <a:pt x="69" y="125"/>
                  </a:moveTo>
                  <a:cubicBezTo>
                    <a:pt x="55" y="81"/>
                    <a:pt x="23" y="41"/>
                    <a:pt x="0" y="0"/>
                  </a:cubicBezTo>
                  <a:cubicBezTo>
                    <a:pt x="21" y="95"/>
                    <a:pt x="50" y="187"/>
                    <a:pt x="85" y="276"/>
                  </a:cubicBezTo>
                  <a:cubicBezTo>
                    <a:pt x="90" y="288"/>
                    <a:pt x="95" y="300"/>
                    <a:pt x="101" y="309"/>
                  </a:cubicBezTo>
                  <a:cubicBezTo>
                    <a:pt x="84" y="250"/>
                    <a:pt x="88" y="186"/>
                    <a:pt x="69" y="1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58" name="Freeform 59"/>
            <p:cNvSpPr>
              <a:spLocks/>
            </p:cNvSpPr>
            <p:nvPr/>
          </p:nvSpPr>
          <p:spPr bwMode="auto">
            <a:xfrm rot="41684">
              <a:off x="13723445" y="2102250"/>
              <a:ext cx="318512" cy="55918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152"/>
                </a:cxn>
                <a:cxn ang="0">
                  <a:pos x="212" y="360"/>
                </a:cxn>
                <a:cxn ang="0">
                  <a:pos x="260" y="516"/>
                </a:cxn>
                <a:cxn ang="0">
                  <a:pos x="248" y="392"/>
                </a:cxn>
                <a:cxn ang="0">
                  <a:pos x="294" y="464"/>
                </a:cxn>
                <a:cxn ang="0">
                  <a:pos x="96" y="97"/>
                </a:cxn>
                <a:cxn ang="0">
                  <a:pos x="0" y="0"/>
                </a:cxn>
              </a:cxnLst>
              <a:rect l="0" t="0" r="r" b="b"/>
              <a:pathLst>
                <a:path w="294" h="516">
                  <a:moveTo>
                    <a:pt x="0" y="0"/>
                  </a:moveTo>
                  <a:cubicBezTo>
                    <a:pt x="18" y="50"/>
                    <a:pt x="39" y="97"/>
                    <a:pt x="52" y="152"/>
                  </a:cubicBezTo>
                  <a:cubicBezTo>
                    <a:pt x="111" y="216"/>
                    <a:pt x="187" y="262"/>
                    <a:pt x="212" y="360"/>
                  </a:cubicBezTo>
                  <a:cubicBezTo>
                    <a:pt x="185" y="412"/>
                    <a:pt x="216" y="497"/>
                    <a:pt x="260" y="516"/>
                  </a:cubicBezTo>
                  <a:cubicBezTo>
                    <a:pt x="283" y="479"/>
                    <a:pt x="239" y="428"/>
                    <a:pt x="248" y="392"/>
                  </a:cubicBezTo>
                  <a:cubicBezTo>
                    <a:pt x="265" y="415"/>
                    <a:pt x="280" y="439"/>
                    <a:pt x="294" y="464"/>
                  </a:cubicBezTo>
                  <a:cubicBezTo>
                    <a:pt x="242" y="334"/>
                    <a:pt x="175" y="210"/>
                    <a:pt x="96" y="97"/>
                  </a:cubicBezTo>
                  <a:cubicBezTo>
                    <a:pt x="54" y="75"/>
                    <a:pt x="36" y="29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59" name="Freeform 60"/>
            <p:cNvSpPr>
              <a:spLocks/>
            </p:cNvSpPr>
            <p:nvPr/>
          </p:nvSpPr>
          <p:spPr bwMode="auto">
            <a:xfrm rot="41684">
              <a:off x="13589364" y="2293752"/>
              <a:ext cx="566861" cy="983582"/>
            </a:xfrm>
            <a:custGeom>
              <a:avLst/>
              <a:gdLst/>
              <a:ahLst/>
              <a:cxnLst>
                <a:cxn ang="0">
                  <a:pos x="387" y="372"/>
                </a:cxn>
                <a:cxn ang="0">
                  <a:pos x="315" y="152"/>
                </a:cxn>
                <a:cxn ang="0">
                  <a:pos x="175" y="0"/>
                </a:cxn>
                <a:cxn ang="0">
                  <a:pos x="175" y="164"/>
                </a:cxn>
                <a:cxn ang="0">
                  <a:pos x="35" y="44"/>
                </a:cxn>
                <a:cxn ang="0">
                  <a:pos x="159" y="260"/>
                </a:cxn>
                <a:cxn ang="0">
                  <a:pos x="79" y="384"/>
                </a:cxn>
                <a:cxn ang="0">
                  <a:pos x="207" y="592"/>
                </a:cxn>
                <a:cxn ang="0">
                  <a:pos x="263" y="476"/>
                </a:cxn>
                <a:cxn ang="0">
                  <a:pos x="327" y="664"/>
                </a:cxn>
                <a:cxn ang="0">
                  <a:pos x="271" y="708"/>
                </a:cxn>
                <a:cxn ang="0">
                  <a:pos x="359" y="908"/>
                </a:cxn>
                <a:cxn ang="0">
                  <a:pos x="451" y="708"/>
                </a:cxn>
                <a:cxn ang="0">
                  <a:pos x="499" y="852"/>
                </a:cxn>
                <a:cxn ang="0">
                  <a:pos x="499" y="700"/>
                </a:cxn>
                <a:cxn ang="0">
                  <a:pos x="475" y="672"/>
                </a:cxn>
                <a:cxn ang="0">
                  <a:pos x="477" y="479"/>
                </a:cxn>
                <a:cxn ang="0">
                  <a:pos x="431" y="337"/>
                </a:cxn>
                <a:cxn ang="0">
                  <a:pos x="379" y="248"/>
                </a:cxn>
                <a:cxn ang="0">
                  <a:pos x="387" y="372"/>
                </a:cxn>
              </a:cxnLst>
              <a:rect l="0" t="0" r="r" b="b"/>
              <a:pathLst>
                <a:path w="523" h="908">
                  <a:moveTo>
                    <a:pt x="387" y="372"/>
                  </a:moveTo>
                  <a:cubicBezTo>
                    <a:pt x="329" y="338"/>
                    <a:pt x="286" y="235"/>
                    <a:pt x="315" y="152"/>
                  </a:cubicBezTo>
                  <a:cubicBezTo>
                    <a:pt x="275" y="95"/>
                    <a:pt x="230" y="43"/>
                    <a:pt x="175" y="0"/>
                  </a:cubicBezTo>
                  <a:cubicBezTo>
                    <a:pt x="178" y="47"/>
                    <a:pt x="203" y="125"/>
                    <a:pt x="175" y="164"/>
                  </a:cubicBezTo>
                  <a:cubicBezTo>
                    <a:pt x="114" y="141"/>
                    <a:pt x="115" y="35"/>
                    <a:pt x="35" y="44"/>
                  </a:cubicBezTo>
                  <a:cubicBezTo>
                    <a:pt x="0" y="161"/>
                    <a:pt x="175" y="159"/>
                    <a:pt x="159" y="260"/>
                  </a:cubicBezTo>
                  <a:cubicBezTo>
                    <a:pt x="151" y="309"/>
                    <a:pt x="97" y="335"/>
                    <a:pt x="79" y="384"/>
                  </a:cubicBezTo>
                  <a:cubicBezTo>
                    <a:pt x="127" y="448"/>
                    <a:pt x="156" y="531"/>
                    <a:pt x="207" y="592"/>
                  </a:cubicBezTo>
                  <a:cubicBezTo>
                    <a:pt x="224" y="547"/>
                    <a:pt x="210" y="477"/>
                    <a:pt x="263" y="476"/>
                  </a:cubicBezTo>
                  <a:cubicBezTo>
                    <a:pt x="314" y="476"/>
                    <a:pt x="357" y="599"/>
                    <a:pt x="327" y="664"/>
                  </a:cubicBezTo>
                  <a:cubicBezTo>
                    <a:pt x="314" y="692"/>
                    <a:pt x="291" y="688"/>
                    <a:pt x="271" y="708"/>
                  </a:cubicBezTo>
                  <a:cubicBezTo>
                    <a:pt x="288" y="788"/>
                    <a:pt x="338" y="833"/>
                    <a:pt x="359" y="908"/>
                  </a:cubicBezTo>
                  <a:cubicBezTo>
                    <a:pt x="407" y="858"/>
                    <a:pt x="409" y="764"/>
                    <a:pt x="451" y="708"/>
                  </a:cubicBezTo>
                  <a:cubicBezTo>
                    <a:pt x="483" y="740"/>
                    <a:pt x="456" y="831"/>
                    <a:pt x="499" y="852"/>
                  </a:cubicBezTo>
                  <a:cubicBezTo>
                    <a:pt x="523" y="824"/>
                    <a:pt x="520" y="738"/>
                    <a:pt x="499" y="700"/>
                  </a:cubicBezTo>
                  <a:cubicBezTo>
                    <a:pt x="493" y="689"/>
                    <a:pt x="480" y="684"/>
                    <a:pt x="475" y="672"/>
                  </a:cubicBezTo>
                  <a:cubicBezTo>
                    <a:pt x="451" y="615"/>
                    <a:pt x="477" y="545"/>
                    <a:pt x="477" y="479"/>
                  </a:cubicBezTo>
                  <a:cubicBezTo>
                    <a:pt x="464" y="431"/>
                    <a:pt x="448" y="383"/>
                    <a:pt x="431" y="337"/>
                  </a:cubicBezTo>
                  <a:cubicBezTo>
                    <a:pt x="413" y="306"/>
                    <a:pt x="392" y="278"/>
                    <a:pt x="379" y="248"/>
                  </a:cubicBezTo>
                  <a:cubicBezTo>
                    <a:pt x="383" y="284"/>
                    <a:pt x="418" y="341"/>
                    <a:pt x="387" y="3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60" name="Freeform 61"/>
            <p:cNvSpPr>
              <a:spLocks/>
            </p:cNvSpPr>
            <p:nvPr/>
          </p:nvSpPr>
          <p:spPr bwMode="auto">
            <a:xfrm rot="41684">
              <a:off x="14017276" y="3809974"/>
              <a:ext cx="95776" cy="298528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0"/>
                </a:cxn>
                <a:cxn ang="0">
                  <a:pos x="35" y="87"/>
                </a:cxn>
                <a:cxn ang="0">
                  <a:pos x="0" y="276"/>
                </a:cxn>
              </a:cxnLst>
              <a:rect l="0" t="0" r="r" b="b"/>
              <a:pathLst>
                <a:path w="88" h="276">
                  <a:moveTo>
                    <a:pt x="0" y="276"/>
                  </a:moveTo>
                  <a:cubicBezTo>
                    <a:pt x="36" y="187"/>
                    <a:pt x="66" y="95"/>
                    <a:pt x="88" y="0"/>
                  </a:cubicBezTo>
                  <a:cubicBezTo>
                    <a:pt x="72" y="31"/>
                    <a:pt x="53" y="61"/>
                    <a:pt x="35" y="87"/>
                  </a:cubicBezTo>
                  <a:cubicBezTo>
                    <a:pt x="28" y="155"/>
                    <a:pt x="13" y="214"/>
                    <a:pt x="0" y="27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61" name="Freeform 62"/>
            <p:cNvSpPr>
              <a:spLocks/>
            </p:cNvSpPr>
            <p:nvPr/>
          </p:nvSpPr>
          <p:spPr bwMode="auto">
            <a:xfrm rot="41684">
              <a:off x="13269197" y="3937534"/>
              <a:ext cx="762867" cy="905608"/>
            </a:xfrm>
            <a:custGeom>
              <a:avLst/>
              <a:gdLst/>
              <a:ahLst/>
              <a:cxnLst>
                <a:cxn ang="0">
                  <a:pos x="560" y="164"/>
                </a:cxn>
                <a:cxn ang="0">
                  <a:pos x="576" y="196"/>
                </a:cxn>
                <a:cxn ang="0">
                  <a:pos x="428" y="392"/>
                </a:cxn>
                <a:cxn ang="0">
                  <a:pos x="456" y="260"/>
                </a:cxn>
                <a:cxn ang="0">
                  <a:pos x="232" y="424"/>
                </a:cxn>
                <a:cxn ang="0">
                  <a:pos x="164" y="648"/>
                </a:cxn>
                <a:cxn ang="0">
                  <a:pos x="120" y="652"/>
                </a:cxn>
                <a:cxn ang="0">
                  <a:pos x="0" y="760"/>
                </a:cxn>
                <a:cxn ang="0">
                  <a:pos x="204" y="680"/>
                </a:cxn>
                <a:cxn ang="0">
                  <a:pos x="132" y="836"/>
                </a:cxn>
                <a:cxn ang="0">
                  <a:pos x="332" y="700"/>
                </a:cxn>
                <a:cxn ang="0">
                  <a:pos x="488" y="504"/>
                </a:cxn>
                <a:cxn ang="0">
                  <a:pos x="480" y="525"/>
                </a:cxn>
                <a:cxn ang="0">
                  <a:pos x="672" y="183"/>
                </a:cxn>
                <a:cxn ang="0">
                  <a:pos x="704" y="0"/>
                </a:cxn>
                <a:cxn ang="0">
                  <a:pos x="560" y="164"/>
                </a:cxn>
              </a:cxnLst>
              <a:rect l="0" t="0" r="r" b="b"/>
              <a:pathLst>
                <a:path w="704" h="836">
                  <a:moveTo>
                    <a:pt x="560" y="164"/>
                  </a:moveTo>
                  <a:cubicBezTo>
                    <a:pt x="560" y="180"/>
                    <a:pt x="574" y="182"/>
                    <a:pt x="576" y="196"/>
                  </a:cubicBezTo>
                  <a:cubicBezTo>
                    <a:pt x="557" y="291"/>
                    <a:pt x="524" y="374"/>
                    <a:pt x="428" y="392"/>
                  </a:cubicBezTo>
                  <a:cubicBezTo>
                    <a:pt x="406" y="344"/>
                    <a:pt x="445" y="301"/>
                    <a:pt x="456" y="260"/>
                  </a:cubicBezTo>
                  <a:cubicBezTo>
                    <a:pt x="377" y="311"/>
                    <a:pt x="310" y="373"/>
                    <a:pt x="232" y="424"/>
                  </a:cubicBezTo>
                  <a:cubicBezTo>
                    <a:pt x="244" y="528"/>
                    <a:pt x="243" y="621"/>
                    <a:pt x="164" y="648"/>
                  </a:cubicBezTo>
                  <a:cubicBezTo>
                    <a:pt x="151" y="653"/>
                    <a:pt x="133" y="649"/>
                    <a:pt x="120" y="652"/>
                  </a:cubicBezTo>
                  <a:cubicBezTo>
                    <a:pt x="69" y="664"/>
                    <a:pt x="9" y="704"/>
                    <a:pt x="0" y="760"/>
                  </a:cubicBezTo>
                  <a:cubicBezTo>
                    <a:pt x="87" y="801"/>
                    <a:pt x="127" y="676"/>
                    <a:pt x="204" y="680"/>
                  </a:cubicBezTo>
                  <a:cubicBezTo>
                    <a:pt x="191" y="743"/>
                    <a:pt x="158" y="786"/>
                    <a:pt x="132" y="836"/>
                  </a:cubicBezTo>
                  <a:cubicBezTo>
                    <a:pt x="205" y="797"/>
                    <a:pt x="275" y="755"/>
                    <a:pt x="332" y="700"/>
                  </a:cubicBezTo>
                  <a:cubicBezTo>
                    <a:pt x="347" y="614"/>
                    <a:pt x="415" y="546"/>
                    <a:pt x="488" y="504"/>
                  </a:cubicBezTo>
                  <a:cubicBezTo>
                    <a:pt x="486" y="512"/>
                    <a:pt x="483" y="519"/>
                    <a:pt x="480" y="525"/>
                  </a:cubicBezTo>
                  <a:cubicBezTo>
                    <a:pt x="556" y="419"/>
                    <a:pt x="620" y="304"/>
                    <a:pt x="672" y="183"/>
                  </a:cubicBezTo>
                  <a:cubicBezTo>
                    <a:pt x="673" y="125"/>
                    <a:pt x="701" y="65"/>
                    <a:pt x="704" y="0"/>
                  </a:cubicBezTo>
                  <a:cubicBezTo>
                    <a:pt x="663" y="45"/>
                    <a:pt x="606" y="110"/>
                    <a:pt x="560" y="1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62" name="Freeform 63"/>
            <p:cNvSpPr>
              <a:spLocks/>
            </p:cNvSpPr>
            <p:nvPr/>
          </p:nvSpPr>
          <p:spPr bwMode="auto">
            <a:xfrm rot="41684">
              <a:off x="13646396" y="4518622"/>
              <a:ext cx="128072" cy="167087"/>
            </a:xfrm>
            <a:custGeom>
              <a:avLst/>
              <a:gdLst/>
              <a:ahLst/>
              <a:cxnLst>
                <a:cxn ang="0">
                  <a:pos x="10" y="140"/>
                </a:cxn>
                <a:cxn ang="0">
                  <a:pos x="0" y="153"/>
                </a:cxn>
                <a:cxn ang="0">
                  <a:pos x="113" y="14"/>
                </a:cxn>
                <a:cxn ang="0">
                  <a:pos x="118" y="0"/>
                </a:cxn>
                <a:cxn ang="0">
                  <a:pos x="10" y="140"/>
                </a:cxn>
              </a:cxnLst>
              <a:rect l="0" t="0" r="r" b="b"/>
              <a:pathLst>
                <a:path w="118" h="153">
                  <a:moveTo>
                    <a:pt x="10" y="140"/>
                  </a:moveTo>
                  <a:cubicBezTo>
                    <a:pt x="7" y="144"/>
                    <a:pt x="3" y="149"/>
                    <a:pt x="0" y="153"/>
                  </a:cubicBezTo>
                  <a:cubicBezTo>
                    <a:pt x="40" y="108"/>
                    <a:pt x="77" y="62"/>
                    <a:pt x="113" y="14"/>
                  </a:cubicBezTo>
                  <a:cubicBezTo>
                    <a:pt x="115" y="9"/>
                    <a:pt x="117" y="5"/>
                    <a:pt x="118" y="0"/>
                  </a:cubicBezTo>
                  <a:cubicBezTo>
                    <a:pt x="71" y="18"/>
                    <a:pt x="10" y="75"/>
                    <a:pt x="10" y="14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63" name="Freeform 64"/>
            <p:cNvSpPr>
              <a:spLocks/>
            </p:cNvSpPr>
            <p:nvPr/>
          </p:nvSpPr>
          <p:spPr bwMode="auto">
            <a:xfrm rot="41684">
              <a:off x="11530705" y="1852157"/>
              <a:ext cx="567974" cy="836546"/>
            </a:xfrm>
            <a:custGeom>
              <a:avLst/>
              <a:gdLst/>
              <a:ahLst/>
              <a:cxnLst>
                <a:cxn ang="0">
                  <a:pos x="402" y="3"/>
                </a:cxn>
                <a:cxn ang="0">
                  <a:pos x="396" y="0"/>
                </a:cxn>
                <a:cxn ang="0">
                  <a:pos x="236" y="160"/>
                </a:cxn>
                <a:cxn ang="0">
                  <a:pos x="288" y="152"/>
                </a:cxn>
                <a:cxn ang="0">
                  <a:pos x="164" y="312"/>
                </a:cxn>
                <a:cxn ang="0">
                  <a:pos x="152" y="268"/>
                </a:cxn>
                <a:cxn ang="0">
                  <a:pos x="0" y="468"/>
                </a:cxn>
                <a:cxn ang="0">
                  <a:pos x="144" y="508"/>
                </a:cxn>
                <a:cxn ang="0">
                  <a:pos x="68" y="680"/>
                </a:cxn>
                <a:cxn ang="0">
                  <a:pos x="184" y="620"/>
                </a:cxn>
                <a:cxn ang="0">
                  <a:pos x="224" y="532"/>
                </a:cxn>
                <a:cxn ang="0">
                  <a:pos x="372" y="580"/>
                </a:cxn>
                <a:cxn ang="0">
                  <a:pos x="436" y="348"/>
                </a:cxn>
                <a:cxn ang="0">
                  <a:pos x="372" y="372"/>
                </a:cxn>
                <a:cxn ang="0">
                  <a:pos x="440" y="196"/>
                </a:cxn>
                <a:cxn ang="0">
                  <a:pos x="460" y="232"/>
                </a:cxn>
                <a:cxn ang="0">
                  <a:pos x="524" y="36"/>
                </a:cxn>
                <a:cxn ang="0">
                  <a:pos x="450" y="34"/>
                </a:cxn>
                <a:cxn ang="0">
                  <a:pos x="402" y="3"/>
                </a:cxn>
              </a:cxnLst>
              <a:rect l="0" t="0" r="r" b="b"/>
              <a:pathLst>
                <a:path w="524" h="772">
                  <a:moveTo>
                    <a:pt x="402" y="3"/>
                  </a:moveTo>
                  <a:cubicBezTo>
                    <a:pt x="398" y="1"/>
                    <a:pt x="396" y="0"/>
                    <a:pt x="396" y="0"/>
                  </a:cubicBezTo>
                  <a:cubicBezTo>
                    <a:pt x="342" y="52"/>
                    <a:pt x="282" y="99"/>
                    <a:pt x="236" y="160"/>
                  </a:cubicBezTo>
                  <a:cubicBezTo>
                    <a:pt x="250" y="169"/>
                    <a:pt x="264" y="145"/>
                    <a:pt x="288" y="152"/>
                  </a:cubicBezTo>
                  <a:cubicBezTo>
                    <a:pt x="292" y="234"/>
                    <a:pt x="244" y="300"/>
                    <a:pt x="164" y="312"/>
                  </a:cubicBezTo>
                  <a:cubicBezTo>
                    <a:pt x="155" y="302"/>
                    <a:pt x="149" y="289"/>
                    <a:pt x="152" y="268"/>
                  </a:cubicBezTo>
                  <a:cubicBezTo>
                    <a:pt x="89" y="307"/>
                    <a:pt x="48" y="401"/>
                    <a:pt x="0" y="468"/>
                  </a:cubicBezTo>
                  <a:cubicBezTo>
                    <a:pt x="41" y="489"/>
                    <a:pt x="102" y="489"/>
                    <a:pt x="144" y="508"/>
                  </a:cubicBezTo>
                  <a:cubicBezTo>
                    <a:pt x="167" y="593"/>
                    <a:pt x="60" y="589"/>
                    <a:pt x="68" y="680"/>
                  </a:cubicBezTo>
                  <a:cubicBezTo>
                    <a:pt x="77" y="772"/>
                    <a:pt x="183" y="697"/>
                    <a:pt x="184" y="620"/>
                  </a:cubicBezTo>
                  <a:cubicBezTo>
                    <a:pt x="184" y="587"/>
                    <a:pt x="185" y="538"/>
                    <a:pt x="224" y="532"/>
                  </a:cubicBezTo>
                  <a:cubicBezTo>
                    <a:pt x="275" y="523"/>
                    <a:pt x="320" y="581"/>
                    <a:pt x="372" y="580"/>
                  </a:cubicBezTo>
                  <a:cubicBezTo>
                    <a:pt x="395" y="504"/>
                    <a:pt x="424" y="434"/>
                    <a:pt x="436" y="348"/>
                  </a:cubicBezTo>
                  <a:cubicBezTo>
                    <a:pt x="413" y="354"/>
                    <a:pt x="406" y="376"/>
                    <a:pt x="372" y="372"/>
                  </a:cubicBezTo>
                  <a:cubicBezTo>
                    <a:pt x="323" y="312"/>
                    <a:pt x="379" y="210"/>
                    <a:pt x="440" y="196"/>
                  </a:cubicBezTo>
                  <a:cubicBezTo>
                    <a:pt x="450" y="204"/>
                    <a:pt x="460" y="214"/>
                    <a:pt x="460" y="232"/>
                  </a:cubicBezTo>
                  <a:cubicBezTo>
                    <a:pt x="498" y="183"/>
                    <a:pt x="496" y="94"/>
                    <a:pt x="524" y="36"/>
                  </a:cubicBezTo>
                  <a:cubicBezTo>
                    <a:pt x="500" y="33"/>
                    <a:pt x="468" y="43"/>
                    <a:pt x="450" y="34"/>
                  </a:cubicBezTo>
                  <a:cubicBezTo>
                    <a:pt x="436" y="27"/>
                    <a:pt x="413" y="11"/>
                    <a:pt x="402" y="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64" name="Freeform 65"/>
            <p:cNvSpPr>
              <a:spLocks/>
            </p:cNvSpPr>
            <p:nvPr/>
          </p:nvSpPr>
          <p:spPr bwMode="auto">
            <a:xfrm rot="41684">
              <a:off x="12501574" y="1700910"/>
              <a:ext cx="875348" cy="460044"/>
            </a:xfrm>
            <a:custGeom>
              <a:avLst/>
              <a:gdLst/>
              <a:ahLst/>
              <a:cxnLst>
                <a:cxn ang="0">
                  <a:pos x="1" y="15"/>
                </a:cxn>
                <a:cxn ang="0">
                  <a:pos x="0" y="54"/>
                </a:cxn>
                <a:cxn ang="0">
                  <a:pos x="36" y="52"/>
                </a:cxn>
                <a:cxn ang="0">
                  <a:pos x="4" y="80"/>
                </a:cxn>
                <a:cxn ang="0">
                  <a:pos x="228" y="188"/>
                </a:cxn>
                <a:cxn ang="0">
                  <a:pos x="216" y="152"/>
                </a:cxn>
                <a:cxn ang="0">
                  <a:pos x="408" y="252"/>
                </a:cxn>
                <a:cxn ang="0">
                  <a:pos x="360" y="260"/>
                </a:cxn>
                <a:cxn ang="0">
                  <a:pos x="576" y="404"/>
                </a:cxn>
                <a:cxn ang="0">
                  <a:pos x="608" y="304"/>
                </a:cxn>
                <a:cxn ang="0">
                  <a:pos x="804" y="396"/>
                </a:cxn>
                <a:cxn ang="0">
                  <a:pos x="624" y="252"/>
                </a:cxn>
                <a:cxn ang="0">
                  <a:pos x="644" y="172"/>
                </a:cxn>
                <a:cxn ang="0">
                  <a:pos x="416" y="80"/>
                </a:cxn>
                <a:cxn ang="0">
                  <a:pos x="444" y="124"/>
                </a:cxn>
                <a:cxn ang="0">
                  <a:pos x="244" y="52"/>
                </a:cxn>
                <a:cxn ang="0">
                  <a:pos x="276" y="44"/>
                </a:cxn>
                <a:cxn ang="0">
                  <a:pos x="32" y="0"/>
                </a:cxn>
                <a:cxn ang="0">
                  <a:pos x="44" y="36"/>
                </a:cxn>
                <a:cxn ang="0">
                  <a:pos x="1" y="15"/>
                </a:cxn>
              </a:cxnLst>
              <a:rect l="0" t="0" r="r" b="b"/>
              <a:pathLst>
                <a:path w="808" h="425">
                  <a:moveTo>
                    <a:pt x="1" y="15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34" y="70"/>
                    <a:pt x="12" y="68"/>
                    <a:pt x="4" y="80"/>
                  </a:cubicBezTo>
                  <a:cubicBezTo>
                    <a:pt x="82" y="113"/>
                    <a:pt x="153" y="152"/>
                    <a:pt x="228" y="188"/>
                  </a:cubicBezTo>
                  <a:cubicBezTo>
                    <a:pt x="236" y="180"/>
                    <a:pt x="204" y="163"/>
                    <a:pt x="216" y="152"/>
                  </a:cubicBezTo>
                  <a:cubicBezTo>
                    <a:pt x="298" y="151"/>
                    <a:pt x="381" y="185"/>
                    <a:pt x="408" y="252"/>
                  </a:cubicBezTo>
                  <a:cubicBezTo>
                    <a:pt x="398" y="261"/>
                    <a:pt x="380" y="261"/>
                    <a:pt x="360" y="260"/>
                  </a:cubicBezTo>
                  <a:cubicBezTo>
                    <a:pt x="414" y="309"/>
                    <a:pt x="510" y="353"/>
                    <a:pt x="576" y="404"/>
                  </a:cubicBezTo>
                  <a:cubicBezTo>
                    <a:pt x="593" y="377"/>
                    <a:pt x="594" y="334"/>
                    <a:pt x="608" y="304"/>
                  </a:cubicBezTo>
                  <a:cubicBezTo>
                    <a:pt x="698" y="305"/>
                    <a:pt x="710" y="425"/>
                    <a:pt x="804" y="396"/>
                  </a:cubicBezTo>
                  <a:cubicBezTo>
                    <a:pt x="808" y="301"/>
                    <a:pt x="637" y="319"/>
                    <a:pt x="624" y="252"/>
                  </a:cubicBezTo>
                  <a:cubicBezTo>
                    <a:pt x="618" y="222"/>
                    <a:pt x="647" y="209"/>
                    <a:pt x="644" y="172"/>
                  </a:cubicBezTo>
                  <a:cubicBezTo>
                    <a:pt x="577" y="132"/>
                    <a:pt x="501" y="102"/>
                    <a:pt x="416" y="80"/>
                  </a:cubicBezTo>
                  <a:cubicBezTo>
                    <a:pt x="412" y="90"/>
                    <a:pt x="456" y="105"/>
                    <a:pt x="444" y="124"/>
                  </a:cubicBezTo>
                  <a:cubicBezTo>
                    <a:pt x="361" y="132"/>
                    <a:pt x="285" y="100"/>
                    <a:pt x="244" y="52"/>
                  </a:cubicBezTo>
                  <a:cubicBezTo>
                    <a:pt x="252" y="46"/>
                    <a:pt x="271" y="52"/>
                    <a:pt x="276" y="44"/>
                  </a:cubicBezTo>
                  <a:cubicBezTo>
                    <a:pt x="205" y="19"/>
                    <a:pt x="115" y="13"/>
                    <a:pt x="32" y="0"/>
                  </a:cubicBezTo>
                  <a:cubicBezTo>
                    <a:pt x="22" y="10"/>
                    <a:pt x="46" y="20"/>
                    <a:pt x="44" y="36"/>
                  </a:cubicBezTo>
                  <a:lnTo>
                    <a:pt x="1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65" name="Freeform 66"/>
            <p:cNvSpPr>
              <a:spLocks/>
            </p:cNvSpPr>
            <p:nvPr/>
          </p:nvSpPr>
          <p:spPr bwMode="auto">
            <a:xfrm rot="41684">
              <a:off x="12398600" y="1414428"/>
              <a:ext cx="684910" cy="197162"/>
            </a:xfrm>
            <a:custGeom>
              <a:avLst/>
              <a:gdLst/>
              <a:ahLst/>
              <a:cxnLst>
                <a:cxn ang="0">
                  <a:pos x="33" y="144"/>
                </a:cxn>
                <a:cxn ang="0">
                  <a:pos x="52" y="154"/>
                </a:cxn>
                <a:cxn ang="0">
                  <a:pos x="75" y="150"/>
                </a:cxn>
                <a:cxn ang="0">
                  <a:pos x="84" y="178"/>
                </a:cxn>
                <a:cxn ang="0">
                  <a:pos x="304" y="162"/>
                </a:cxn>
                <a:cxn ang="0">
                  <a:pos x="256" y="142"/>
                </a:cxn>
                <a:cxn ang="0">
                  <a:pos x="428" y="138"/>
                </a:cxn>
                <a:cxn ang="0">
                  <a:pos x="424" y="162"/>
                </a:cxn>
                <a:cxn ang="0">
                  <a:pos x="612" y="182"/>
                </a:cxn>
                <a:cxn ang="0">
                  <a:pos x="520" y="98"/>
                </a:cxn>
                <a:cxn ang="0">
                  <a:pos x="632" y="122"/>
                </a:cxn>
                <a:cxn ang="0">
                  <a:pos x="622" y="109"/>
                </a:cxn>
                <a:cxn ang="0">
                  <a:pos x="578" y="88"/>
                </a:cxn>
                <a:cxn ang="0">
                  <a:pos x="492" y="78"/>
                </a:cxn>
                <a:cxn ang="0">
                  <a:pos x="352" y="10"/>
                </a:cxn>
                <a:cxn ang="0">
                  <a:pos x="216" y="22"/>
                </a:cxn>
                <a:cxn ang="0">
                  <a:pos x="284" y="46"/>
                </a:cxn>
                <a:cxn ang="0">
                  <a:pos x="144" y="70"/>
                </a:cxn>
                <a:cxn ang="0">
                  <a:pos x="136" y="50"/>
                </a:cxn>
                <a:cxn ang="0">
                  <a:pos x="0" y="114"/>
                </a:cxn>
                <a:cxn ang="0">
                  <a:pos x="48" y="130"/>
                </a:cxn>
                <a:cxn ang="0">
                  <a:pos x="33" y="144"/>
                </a:cxn>
              </a:cxnLst>
              <a:rect l="0" t="0" r="r" b="b"/>
              <a:pathLst>
                <a:path w="632" h="182">
                  <a:moveTo>
                    <a:pt x="33" y="144"/>
                  </a:moveTo>
                  <a:cubicBezTo>
                    <a:pt x="43" y="150"/>
                    <a:pt x="47" y="151"/>
                    <a:pt x="52" y="154"/>
                  </a:cubicBezTo>
                  <a:cubicBezTo>
                    <a:pt x="46" y="149"/>
                    <a:pt x="71" y="149"/>
                    <a:pt x="75" y="150"/>
                  </a:cubicBezTo>
                  <a:cubicBezTo>
                    <a:pt x="78" y="155"/>
                    <a:pt x="84" y="166"/>
                    <a:pt x="84" y="178"/>
                  </a:cubicBezTo>
                  <a:cubicBezTo>
                    <a:pt x="154" y="169"/>
                    <a:pt x="224" y="161"/>
                    <a:pt x="304" y="162"/>
                  </a:cubicBezTo>
                  <a:cubicBezTo>
                    <a:pt x="295" y="148"/>
                    <a:pt x="269" y="152"/>
                    <a:pt x="256" y="142"/>
                  </a:cubicBezTo>
                  <a:cubicBezTo>
                    <a:pt x="285" y="97"/>
                    <a:pt x="389" y="114"/>
                    <a:pt x="428" y="138"/>
                  </a:cubicBezTo>
                  <a:cubicBezTo>
                    <a:pt x="431" y="150"/>
                    <a:pt x="424" y="153"/>
                    <a:pt x="424" y="162"/>
                  </a:cubicBezTo>
                  <a:cubicBezTo>
                    <a:pt x="487" y="168"/>
                    <a:pt x="554" y="171"/>
                    <a:pt x="612" y="182"/>
                  </a:cubicBezTo>
                  <a:cubicBezTo>
                    <a:pt x="603" y="151"/>
                    <a:pt x="528" y="130"/>
                    <a:pt x="520" y="98"/>
                  </a:cubicBezTo>
                  <a:cubicBezTo>
                    <a:pt x="563" y="100"/>
                    <a:pt x="585" y="123"/>
                    <a:pt x="632" y="122"/>
                  </a:cubicBezTo>
                  <a:cubicBezTo>
                    <a:pt x="629" y="117"/>
                    <a:pt x="626" y="113"/>
                    <a:pt x="622" y="109"/>
                  </a:cubicBezTo>
                  <a:cubicBezTo>
                    <a:pt x="607" y="102"/>
                    <a:pt x="593" y="95"/>
                    <a:pt x="578" y="88"/>
                  </a:cubicBezTo>
                  <a:cubicBezTo>
                    <a:pt x="553" y="83"/>
                    <a:pt x="523" y="83"/>
                    <a:pt x="492" y="78"/>
                  </a:cubicBezTo>
                  <a:cubicBezTo>
                    <a:pt x="433" y="68"/>
                    <a:pt x="400" y="20"/>
                    <a:pt x="352" y="10"/>
                  </a:cubicBezTo>
                  <a:cubicBezTo>
                    <a:pt x="302" y="0"/>
                    <a:pt x="262" y="20"/>
                    <a:pt x="216" y="22"/>
                  </a:cubicBezTo>
                  <a:cubicBezTo>
                    <a:pt x="232" y="37"/>
                    <a:pt x="271" y="28"/>
                    <a:pt x="284" y="46"/>
                  </a:cubicBezTo>
                  <a:cubicBezTo>
                    <a:pt x="267" y="82"/>
                    <a:pt x="190" y="75"/>
                    <a:pt x="144" y="70"/>
                  </a:cubicBezTo>
                  <a:cubicBezTo>
                    <a:pt x="137" y="68"/>
                    <a:pt x="144" y="51"/>
                    <a:pt x="136" y="50"/>
                  </a:cubicBezTo>
                  <a:cubicBezTo>
                    <a:pt x="83" y="64"/>
                    <a:pt x="45" y="93"/>
                    <a:pt x="0" y="114"/>
                  </a:cubicBezTo>
                  <a:cubicBezTo>
                    <a:pt x="8" y="127"/>
                    <a:pt x="40" y="127"/>
                    <a:pt x="48" y="130"/>
                  </a:cubicBezTo>
                  <a:cubicBezTo>
                    <a:pt x="46" y="134"/>
                    <a:pt x="40" y="145"/>
                    <a:pt x="33" y="1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66" name="Freeform 67"/>
            <p:cNvSpPr>
              <a:spLocks/>
            </p:cNvSpPr>
            <p:nvPr/>
          </p:nvSpPr>
          <p:spPr bwMode="auto">
            <a:xfrm rot="41684">
              <a:off x="11283832" y="1406535"/>
              <a:ext cx="693820" cy="196048"/>
            </a:xfrm>
            <a:custGeom>
              <a:avLst/>
              <a:gdLst/>
              <a:ahLst/>
              <a:cxnLst>
                <a:cxn ang="0">
                  <a:pos x="550" y="172"/>
                </a:cxn>
                <a:cxn ang="0">
                  <a:pos x="562" y="174"/>
                </a:cxn>
                <a:cxn ang="0">
                  <a:pos x="564" y="145"/>
                </a:cxn>
                <a:cxn ang="0">
                  <a:pos x="590" y="149"/>
                </a:cxn>
                <a:cxn ang="0">
                  <a:pos x="611" y="137"/>
                </a:cxn>
                <a:cxn ang="0">
                  <a:pos x="593" y="126"/>
                </a:cxn>
                <a:cxn ang="0">
                  <a:pos x="640" y="117"/>
                </a:cxn>
                <a:cxn ang="0">
                  <a:pos x="500" y="45"/>
                </a:cxn>
                <a:cxn ang="0">
                  <a:pos x="352" y="49"/>
                </a:cxn>
                <a:cxn ang="0">
                  <a:pos x="420" y="25"/>
                </a:cxn>
                <a:cxn ang="0">
                  <a:pos x="284" y="9"/>
                </a:cxn>
                <a:cxn ang="0">
                  <a:pos x="144" y="77"/>
                </a:cxn>
                <a:cxn ang="0">
                  <a:pos x="43" y="90"/>
                </a:cxn>
                <a:cxn ang="0">
                  <a:pos x="17" y="102"/>
                </a:cxn>
                <a:cxn ang="0">
                  <a:pos x="0" y="117"/>
                </a:cxn>
                <a:cxn ang="0">
                  <a:pos x="116" y="97"/>
                </a:cxn>
                <a:cxn ang="0">
                  <a:pos x="20" y="181"/>
                </a:cxn>
                <a:cxn ang="0">
                  <a:pos x="212" y="161"/>
                </a:cxn>
                <a:cxn ang="0">
                  <a:pos x="212" y="133"/>
                </a:cxn>
                <a:cxn ang="0">
                  <a:pos x="380" y="133"/>
                </a:cxn>
                <a:cxn ang="0">
                  <a:pos x="332" y="153"/>
                </a:cxn>
                <a:cxn ang="0">
                  <a:pos x="500" y="169"/>
                </a:cxn>
                <a:cxn ang="0">
                  <a:pos x="550" y="172"/>
                </a:cxn>
              </a:cxnLst>
              <a:rect l="0" t="0" r="r" b="b"/>
              <a:pathLst>
                <a:path w="640" h="181">
                  <a:moveTo>
                    <a:pt x="550" y="172"/>
                  </a:moveTo>
                  <a:cubicBezTo>
                    <a:pt x="550" y="172"/>
                    <a:pt x="560" y="175"/>
                    <a:pt x="562" y="174"/>
                  </a:cubicBezTo>
                  <a:cubicBezTo>
                    <a:pt x="564" y="170"/>
                    <a:pt x="565" y="150"/>
                    <a:pt x="564" y="145"/>
                  </a:cubicBezTo>
                  <a:cubicBezTo>
                    <a:pt x="569" y="145"/>
                    <a:pt x="577" y="145"/>
                    <a:pt x="590" y="149"/>
                  </a:cubicBezTo>
                  <a:cubicBezTo>
                    <a:pt x="594" y="147"/>
                    <a:pt x="608" y="140"/>
                    <a:pt x="611" y="137"/>
                  </a:cubicBezTo>
                  <a:cubicBezTo>
                    <a:pt x="596" y="143"/>
                    <a:pt x="592" y="129"/>
                    <a:pt x="593" y="126"/>
                  </a:cubicBezTo>
                  <a:cubicBezTo>
                    <a:pt x="597" y="126"/>
                    <a:pt x="640" y="117"/>
                    <a:pt x="640" y="117"/>
                  </a:cubicBezTo>
                  <a:cubicBezTo>
                    <a:pt x="601" y="85"/>
                    <a:pt x="551" y="64"/>
                    <a:pt x="500" y="45"/>
                  </a:cubicBezTo>
                  <a:cubicBezTo>
                    <a:pt x="485" y="93"/>
                    <a:pt x="380" y="70"/>
                    <a:pt x="352" y="49"/>
                  </a:cubicBezTo>
                  <a:cubicBezTo>
                    <a:pt x="360" y="26"/>
                    <a:pt x="392" y="28"/>
                    <a:pt x="420" y="25"/>
                  </a:cubicBezTo>
                  <a:cubicBezTo>
                    <a:pt x="369" y="8"/>
                    <a:pt x="329" y="0"/>
                    <a:pt x="284" y="9"/>
                  </a:cubicBezTo>
                  <a:cubicBezTo>
                    <a:pt x="232" y="20"/>
                    <a:pt x="191" y="69"/>
                    <a:pt x="144" y="77"/>
                  </a:cubicBezTo>
                  <a:cubicBezTo>
                    <a:pt x="106" y="83"/>
                    <a:pt x="72" y="81"/>
                    <a:pt x="43" y="90"/>
                  </a:cubicBezTo>
                  <a:cubicBezTo>
                    <a:pt x="34" y="94"/>
                    <a:pt x="26" y="98"/>
                    <a:pt x="17" y="102"/>
                  </a:cubicBezTo>
                  <a:cubicBezTo>
                    <a:pt x="11" y="106"/>
                    <a:pt x="6" y="111"/>
                    <a:pt x="0" y="117"/>
                  </a:cubicBezTo>
                  <a:cubicBezTo>
                    <a:pt x="30" y="132"/>
                    <a:pt x="74" y="95"/>
                    <a:pt x="116" y="97"/>
                  </a:cubicBezTo>
                  <a:cubicBezTo>
                    <a:pt x="93" y="134"/>
                    <a:pt x="45" y="146"/>
                    <a:pt x="20" y="181"/>
                  </a:cubicBezTo>
                  <a:cubicBezTo>
                    <a:pt x="80" y="170"/>
                    <a:pt x="147" y="166"/>
                    <a:pt x="212" y="161"/>
                  </a:cubicBezTo>
                  <a:cubicBezTo>
                    <a:pt x="222" y="153"/>
                    <a:pt x="199" y="145"/>
                    <a:pt x="212" y="133"/>
                  </a:cubicBezTo>
                  <a:cubicBezTo>
                    <a:pt x="250" y="111"/>
                    <a:pt x="345" y="100"/>
                    <a:pt x="380" y="133"/>
                  </a:cubicBezTo>
                  <a:cubicBezTo>
                    <a:pt x="374" y="149"/>
                    <a:pt x="352" y="150"/>
                    <a:pt x="332" y="153"/>
                  </a:cubicBezTo>
                  <a:cubicBezTo>
                    <a:pt x="385" y="166"/>
                    <a:pt x="446" y="161"/>
                    <a:pt x="500" y="169"/>
                  </a:cubicBezTo>
                  <a:lnTo>
                    <a:pt x="550" y="17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67" name="Freeform 68"/>
            <p:cNvSpPr>
              <a:spLocks/>
            </p:cNvSpPr>
            <p:nvPr/>
          </p:nvSpPr>
          <p:spPr bwMode="auto">
            <a:xfrm rot="41684">
              <a:off x="11160168" y="1525580"/>
              <a:ext cx="731684" cy="331945"/>
            </a:xfrm>
            <a:custGeom>
              <a:avLst/>
              <a:gdLst/>
              <a:ahLst/>
              <a:cxnLst>
                <a:cxn ang="0">
                  <a:pos x="659" y="98"/>
                </a:cxn>
                <a:cxn ang="0">
                  <a:pos x="675" y="64"/>
                </a:cxn>
                <a:cxn ang="0">
                  <a:pos x="532" y="54"/>
                </a:cxn>
                <a:cxn ang="0">
                  <a:pos x="416" y="50"/>
                </a:cxn>
                <a:cxn ang="0">
                  <a:pos x="468" y="22"/>
                </a:cxn>
                <a:cxn ang="0">
                  <a:pos x="344" y="26"/>
                </a:cxn>
                <a:cxn ang="0">
                  <a:pos x="356" y="46"/>
                </a:cxn>
                <a:cxn ang="0">
                  <a:pos x="120" y="82"/>
                </a:cxn>
                <a:cxn ang="0">
                  <a:pos x="40" y="166"/>
                </a:cxn>
                <a:cxn ang="0">
                  <a:pos x="216" y="138"/>
                </a:cxn>
                <a:cxn ang="0">
                  <a:pos x="8" y="226"/>
                </a:cxn>
                <a:cxn ang="0">
                  <a:pos x="4" y="306"/>
                </a:cxn>
                <a:cxn ang="0">
                  <a:pos x="268" y="218"/>
                </a:cxn>
                <a:cxn ang="0">
                  <a:pos x="236" y="258"/>
                </a:cxn>
                <a:cxn ang="0">
                  <a:pos x="376" y="214"/>
                </a:cxn>
                <a:cxn ang="0">
                  <a:pos x="344" y="206"/>
                </a:cxn>
                <a:cxn ang="0">
                  <a:pos x="656" y="114"/>
                </a:cxn>
                <a:cxn ang="0">
                  <a:pos x="448" y="114"/>
                </a:cxn>
                <a:cxn ang="0">
                  <a:pos x="640" y="96"/>
                </a:cxn>
                <a:cxn ang="0">
                  <a:pos x="659" y="98"/>
                </a:cxn>
              </a:cxnLst>
              <a:rect l="0" t="0" r="r" b="b"/>
              <a:pathLst>
                <a:path w="675" h="306">
                  <a:moveTo>
                    <a:pt x="659" y="98"/>
                  </a:moveTo>
                  <a:cubicBezTo>
                    <a:pt x="670" y="96"/>
                    <a:pt x="675" y="64"/>
                    <a:pt x="675" y="64"/>
                  </a:cubicBezTo>
                  <a:cubicBezTo>
                    <a:pt x="652" y="64"/>
                    <a:pt x="551" y="55"/>
                    <a:pt x="532" y="54"/>
                  </a:cubicBezTo>
                  <a:cubicBezTo>
                    <a:pt x="493" y="52"/>
                    <a:pt x="456" y="58"/>
                    <a:pt x="416" y="50"/>
                  </a:cubicBezTo>
                  <a:cubicBezTo>
                    <a:pt x="422" y="29"/>
                    <a:pt x="460" y="41"/>
                    <a:pt x="468" y="22"/>
                  </a:cubicBezTo>
                  <a:cubicBezTo>
                    <a:pt x="439" y="0"/>
                    <a:pt x="373" y="6"/>
                    <a:pt x="344" y="26"/>
                  </a:cubicBezTo>
                  <a:cubicBezTo>
                    <a:pt x="340" y="41"/>
                    <a:pt x="359" y="32"/>
                    <a:pt x="356" y="46"/>
                  </a:cubicBezTo>
                  <a:cubicBezTo>
                    <a:pt x="285" y="76"/>
                    <a:pt x="187" y="53"/>
                    <a:pt x="120" y="82"/>
                  </a:cubicBezTo>
                  <a:cubicBezTo>
                    <a:pt x="79" y="99"/>
                    <a:pt x="67" y="138"/>
                    <a:pt x="40" y="166"/>
                  </a:cubicBezTo>
                  <a:cubicBezTo>
                    <a:pt x="84" y="162"/>
                    <a:pt x="152" y="109"/>
                    <a:pt x="216" y="138"/>
                  </a:cubicBezTo>
                  <a:cubicBezTo>
                    <a:pt x="176" y="196"/>
                    <a:pt x="82" y="201"/>
                    <a:pt x="8" y="226"/>
                  </a:cubicBezTo>
                  <a:cubicBezTo>
                    <a:pt x="0" y="247"/>
                    <a:pt x="5" y="279"/>
                    <a:pt x="4" y="306"/>
                  </a:cubicBezTo>
                  <a:cubicBezTo>
                    <a:pt x="93" y="278"/>
                    <a:pt x="159" y="226"/>
                    <a:pt x="268" y="218"/>
                  </a:cubicBezTo>
                  <a:cubicBezTo>
                    <a:pt x="265" y="239"/>
                    <a:pt x="238" y="236"/>
                    <a:pt x="236" y="258"/>
                  </a:cubicBezTo>
                  <a:cubicBezTo>
                    <a:pt x="284" y="276"/>
                    <a:pt x="347" y="242"/>
                    <a:pt x="376" y="214"/>
                  </a:cubicBezTo>
                  <a:cubicBezTo>
                    <a:pt x="372" y="205"/>
                    <a:pt x="358" y="206"/>
                    <a:pt x="344" y="206"/>
                  </a:cubicBezTo>
                  <a:cubicBezTo>
                    <a:pt x="406" y="138"/>
                    <a:pt x="603" y="184"/>
                    <a:pt x="656" y="114"/>
                  </a:cubicBezTo>
                  <a:cubicBezTo>
                    <a:pt x="587" y="110"/>
                    <a:pt x="509" y="136"/>
                    <a:pt x="448" y="114"/>
                  </a:cubicBezTo>
                  <a:cubicBezTo>
                    <a:pt x="483" y="80"/>
                    <a:pt x="585" y="85"/>
                    <a:pt x="640" y="96"/>
                  </a:cubicBezTo>
                  <a:cubicBezTo>
                    <a:pt x="640" y="96"/>
                    <a:pt x="653" y="99"/>
                    <a:pt x="659" y="9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68" name="Freeform 69"/>
            <p:cNvSpPr>
              <a:spLocks/>
            </p:cNvSpPr>
            <p:nvPr/>
          </p:nvSpPr>
          <p:spPr bwMode="auto">
            <a:xfrm rot="41684">
              <a:off x="10997063" y="1687074"/>
              <a:ext cx="867552" cy="458931"/>
            </a:xfrm>
            <a:custGeom>
              <a:avLst/>
              <a:gdLst/>
              <a:ahLst/>
              <a:cxnLst>
                <a:cxn ang="0">
                  <a:pos x="756" y="32"/>
                </a:cxn>
                <a:cxn ang="0">
                  <a:pos x="772" y="0"/>
                </a:cxn>
                <a:cxn ang="0">
                  <a:pos x="524" y="40"/>
                </a:cxn>
                <a:cxn ang="0">
                  <a:pos x="556" y="52"/>
                </a:cxn>
                <a:cxn ang="0">
                  <a:pos x="356" y="124"/>
                </a:cxn>
                <a:cxn ang="0">
                  <a:pos x="388" y="80"/>
                </a:cxn>
                <a:cxn ang="0">
                  <a:pos x="156" y="168"/>
                </a:cxn>
                <a:cxn ang="0">
                  <a:pos x="180" y="244"/>
                </a:cxn>
                <a:cxn ang="0">
                  <a:pos x="0" y="400"/>
                </a:cxn>
                <a:cxn ang="0">
                  <a:pos x="192" y="304"/>
                </a:cxn>
                <a:cxn ang="0">
                  <a:pos x="224" y="404"/>
                </a:cxn>
                <a:cxn ang="0">
                  <a:pos x="444" y="260"/>
                </a:cxn>
                <a:cxn ang="0">
                  <a:pos x="396" y="252"/>
                </a:cxn>
                <a:cxn ang="0">
                  <a:pos x="588" y="152"/>
                </a:cxn>
                <a:cxn ang="0">
                  <a:pos x="568" y="188"/>
                </a:cxn>
                <a:cxn ang="0">
                  <a:pos x="800" y="80"/>
                </a:cxn>
                <a:cxn ang="0">
                  <a:pos x="764" y="56"/>
                </a:cxn>
              </a:cxnLst>
              <a:rect l="0" t="0" r="r" b="b"/>
              <a:pathLst>
                <a:path w="800" h="424">
                  <a:moveTo>
                    <a:pt x="756" y="32"/>
                  </a:moveTo>
                  <a:cubicBezTo>
                    <a:pt x="757" y="17"/>
                    <a:pt x="769" y="13"/>
                    <a:pt x="772" y="0"/>
                  </a:cubicBezTo>
                  <a:cubicBezTo>
                    <a:pt x="682" y="6"/>
                    <a:pt x="601" y="21"/>
                    <a:pt x="524" y="40"/>
                  </a:cubicBezTo>
                  <a:cubicBezTo>
                    <a:pt x="530" y="49"/>
                    <a:pt x="548" y="45"/>
                    <a:pt x="556" y="52"/>
                  </a:cubicBezTo>
                  <a:cubicBezTo>
                    <a:pt x="514" y="98"/>
                    <a:pt x="438" y="131"/>
                    <a:pt x="356" y="124"/>
                  </a:cubicBezTo>
                  <a:cubicBezTo>
                    <a:pt x="354" y="96"/>
                    <a:pt x="378" y="96"/>
                    <a:pt x="388" y="80"/>
                  </a:cubicBezTo>
                  <a:cubicBezTo>
                    <a:pt x="298" y="97"/>
                    <a:pt x="230" y="135"/>
                    <a:pt x="156" y="168"/>
                  </a:cubicBezTo>
                  <a:cubicBezTo>
                    <a:pt x="157" y="200"/>
                    <a:pt x="167" y="223"/>
                    <a:pt x="180" y="244"/>
                  </a:cubicBezTo>
                  <a:cubicBezTo>
                    <a:pt x="148" y="324"/>
                    <a:pt x="7" y="295"/>
                    <a:pt x="0" y="400"/>
                  </a:cubicBezTo>
                  <a:cubicBezTo>
                    <a:pt x="89" y="424"/>
                    <a:pt x="107" y="310"/>
                    <a:pt x="192" y="304"/>
                  </a:cubicBezTo>
                  <a:cubicBezTo>
                    <a:pt x="208" y="332"/>
                    <a:pt x="209" y="374"/>
                    <a:pt x="224" y="404"/>
                  </a:cubicBezTo>
                  <a:cubicBezTo>
                    <a:pt x="297" y="356"/>
                    <a:pt x="376" y="313"/>
                    <a:pt x="444" y="260"/>
                  </a:cubicBezTo>
                  <a:cubicBezTo>
                    <a:pt x="436" y="255"/>
                    <a:pt x="405" y="266"/>
                    <a:pt x="396" y="252"/>
                  </a:cubicBezTo>
                  <a:cubicBezTo>
                    <a:pt x="421" y="182"/>
                    <a:pt x="504" y="149"/>
                    <a:pt x="588" y="152"/>
                  </a:cubicBezTo>
                  <a:cubicBezTo>
                    <a:pt x="588" y="171"/>
                    <a:pt x="573" y="174"/>
                    <a:pt x="568" y="188"/>
                  </a:cubicBezTo>
                  <a:cubicBezTo>
                    <a:pt x="650" y="157"/>
                    <a:pt x="714" y="108"/>
                    <a:pt x="800" y="80"/>
                  </a:cubicBezTo>
                  <a:cubicBezTo>
                    <a:pt x="793" y="67"/>
                    <a:pt x="774" y="66"/>
                    <a:pt x="764" y="5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69" name="Freeform 70"/>
            <p:cNvSpPr>
              <a:spLocks/>
            </p:cNvSpPr>
            <p:nvPr/>
          </p:nvSpPr>
          <p:spPr bwMode="auto">
            <a:xfrm rot="41684">
              <a:off x="12263578" y="1861043"/>
              <a:ext cx="567974" cy="815382"/>
            </a:xfrm>
            <a:custGeom>
              <a:avLst/>
              <a:gdLst/>
              <a:ahLst/>
              <a:cxnLst>
                <a:cxn ang="0">
                  <a:pos x="75" y="28"/>
                </a:cxn>
                <a:cxn ang="0">
                  <a:pos x="60" y="36"/>
                </a:cxn>
                <a:cxn ang="0">
                  <a:pos x="0" y="36"/>
                </a:cxn>
                <a:cxn ang="0">
                  <a:pos x="60" y="232"/>
                </a:cxn>
                <a:cxn ang="0">
                  <a:pos x="84" y="196"/>
                </a:cxn>
                <a:cxn ang="0">
                  <a:pos x="92" y="348"/>
                </a:cxn>
                <a:cxn ang="0">
                  <a:pos x="156" y="580"/>
                </a:cxn>
                <a:cxn ang="0">
                  <a:pos x="304" y="532"/>
                </a:cxn>
                <a:cxn ang="0">
                  <a:pos x="440" y="716"/>
                </a:cxn>
                <a:cxn ang="0">
                  <a:pos x="384" y="504"/>
                </a:cxn>
                <a:cxn ang="0">
                  <a:pos x="524" y="468"/>
                </a:cxn>
                <a:cxn ang="0">
                  <a:pos x="376" y="264"/>
                </a:cxn>
                <a:cxn ang="0">
                  <a:pos x="364" y="308"/>
                </a:cxn>
                <a:cxn ang="0">
                  <a:pos x="236" y="152"/>
                </a:cxn>
                <a:cxn ang="0">
                  <a:pos x="288" y="164"/>
                </a:cxn>
                <a:cxn ang="0">
                  <a:pos x="128" y="0"/>
                </a:cxn>
                <a:cxn ang="0">
                  <a:pos x="92" y="28"/>
                </a:cxn>
                <a:cxn ang="0">
                  <a:pos x="75" y="28"/>
                </a:cxn>
              </a:cxnLst>
              <a:rect l="0" t="0" r="r" b="b"/>
              <a:pathLst>
                <a:path w="524" h="753">
                  <a:moveTo>
                    <a:pt x="75" y="28"/>
                  </a:moveTo>
                  <a:cubicBezTo>
                    <a:pt x="67" y="31"/>
                    <a:pt x="60" y="36"/>
                    <a:pt x="60" y="36"/>
                  </a:cubicBezTo>
                  <a:cubicBezTo>
                    <a:pt x="43" y="47"/>
                    <a:pt x="23" y="31"/>
                    <a:pt x="0" y="36"/>
                  </a:cubicBezTo>
                  <a:cubicBezTo>
                    <a:pt x="23" y="98"/>
                    <a:pt x="31" y="176"/>
                    <a:pt x="60" y="232"/>
                  </a:cubicBezTo>
                  <a:cubicBezTo>
                    <a:pt x="69" y="221"/>
                    <a:pt x="68" y="200"/>
                    <a:pt x="84" y="196"/>
                  </a:cubicBezTo>
                  <a:cubicBezTo>
                    <a:pt x="171" y="194"/>
                    <a:pt x="220" y="445"/>
                    <a:pt x="92" y="348"/>
                  </a:cubicBezTo>
                  <a:cubicBezTo>
                    <a:pt x="97" y="425"/>
                    <a:pt x="134" y="506"/>
                    <a:pt x="156" y="580"/>
                  </a:cubicBezTo>
                  <a:cubicBezTo>
                    <a:pt x="211" y="578"/>
                    <a:pt x="249" y="522"/>
                    <a:pt x="304" y="532"/>
                  </a:cubicBezTo>
                  <a:cubicBezTo>
                    <a:pt x="381" y="546"/>
                    <a:pt x="313" y="753"/>
                    <a:pt x="440" y="716"/>
                  </a:cubicBezTo>
                  <a:cubicBezTo>
                    <a:pt x="507" y="621"/>
                    <a:pt x="361" y="593"/>
                    <a:pt x="384" y="504"/>
                  </a:cubicBezTo>
                  <a:cubicBezTo>
                    <a:pt x="428" y="489"/>
                    <a:pt x="480" y="483"/>
                    <a:pt x="524" y="468"/>
                  </a:cubicBezTo>
                  <a:cubicBezTo>
                    <a:pt x="481" y="394"/>
                    <a:pt x="438" y="319"/>
                    <a:pt x="376" y="264"/>
                  </a:cubicBezTo>
                  <a:cubicBezTo>
                    <a:pt x="367" y="274"/>
                    <a:pt x="375" y="301"/>
                    <a:pt x="364" y="308"/>
                  </a:cubicBezTo>
                  <a:cubicBezTo>
                    <a:pt x="288" y="307"/>
                    <a:pt x="230" y="234"/>
                    <a:pt x="236" y="152"/>
                  </a:cubicBezTo>
                  <a:cubicBezTo>
                    <a:pt x="253" y="145"/>
                    <a:pt x="271" y="159"/>
                    <a:pt x="288" y="164"/>
                  </a:cubicBezTo>
                  <a:cubicBezTo>
                    <a:pt x="246" y="97"/>
                    <a:pt x="181" y="55"/>
                    <a:pt x="128" y="0"/>
                  </a:cubicBezTo>
                  <a:cubicBezTo>
                    <a:pt x="108" y="2"/>
                    <a:pt x="109" y="24"/>
                    <a:pt x="92" y="28"/>
                  </a:cubicBezTo>
                  <a:cubicBezTo>
                    <a:pt x="92" y="28"/>
                    <a:pt x="83" y="26"/>
                    <a:pt x="75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70" name="Freeform 71"/>
            <p:cNvSpPr>
              <a:spLocks/>
            </p:cNvSpPr>
            <p:nvPr/>
          </p:nvSpPr>
          <p:spPr bwMode="auto">
            <a:xfrm rot="41684">
              <a:off x="12494992" y="1351898"/>
              <a:ext cx="101345" cy="3453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93" y="14"/>
                </a:cxn>
                <a:cxn ang="0">
                  <a:pos x="33" y="2"/>
                </a:cxn>
                <a:cxn ang="0">
                  <a:pos x="0" y="6"/>
                </a:cxn>
              </a:cxnLst>
              <a:rect l="0" t="0" r="r" b="b"/>
              <a:pathLst>
                <a:path w="93" h="32">
                  <a:moveTo>
                    <a:pt x="0" y="6"/>
                  </a:moveTo>
                  <a:cubicBezTo>
                    <a:pt x="9" y="32"/>
                    <a:pt x="74" y="32"/>
                    <a:pt x="93" y="14"/>
                  </a:cubicBezTo>
                  <a:cubicBezTo>
                    <a:pt x="73" y="9"/>
                    <a:pt x="53" y="6"/>
                    <a:pt x="33" y="2"/>
                  </a:cubicBezTo>
                  <a:cubicBezTo>
                    <a:pt x="21" y="2"/>
                    <a:pt x="7" y="0"/>
                    <a:pt x="0" y="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71" name="Freeform 72"/>
            <p:cNvSpPr>
              <a:spLocks/>
            </p:cNvSpPr>
            <p:nvPr/>
          </p:nvSpPr>
          <p:spPr bwMode="auto">
            <a:xfrm rot="41684">
              <a:off x="12802388" y="1427442"/>
              <a:ext cx="187097" cy="67949"/>
            </a:xfrm>
            <a:custGeom>
              <a:avLst/>
              <a:gdLst/>
              <a:ahLst/>
              <a:cxnLst>
                <a:cxn ang="0">
                  <a:pos x="108" y="60"/>
                </a:cxn>
                <a:cxn ang="0">
                  <a:pos x="173" y="63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108" y="60"/>
                </a:cxn>
              </a:cxnLst>
              <a:rect l="0" t="0" r="r" b="b"/>
              <a:pathLst>
                <a:path w="173" h="63">
                  <a:moveTo>
                    <a:pt x="108" y="60"/>
                  </a:moveTo>
                  <a:cubicBezTo>
                    <a:pt x="131" y="58"/>
                    <a:pt x="153" y="60"/>
                    <a:pt x="173" y="63"/>
                  </a:cubicBezTo>
                  <a:cubicBezTo>
                    <a:pt x="120" y="40"/>
                    <a:pt x="64" y="19"/>
                    <a:pt x="8" y="0"/>
                  </a:cubicBezTo>
                  <a:cubicBezTo>
                    <a:pt x="5" y="0"/>
                    <a:pt x="3" y="0"/>
                    <a:pt x="0" y="0"/>
                  </a:cubicBezTo>
                  <a:cubicBezTo>
                    <a:pt x="35" y="21"/>
                    <a:pt x="73" y="39"/>
                    <a:pt x="108" y="6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72" name="Freeform 73"/>
            <p:cNvSpPr>
              <a:spLocks/>
            </p:cNvSpPr>
            <p:nvPr/>
          </p:nvSpPr>
          <p:spPr bwMode="auto">
            <a:xfrm rot="41684">
              <a:off x="12221235" y="1331154"/>
              <a:ext cx="533450" cy="225010"/>
            </a:xfrm>
            <a:custGeom>
              <a:avLst/>
              <a:gdLst/>
              <a:ahLst/>
              <a:cxnLst>
                <a:cxn ang="0">
                  <a:pos x="96" y="36"/>
                </a:cxn>
                <a:cxn ang="0">
                  <a:pos x="0" y="40"/>
                </a:cxn>
                <a:cxn ang="0">
                  <a:pos x="76" y="60"/>
                </a:cxn>
                <a:cxn ang="0">
                  <a:pos x="28" y="160"/>
                </a:cxn>
                <a:cxn ang="0">
                  <a:pos x="72" y="176"/>
                </a:cxn>
                <a:cxn ang="0">
                  <a:pos x="176" y="104"/>
                </a:cxn>
                <a:cxn ang="0">
                  <a:pos x="100" y="184"/>
                </a:cxn>
                <a:cxn ang="0">
                  <a:pos x="316" y="116"/>
                </a:cxn>
                <a:cxn ang="0">
                  <a:pos x="332" y="140"/>
                </a:cxn>
                <a:cxn ang="0">
                  <a:pos x="424" y="124"/>
                </a:cxn>
                <a:cxn ang="0">
                  <a:pos x="360" y="104"/>
                </a:cxn>
                <a:cxn ang="0">
                  <a:pos x="492" y="76"/>
                </a:cxn>
                <a:cxn ang="0">
                  <a:pos x="452" y="57"/>
                </a:cxn>
                <a:cxn ang="0">
                  <a:pos x="366" y="36"/>
                </a:cxn>
                <a:cxn ang="0">
                  <a:pos x="232" y="28"/>
                </a:cxn>
                <a:cxn ang="0">
                  <a:pos x="254" y="15"/>
                </a:cxn>
                <a:cxn ang="0">
                  <a:pos x="130" y="0"/>
                </a:cxn>
                <a:cxn ang="0">
                  <a:pos x="96" y="36"/>
                </a:cxn>
              </a:cxnLst>
              <a:rect l="0" t="0" r="r" b="b"/>
              <a:pathLst>
                <a:path w="492" h="208">
                  <a:moveTo>
                    <a:pt x="96" y="36"/>
                  </a:moveTo>
                  <a:cubicBezTo>
                    <a:pt x="65" y="44"/>
                    <a:pt x="25" y="3"/>
                    <a:pt x="0" y="40"/>
                  </a:cubicBezTo>
                  <a:cubicBezTo>
                    <a:pt x="2" y="83"/>
                    <a:pt x="54" y="51"/>
                    <a:pt x="76" y="60"/>
                  </a:cubicBezTo>
                  <a:cubicBezTo>
                    <a:pt x="75" y="93"/>
                    <a:pt x="39" y="124"/>
                    <a:pt x="28" y="160"/>
                  </a:cubicBezTo>
                  <a:cubicBezTo>
                    <a:pt x="41" y="167"/>
                    <a:pt x="54" y="174"/>
                    <a:pt x="72" y="176"/>
                  </a:cubicBezTo>
                  <a:cubicBezTo>
                    <a:pt x="97" y="143"/>
                    <a:pt x="110" y="97"/>
                    <a:pt x="176" y="104"/>
                  </a:cubicBezTo>
                  <a:cubicBezTo>
                    <a:pt x="181" y="146"/>
                    <a:pt x="120" y="154"/>
                    <a:pt x="100" y="184"/>
                  </a:cubicBezTo>
                  <a:cubicBezTo>
                    <a:pt x="193" y="208"/>
                    <a:pt x="224" y="119"/>
                    <a:pt x="316" y="116"/>
                  </a:cubicBezTo>
                  <a:cubicBezTo>
                    <a:pt x="336" y="117"/>
                    <a:pt x="317" y="132"/>
                    <a:pt x="332" y="140"/>
                  </a:cubicBezTo>
                  <a:cubicBezTo>
                    <a:pt x="366" y="139"/>
                    <a:pt x="410" y="147"/>
                    <a:pt x="424" y="124"/>
                  </a:cubicBezTo>
                  <a:cubicBezTo>
                    <a:pt x="415" y="105"/>
                    <a:pt x="379" y="113"/>
                    <a:pt x="360" y="104"/>
                  </a:cubicBezTo>
                  <a:cubicBezTo>
                    <a:pt x="383" y="74"/>
                    <a:pt x="447" y="84"/>
                    <a:pt x="492" y="76"/>
                  </a:cubicBezTo>
                  <a:cubicBezTo>
                    <a:pt x="480" y="69"/>
                    <a:pt x="466" y="63"/>
                    <a:pt x="452" y="57"/>
                  </a:cubicBezTo>
                  <a:cubicBezTo>
                    <a:pt x="424" y="49"/>
                    <a:pt x="395" y="42"/>
                    <a:pt x="366" y="36"/>
                  </a:cubicBezTo>
                  <a:cubicBezTo>
                    <a:pt x="334" y="55"/>
                    <a:pt x="252" y="56"/>
                    <a:pt x="232" y="28"/>
                  </a:cubicBezTo>
                  <a:cubicBezTo>
                    <a:pt x="237" y="23"/>
                    <a:pt x="245" y="18"/>
                    <a:pt x="254" y="15"/>
                  </a:cubicBezTo>
                  <a:cubicBezTo>
                    <a:pt x="213" y="9"/>
                    <a:pt x="172" y="4"/>
                    <a:pt x="130" y="0"/>
                  </a:cubicBezTo>
                  <a:cubicBezTo>
                    <a:pt x="120" y="13"/>
                    <a:pt x="112" y="32"/>
                    <a:pt x="96" y="3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73" name="Freeform 74"/>
            <p:cNvSpPr>
              <a:spLocks/>
            </p:cNvSpPr>
            <p:nvPr/>
          </p:nvSpPr>
          <p:spPr bwMode="auto">
            <a:xfrm rot="41684">
              <a:off x="12990269" y="1539439"/>
              <a:ext cx="459948" cy="2695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80"/>
                </a:cxn>
                <a:cxn ang="0">
                  <a:pos x="312" y="156"/>
                </a:cxn>
                <a:cxn ang="0">
                  <a:pos x="424" y="248"/>
                </a:cxn>
                <a:cxn ang="0">
                  <a:pos x="352" y="172"/>
                </a:cxn>
                <a:cxn ang="0">
                  <a:pos x="359" y="173"/>
                </a:cxn>
                <a:cxn ang="0">
                  <a:pos x="99" y="11"/>
                </a:cxn>
                <a:cxn ang="0">
                  <a:pos x="112" y="24"/>
                </a:cxn>
                <a:cxn ang="0">
                  <a:pos x="0" y="0"/>
                </a:cxn>
              </a:cxnLst>
              <a:rect l="0" t="0" r="r" b="b"/>
              <a:pathLst>
                <a:path w="424" h="248">
                  <a:moveTo>
                    <a:pt x="0" y="0"/>
                  </a:moveTo>
                  <a:cubicBezTo>
                    <a:pt x="29" y="17"/>
                    <a:pt x="56" y="62"/>
                    <a:pt x="100" y="80"/>
                  </a:cubicBezTo>
                  <a:cubicBezTo>
                    <a:pt x="169" y="109"/>
                    <a:pt x="266" y="100"/>
                    <a:pt x="312" y="156"/>
                  </a:cubicBezTo>
                  <a:cubicBezTo>
                    <a:pt x="326" y="211"/>
                    <a:pt x="373" y="232"/>
                    <a:pt x="424" y="248"/>
                  </a:cubicBezTo>
                  <a:cubicBezTo>
                    <a:pt x="413" y="210"/>
                    <a:pt x="374" y="200"/>
                    <a:pt x="352" y="172"/>
                  </a:cubicBezTo>
                  <a:cubicBezTo>
                    <a:pt x="354" y="172"/>
                    <a:pt x="357" y="173"/>
                    <a:pt x="359" y="173"/>
                  </a:cubicBezTo>
                  <a:cubicBezTo>
                    <a:pt x="277" y="112"/>
                    <a:pt x="190" y="58"/>
                    <a:pt x="99" y="11"/>
                  </a:cubicBezTo>
                  <a:cubicBezTo>
                    <a:pt x="103" y="16"/>
                    <a:pt x="108" y="20"/>
                    <a:pt x="112" y="24"/>
                  </a:cubicBezTo>
                  <a:cubicBezTo>
                    <a:pt x="64" y="26"/>
                    <a:pt x="39" y="7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74" name="Freeform 76"/>
            <p:cNvSpPr>
              <a:spLocks/>
            </p:cNvSpPr>
            <p:nvPr/>
          </p:nvSpPr>
          <p:spPr bwMode="auto">
            <a:xfrm rot="41684">
              <a:off x="11609899" y="1323795"/>
              <a:ext cx="542359" cy="220554"/>
            </a:xfrm>
            <a:custGeom>
              <a:avLst/>
              <a:gdLst/>
              <a:ahLst/>
              <a:cxnLst>
                <a:cxn ang="0">
                  <a:pos x="140" y="96"/>
                </a:cxn>
                <a:cxn ang="0">
                  <a:pos x="72" y="124"/>
                </a:cxn>
                <a:cxn ang="0">
                  <a:pos x="180" y="120"/>
                </a:cxn>
                <a:cxn ang="0">
                  <a:pos x="400" y="188"/>
                </a:cxn>
                <a:cxn ang="0">
                  <a:pos x="324" y="108"/>
                </a:cxn>
                <a:cxn ang="0">
                  <a:pos x="432" y="176"/>
                </a:cxn>
                <a:cxn ang="0">
                  <a:pos x="472" y="164"/>
                </a:cxn>
                <a:cxn ang="0">
                  <a:pos x="424" y="60"/>
                </a:cxn>
                <a:cxn ang="0">
                  <a:pos x="500" y="48"/>
                </a:cxn>
                <a:cxn ang="0">
                  <a:pos x="400" y="36"/>
                </a:cxn>
                <a:cxn ang="0">
                  <a:pos x="371" y="0"/>
                </a:cxn>
                <a:cxn ang="0">
                  <a:pos x="58" y="54"/>
                </a:cxn>
                <a:cxn ang="0">
                  <a:pos x="0" y="76"/>
                </a:cxn>
                <a:cxn ang="0">
                  <a:pos x="140" y="96"/>
                </a:cxn>
              </a:cxnLst>
              <a:rect l="0" t="0" r="r" b="b"/>
              <a:pathLst>
                <a:path w="500" h="204">
                  <a:moveTo>
                    <a:pt x="140" y="96"/>
                  </a:moveTo>
                  <a:cubicBezTo>
                    <a:pt x="135" y="123"/>
                    <a:pt x="85" y="105"/>
                    <a:pt x="72" y="124"/>
                  </a:cubicBezTo>
                  <a:cubicBezTo>
                    <a:pt x="87" y="146"/>
                    <a:pt x="174" y="160"/>
                    <a:pt x="180" y="120"/>
                  </a:cubicBezTo>
                  <a:cubicBezTo>
                    <a:pt x="269" y="112"/>
                    <a:pt x="302" y="204"/>
                    <a:pt x="400" y="188"/>
                  </a:cubicBezTo>
                  <a:cubicBezTo>
                    <a:pt x="395" y="156"/>
                    <a:pt x="326" y="156"/>
                    <a:pt x="324" y="108"/>
                  </a:cubicBezTo>
                  <a:cubicBezTo>
                    <a:pt x="384" y="91"/>
                    <a:pt x="406" y="146"/>
                    <a:pt x="432" y="176"/>
                  </a:cubicBezTo>
                  <a:cubicBezTo>
                    <a:pt x="450" y="176"/>
                    <a:pt x="456" y="165"/>
                    <a:pt x="472" y="164"/>
                  </a:cubicBezTo>
                  <a:cubicBezTo>
                    <a:pt x="467" y="121"/>
                    <a:pt x="424" y="96"/>
                    <a:pt x="424" y="60"/>
                  </a:cubicBezTo>
                  <a:cubicBezTo>
                    <a:pt x="444" y="52"/>
                    <a:pt x="489" y="79"/>
                    <a:pt x="500" y="48"/>
                  </a:cubicBezTo>
                  <a:cubicBezTo>
                    <a:pt x="485" y="5"/>
                    <a:pt x="440" y="38"/>
                    <a:pt x="400" y="36"/>
                  </a:cubicBezTo>
                  <a:cubicBezTo>
                    <a:pt x="385" y="30"/>
                    <a:pt x="382" y="11"/>
                    <a:pt x="371" y="0"/>
                  </a:cubicBezTo>
                  <a:cubicBezTo>
                    <a:pt x="264" y="9"/>
                    <a:pt x="159" y="28"/>
                    <a:pt x="58" y="54"/>
                  </a:cubicBezTo>
                  <a:cubicBezTo>
                    <a:pt x="37" y="62"/>
                    <a:pt x="17" y="73"/>
                    <a:pt x="0" y="76"/>
                  </a:cubicBezTo>
                  <a:cubicBezTo>
                    <a:pt x="45" y="84"/>
                    <a:pt x="101" y="82"/>
                    <a:pt x="140" y="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75" name="Freeform 78"/>
            <p:cNvSpPr>
              <a:spLocks/>
            </p:cNvSpPr>
            <p:nvPr/>
          </p:nvSpPr>
          <p:spPr bwMode="auto">
            <a:xfrm rot="41684">
              <a:off x="10154910" y="2778290"/>
              <a:ext cx="261714" cy="1053759"/>
            </a:xfrm>
            <a:custGeom>
              <a:avLst/>
              <a:gdLst/>
              <a:ahLst/>
              <a:cxnLst>
                <a:cxn ang="0">
                  <a:pos x="105" y="764"/>
                </a:cxn>
                <a:cxn ang="0">
                  <a:pos x="217" y="892"/>
                </a:cxn>
                <a:cxn ang="0">
                  <a:pos x="137" y="720"/>
                </a:cxn>
                <a:cxn ang="0">
                  <a:pos x="181" y="460"/>
                </a:cxn>
                <a:cxn ang="0">
                  <a:pos x="101" y="264"/>
                </a:cxn>
                <a:cxn ang="0">
                  <a:pos x="53" y="408"/>
                </a:cxn>
                <a:cxn ang="0">
                  <a:pos x="73" y="168"/>
                </a:cxn>
                <a:cxn ang="0">
                  <a:pos x="64" y="0"/>
                </a:cxn>
                <a:cxn ang="0">
                  <a:pos x="0" y="486"/>
                </a:cxn>
                <a:cxn ang="0">
                  <a:pos x="34" y="843"/>
                </a:cxn>
                <a:cxn ang="0">
                  <a:pos x="101" y="972"/>
                </a:cxn>
                <a:cxn ang="0">
                  <a:pos x="105" y="764"/>
                </a:cxn>
              </a:cxnLst>
              <a:rect l="0" t="0" r="r" b="b"/>
              <a:pathLst>
                <a:path w="241" h="972">
                  <a:moveTo>
                    <a:pt x="105" y="764"/>
                  </a:moveTo>
                  <a:cubicBezTo>
                    <a:pt x="163" y="784"/>
                    <a:pt x="140" y="905"/>
                    <a:pt x="217" y="892"/>
                  </a:cubicBezTo>
                  <a:cubicBezTo>
                    <a:pt x="241" y="816"/>
                    <a:pt x="197" y="739"/>
                    <a:pt x="137" y="720"/>
                  </a:cubicBezTo>
                  <a:cubicBezTo>
                    <a:pt x="94" y="631"/>
                    <a:pt x="157" y="532"/>
                    <a:pt x="181" y="460"/>
                  </a:cubicBezTo>
                  <a:cubicBezTo>
                    <a:pt x="151" y="398"/>
                    <a:pt x="126" y="332"/>
                    <a:pt x="101" y="264"/>
                  </a:cubicBezTo>
                  <a:cubicBezTo>
                    <a:pt x="80" y="307"/>
                    <a:pt x="97" y="388"/>
                    <a:pt x="53" y="408"/>
                  </a:cubicBezTo>
                  <a:cubicBezTo>
                    <a:pt x="7" y="355"/>
                    <a:pt x="27" y="204"/>
                    <a:pt x="73" y="168"/>
                  </a:cubicBezTo>
                  <a:cubicBezTo>
                    <a:pt x="72" y="110"/>
                    <a:pt x="62" y="61"/>
                    <a:pt x="64" y="0"/>
                  </a:cubicBezTo>
                  <a:cubicBezTo>
                    <a:pt x="22" y="155"/>
                    <a:pt x="0" y="318"/>
                    <a:pt x="0" y="486"/>
                  </a:cubicBezTo>
                  <a:cubicBezTo>
                    <a:pt x="0" y="608"/>
                    <a:pt x="12" y="727"/>
                    <a:pt x="34" y="843"/>
                  </a:cubicBezTo>
                  <a:cubicBezTo>
                    <a:pt x="52" y="890"/>
                    <a:pt x="78" y="930"/>
                    <a:pt x="101" y="972"/>
                  </a:cubicBezTo>
                  <a:cubicBezTo>
                    <a:pt x="108" y="915"/>
                    <a:pt x="93" y="826"/>
                    <a:pt x="105" y="7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76" name="Freeform 79"/>
            <p:cNvSpPr>
              <a:spLocks/>
            </p:cNvSpPr>
            <p:nvPr/>
          </p:nvSpPr>
          <p:spPr bwMode="auto">
            <a:xfrm rot="41684">
              <a:off x="10284509" y="2074067"/>
              <a:ext cx="343012" cy="559183"/>
            </a:xfrm>
            <a:custGeom>
              <a:avLst/>
              <a:gdLst/>
              <a:ahLst/>
              <a:cxnLst>
                <a:cxn ang="0">
                  <a:pos x="60" y="516"/>
                </a:cxn>
                <a:cxn ang="0">
                  <a:pos x="108" y="356"/>
                </a:cxn>
                <a:cxn ang="0">
                  <a:pos x="272" y="140"/>
                </a:cxn>
                <a:cxn ang="0">
                  <a:pos x="316" y="0"/>
                </a:cxn>
                <a:cxn ang="0">
                  <a:pos x="212" y="96"/>
                </a:cxn>
                <a:cxn ang="0">
                  <a:pos x="213" y="94"/>
                </a:cxn>
                <a:cxn ang="0">
                  <a:pos x="0" y="511"/>
                </a:cxn>
                <a:cxn ang="0">
                  <a:pos x="68" y="388"/>
                </a:cxn>
                <a:cxn ang="0">
                  <a:pos x="60" y="516"/>
                </a:cxn>
              </a:cxnLst>
              <a:rect l="0" t="0" r="r" b="b"/>
              <a:pathLst>
                <a:path w="316" h="516">
                  <a:moveTo>
                    <a:pt x="60" y="516"/>
                  </a:moveTo>
                  <a:cubicBezTo>
                    <a:pt x="101" y="493"/>
                    <a:pt x="137" y="412"/>
                    <a:pt x="108" y="356"/>
                  </a:cubicBezTo>
                  <a:cubicBezTo>
                    <a:pt x="114" y="254"/>
                    <a:pt x="238" y="211"/>
                    <a:pt x="272" y="140"/>
                  </a:cubicBezTo>
                  <a:cubicBezTo>
                    <a:pt x="294" y="96"/>
                    <a:pt x="287" y="47"/>
                    <a:pt x="316" y="0"/>
                  </a:cubicBezTo>
                  <a:cubicBezTo>
                    <a:pt x="282" y="16"/>
                    <a:pt x="260" y="80"/>
                    <a:pt x="212" y="96"/>
                  </a:cubicBezTo>
                  <a:cubicBezTo>
                    <a:pt x="212" y="96"/>
                    <a:pt x="213" y="95"/>
                    <a:pt x="213" y="94"/>
                  </a:cubicBezTo>
                  <a:cubicBezTo>
                    <a:pt x="125" y="223"/>
                    <a:pt x="53" y="363"/>
                    <a:pt x="0" y="511"/>
                  </a:cubicBezTo>
                  <a:cubicBezTo>
                    <a:pt x="20" y="471"/>
                    <a:pt x="43" y="430"/>
                    <a:pt x="68" y="388"/>
                  </a:cubicBezTo>
                  <a:cubicBezTo>
                    <a:pt x="82" y="429"/>
                    <a:pt x="35" y="477"/>
                    <a:pt x="60" y="51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77" name="Freeform 80"/>
            <p:cNvSpPr>
              <a:spLocks/>
            </p:cNvSpPr>
            <p:nvPr/>
          </p:nvSpPr>
          <p:spPr bwMode="auto">
            <a:xfrm rot="41684">
              <a:off x="10917826" y="1518792"/>
              <a:ext cx="464402" cy="268452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112" y="156"/>
                </a:cxn>
                <a:cxn ang="0">
                  <a:pos x="320" y="80"/>
                </a:cxn>
                <a:cxn ang="0">
                  <a:pos x="428" y="0"/>
                </a:cxn>
                <a:cxn ang="0">
                  <a:pos x="312" y="24"/>
                </a:cxn>
                <a:cxn ang="0">
                  <a:pos x="341" y="0"/>
                </a:cxn>
                <a:cxn ang="0">
                  <a:pos x="55" y="177"/>
                </a:cxn>
                <a:cxn ang="0">
                  <a:pos x="68" y="172"/>
                </a:cxn>
                <a:cxn ang="0">
                  <a:pos x="0" y="248"/>
                </a:cxn>
              </a:cxnLst>
              <a:rect l="0" t="0" r="r" b="b"/>
              <a:pathLst>
                <a:path w="428" h="248">
                  <a:moveTo>
                    <a:pt x="0" y="248"/>
                  </a:moveTo>
                  <a:cubicBezTo>
                    <a:pt x="44" y="242"/>
                    <a:pt x="108" y="203"/>
                    <a:pt x="112" y="156"/>
                  </a:cubicBezTo>
                  <a:cubicBezTo>
                    <a:pt x="162" y="103"/>
                    <a:pt x="251" y="108"/>
                    <a:pt x="320" y="80"/>
                  </a:cubicBezTo>
                  <a:cubicBezTo>
                    <a:pt x="365" y="62"/>
                    <a:pt x="391" y="18"/>
                    <a:pt x="428" y="0"/>
                  </a:cubicBezTo>
                  <a:cubicBezTo>
                    <a:pt x="385" y="3"/>
                    <a:pt x="361" y="27"/>
                    <a:pt x="312" y="24"/>
                  </a:cubicBezTo>
                  <a:cubicBezTo>
                    <a:pt x="320" y="16"/>
                    <a:pt x="330" y="7"/>
                    <a:pt x="341" y="0"/>
                  </a:cubicBezTo>
                  <a:cubicBezTo>
                    <a:pt x="240" y="50"/>
                    <a:pt x="144" y="109"/>
                    <a:pt x="55" y="177"/>
                  </a:cubicBezTo>
                  <a:cubicBezTo>
                    <a:pt x="59" y="175"/>
                    <a:pt x="64" y="173"/>
                    <a:pt x="68" y="172"/>
                  </a:cubicBezTo>
                  <a:cubicBezTo>
                    <a:pt x="53" y="205"/>
                    <a:pt x="9" y="209"/>
                    <a:pt x="0" y="2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78" name="Freeform 81"/>
            <p:cNvSpPr>
              <a:spLocks/>
            </p:cNvSpPr>
            <p:nvPr/>
          </p:nvSpPr>
          <p:spPr bwMode="auto">
            <a:xfrm rot="41684">
              <a:off x="10541580" y="1611084"/>
              <a:ext cx="819664" cy="603739"/>
            </a:xfrm>
            <a:custGeom>
              <a:avLst/>
              <a:gdLst/>
              <a:ahLst/>
              <a:cxnLst>
                <a:cxn ang="0">
                  <a:pos x="108" y="404"/>
                </a:cxn>
                <a:cxn ang="0">
                  <a:pos x="56" y="556"/>
                </a:cxn>
                <a:cxn ang="0">
                  <a:pos x="228" y="424"/>
                </a:cxn>
                <a:cxn ang="0">
                  <a:pos x="212" y="400"/>
                </a:cxn>
                <a:cxn ang="0">
                  <a:pos x="364" y="272"/>
                </a:cxn>
                <a:cxn ang="0">
                  <a:pos x="332" y="352"/>
                </a:cxn>
                <a:cxn ang="0">
                  <a:pos x="544" y="236"/>
                </a:cxn>
                <a:cxn ang="0">
                  <a:pos x="756" y="60"/>
                </a:cxn>
                <a:cxn ang="0">
                  <a:pos x="584" y="96"/>
                </a:cxn>
                <a:cxn ang="0">
                  <a:pos x="660" y="0"/>
                </a:cxn>
                <a:cxn ang="0">
                  <a:pos x="480" y="56"/>
                </a:cxn>
                <a:cxn ang="0">
                  <a:pos x="320" y="180"/>
                </a:cxn>
                <a:cxn ang="0">
                  <a:pos x="388" y="100"/>
                </a:cxn>
                <a:cxn ang="0">
                  <a:pos x="378" y="105"/>
                </a:cxn>
                <a:cxn ang="0">
                  <a:pos x="184" y="278"/>
                </a:cxn>
                <a:cxn ang="0">
                  <a:pos x="94" y="377"/>
                </a:cxn>
                <a:cxn ang="0">
                  <a:pos x="2" y="496"/>
                </a:cxn>
                <a:cxn ang="0">
                  <a:pos x="0" y="500"/>
                </a:cxn>
                <a:cxn ang="0">
                  <a:pos x="108" y="404"/>
                </a:cxn>
              </a:cxnLst>
              <a:rect l="0" t="0" r="r" b="b"/>
              <a:pathLst>
                <a:path w="756" h="556">
                  <a:moveTo>
                    <a:pt x="108" y="404"/>
                  </a:moveTo>
                  <a:cubicBezTo>
                    <a:pt x="89" y="453"/>
                    <a:pt x="68" y="500"/>
                    <a:pt x="56" y="556"/>
                  </a:cubicBezTo>
                  <a:cubicBezTo>
                    <a:pt x="107" y="521"/>
                    <a:pt x="175" y="469"/>
                    <a:pt x="228" y="424"/>
                  </a:cubicBezTo>
                  <a:cubicBezTo>
                    <a:pt x="229" y="410"/>
                    <a:pt x="209" y="416"/>
                    <a:pt x="212" y="400"/>
                  </a:cubicBezTo>
                  <a:cubicBezTo>
                    <a:pt x="231" y="329"/>
                    <a:pt x="289" y="274"/>
                    <a:pt x="364" y="272"/>
                  </a:cubicBezTo>
                  <a:cubicBezTo>
                    <a:pt x="378" y="308"/>
                    <a:pt x="342" y="327"/>
                    <a:pt x="332" y="352"/>
                  </a:cubicBezTo>
                  <a:cubicBezTo>
                    <a:pt x="408" y="319"/>
                    <a:pt x="468" y="270"/>
                    <a:pt x="544" y="236"/>
                  </a:cubicBezTo>
                  <a:cubicBezTo>
                    <a:pt x="508" y="71"/>
                    <a:pt x="708" y="141"/>
                    <a:pt x="756" y="60"/>
                  </a:cubicBezTo>
                  <a:cubicBezTo>
                    <a:pt x="692" y="37"/>
                    <a:pt x="648" y="93"/>
                    <a:pt x="584" y="96"/>
                  </a:cubicBezTo>
                  <a:cubicBezTo>
                    <a:pt x="588" y="59"/>
                    <a:pt x="638" y="33"/>
                    <a:pt x="660" y="0"/>
                  </a:cubicBezTo>
                  <a:cubicBezTo>
                    <a:pt x="596" y="15"/>
                    <a:pt x="532" y="29"/>
                    <a:pt x="480" y="56"/>
                  </a:cubicBezTo>
                  <a:cubicBezTo>
                    <a:pt x="462" y="118"/>
                    <a:pt x="393" y="160"/>
                    <a:pt x="320" y="180"/>
                  </a:cubicBezTo>
                  <a:cubicBezTo>
                    <a:pt x="328" y="139"/>
                    <a:pt x="368" y="130"/>
                    <a:pt x="388" y="100"/>
                  </a:cubicBezTo>
                  <a:cubicBezTo>
                    <a:pt x="385" y="101"/>
                    <a:pt x="382" y="103"/>
                    <a:pt x="378" y="105"/>
                  </a:cubicBezTo>
                  <a:cubicBezTo>
                    <a:pt x="309" y="158"/>
                    <a:pt x="245" y="216"/>
                    <a:pt x="184" y="278"/>
                  </a:cubicBezTo>
                  <a:cubicBezTo>
                    <a:pt x="162" y="315"/>
                    <a:pt x="128" y="346"/>
                    <a:pt x="94" y="377"/>
                  </a:cubicBezTo>
                  <a:cubicBezTo>
                    <a:pt x="62" y="416"/>
                    <a:pt x="31" y="456"/>
                    <a:pt x="2" y="496"/>
                  </a:cubicBezTo>
                  <a:cubicBezTo>
                    <a:pt x="1" y="498"/>
                    <a:pt x="1" y="499"/>
                    <a:pt x="0" y="500"/>
                  </a:cubicBezTo>
                  <a:cubicBezTo>
                    <a:pt x="43" y="491"/>
                    <a:pt x="56" y="418"/>
                    <a:pt x="108" y="40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79" name="Freeform 82"/>
            <p:cNvSpPr>
              <a:spLocks/>
            </p:cNvSpPr>
            <p:nvPr/>
          </p:nvSpPr>
          <p:spPr bwMode="auto">
            <a:xfrm rot="41684">
              <a:off x="11382510" y="1414660"/>
              <a:ext cx="183756" cy="66835"/>
            </a:xfrm>
            <a:custGeom>
              <a:avLst/>
              <a:gdLst/>
              <a:ahLst/>
              <a:cxnLst>
                <a:cxn ang="0">
                  <a:pos x="58" y="60"/>
                </a:cxn>
                <a:cxn ang="0">
                  <a:pos x="170" y="4"/>
                </a:cxn>
                <a:cxn ang="0">
                  <a:pos x="155" y="0"/>
                </a:cxn>
                <a:cxn ang="0">
                  <a:pos x="0" y="60"/>
                </a:cxn>
                <a:cxn ang="0">
                  <a:pos x="30" y="56"/>
                </a:cxn>
                <a:cxn ang="0">
                  <a:pos x="58" y="60"/>
                </a:cxn>
              </a:cxnLst>
              <a:rect l="0" t="0" r="r" b="b"/>
              <a:pathLst>
                <a:path w="170" h="62">
                  <a:moveTo>
                    <a:pt x="58" y="60"/>
                  </a:moveTo>
                  <a:cubicBezTo>
                    <a:pt x="103" y="52"/>
                    <a:pt x="130" y="9"/>
                    <a:pt x="170" y="4"/>
                  </a:cubicBezTo>
                  <a:cubicBezTo>
                    <a:pt x="166" y="1"/>
                    <a:pt x="160" y="0"/>
                    <a:pt x="155" y="0"/>
                  </a:cubicBezTo>
                  <a:cubicBezTo>
                    <a:pt x="102" y="18"/>
                    <a:pt x="51" y="38"/>
                    <a:pt x="0" y="60"/>
                  </a:cubicBezTo>
                  <a:cubicBezTo>
                    <a:pt x="10" y="58"/>
                    <a:pt x="20" y="56"/>
                    <a:pt x="30" y="56"/>
                  </a:cubicBezTo>
                  <a:cubicBezTo>
                    <a:pt x="39" y="56"/>
                    <a:pt x="50" y="62"/>
                    <a:pt x="58" y="6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80" name="Freeform 83"/>
            <p:cNvSpPr>
              <a:spLocks/>
            </p:cNvSpPr>
            <p:nvPr/>
          </p:nvSpPr>
          <p:spPr bwMode="auto">
            <a:xfrm rot="41684">
              <a:off x="13916469" y="2853946"/>
              <a:ext cx="256146" cy="1019227"/>
            </a:xfrm>
            <a:custGeom>
              <a:avLst/>
              <a:gdLst/>
              <a:ahLst/>
              <a:cxnLst>
                <a:cxn ang="0">
                  <a:pos x="167" y="121"/>
                </a:cxn>
                <a:cxn ang="0">
                  <a:pos x="195" y="161"/>
                </a:cxn>
                <a:cxn ang="0">
                  <a:pos x="191" y="373"/>
                </a:cxn>
                <a:cxn ang="0">
                  <a:pos x="147" y="229"/>
                </a:cxn>
                <a:cxn ang="0">
                  <a:pos x="67" y="417"/>
                </a:cxn>
                <a:cxn ang="0">
                  <a:pos x="107" y="689"/>
                </a:cxn>
                <a:cxn ang="0">
                  <a:pos x="39" y="861"/>
                </a:cxn>
                <a:cxn ang="0">
                  <a:pos x="139" y="729"/>
                </a:cxn>
                <a:cxn ang="0">
                  <a:pos x="139" y="941"/>
                </a:cxn>
                <a:cxn ang="0">
                  <a:pos x="198" y="834"/>
                </a:cxn>
                <a:cxn ang="0">
                  <a:pos x="236" y="459"/>
                </a:cxn>
                <a:cxn ang="0">
                  <a:pos x="179" y="0"/>
                </a:cxn>
                <a:cxn ang="0">
                  <a:pos x="167" y="121"/>
                </a:cxn>
              </a:cxnLst>
              <a:rect l="0" t="0" r="r" b="b"/>
              <a:pathLst>
                <a:path w="236" h="941">
                  <a:moveTo>
                    <a:pt x="167" y="121"/>
                  </a:moveTo>
                  <a:cubicBezTo>
                    <a:pt x="170" y="137"/>
                    <a:pt x="188" y="146"/>
                    <a:pt x="195" y="161"/>
                  </a:cubicBezTo>
                  <a:cubicBezTo>
                    <a:pt x="225" y="223"/>
                    <a:pt x="224" y="316"/>
                    <a:pt x="191" y="373"/>
                  </a:cubicBezTo>
                  <a:cubicBezTo>
                    <a:pt x="150" y="351"/>
                    <a:pt x="157" y="281"/>
                    <a:pt x="147" y="229"/>
                  </a:cubicBezTo>
                  <a:cubicBezTo>
                    <a:pt x="114" y="286"/>
                    <a:pt x="101" y="361"/>
                    <a:pt x="67" y="417"/>
                  </a:cubicBezTo>
                  <a:cubicBezTo>
                    <a:pt x="85" y="501"/>
                    <a:pt x="158" y="598"/>
                    <a:pt x="107" y="689"/>
                  </a:cubicBezTo>
                  <a:cubicBezTo>
                    <a:pt x="45" y="700"/>
                    <a:pt x="0" y="801"/>
                    <a:pt x="39" y="861"/>
                  </a:cubicBezTo>
                  <a:cubicBezTo>
                    <a:pt x="106" y="851"/>
                    <a:pt x="85" y="753"/>
                    <a:pt x="139" y="729"/>
                  </a:cubicBezTo>
                  <a:cubicBezTo>
                    <a:pt x="158" y="789"/>
                    <a:pt x="142" y="877"/>
                    <a:pt x="139" y="941"/>
                  </a:cubicBezTo>
                  <a:cubicBezTo>
                    <a:pt x="161" y="908"/>
                    <a:pt x="182" y="873"/>
                    <a:pt x="198" y="834"/>
                  </a:cubicBezTo>
                  <a:cubicBezTo>
                    <a:pt x="223" y="713"/>
                    <a:pt x="236" y="588"/>
                    <a:pt x="236" y="459"/>
                  </a:cubicBezTo>
                  <a:cubicBezTo>
                    <a:pt x="236" y="301"/>
                    <a:pt x="216" y="147"/>
                    <a:pt x="179" y="0"/>
                  </a:cubicBezTo>
                  <a:cubicBezTo>
                    <a:pt x="176" y="43"/>
                    <a:pt x="160" y="82"/>
                    <a:pt x="167" y="1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81" name="Freeform 87"/>
            <p:cNvSpPr>
              <a:spLocks/>
            </p:cNvSpPr>
            <p:nvPr/>
          </p:nvSpPr>
          <p:spPr bwMode="auto">
            <a:xfrm rot="41684">
              <a:off x="12606683" y="4362515"/>
              <a:ext cx="893167" cy="763028"/>
            </a:xfrm>
            <a:custGeom>
              <a:avLst/>
              <a:gdLst/>
              <a:ahLst/>
              <a:cxnLst>
                <a:cxn ang="0">
                  <a:pos x="663" y="125"/>
                </a:cxn>
                <a:cxn ang="0">
                  <a:pos x="503" y="173"/>
                </a:cxn>
                <a:cxn ang="0">
                  <a:pos x="539" y="53"/>
                </a:cxn>
                <a:cxn ang="0">
                  <a:pos x="367" y="125"/>
                </a:cxn>
                <a:cxn ang="0">
                  <a:pos x="411" y="189"/>
                </a:cxn>
                <a:cxn ang="0">
                  <a:pos x="255" y="265"/>
                </a:cxn>
                <a:cxn ang="0">
                  <a:pos x="51" y="297"/>
                </a:cxn>
                <a:cxn ang="0">
                  <a:pos x="23" y="473"/>
                </a:cxn>
                <a:cxn ang="0">
                  <a:pos x="239" y="421"/>
                </a:cxn>
                <a:cxn ang="0">
                  <a:pos x="283" y="457"/>
                </a:cxn>
                <a:cxn ang="0">
                  <a:pos x="123" y="561"/>
                </a:cxn>
                <a:cxn ang="0">
                  <a:pos x="11" y="565"/>
                </a:cxn>
                <a:cxn ang="0">
                  <a:pos x="11" y="689"/>
                </a:cxn>
                <a:cxn ang="0">
                  <a:pos x="339" y="621"/>
                </a:cxn>
                <a:cxn ang="0">
                  <a:pos x="279" y="689"/>
                </a:cxn>
                <a:cxn ang="0">
                  <a:pos x="435" y="621"/>
                </a:cxn>
                <a:cxn ang="0">
                  <a:pos x="419" y="597"/>
                </a:cxn>
                <a:cxn ang="0">
                  <a:pos x="711" y="453"/>
                </a:cxn>
                <a:cxn ang="0">
                  <a:pos x="779" y="305"/>
                </a:cxn>
                <a:cxn ang="0">
                  <a:pos x="571" y="381"/>
                </a:cxn>
                <a:cxn ang="0">
                  <a:pos x="795" y="217"/>
                </a:cxn>
                <a:cxn ang="0">
                  <a:pos x="807" y="45"/>
                </a:cxn>
                <a:cxn ang="0">
                  <a:pos x="663" y="125"/>
                </a:cxn>
              </a:cxnLst>
              <a:rect l="0" t="0" r="r" b="b"/>
              <a:pathLst>
                <a:path w="823" h="704">
                  <a:moveTo>
                    <a:pt x="663" y="125"/>
                  </a:moveTo>
                  <a:cubicBezTo>
                    <a:pt x="617" y="149"/>
                    <a:pt x="563" y="190"/>
                    <a:pt x="503" y="173"/>
                  </a:cubicBezTo>
                  <a:cubicBezTo>
                    <a:pt x="487" y="121"/>
                    <a:pt x="551" y="115"/>
                    <a:pt x="539" y="53"/>
                  </a:cubicBezTo>
                  <a:cubicBezTo>
                    <a:pt x="479" y="0"/>
                    <a:pt x="365" y="67"/>
                    <a:pt x="367" y="125"/>
                  </a:cubicBezTo>
                  <a:cubicBezTo>
                    <a:pt x="368" y="151"/>
                    <a:pt x="410" y="166"/>
                    <a:pt x="411" y="189"/>
                  </a:cubicBezTo>
                  <a:cubicBezTo>
                    <a:pt x="413" y="245"/>
                    <a:pt x="301" y="257"/>
                    <a:pt x="255" y="265"/>
                  </a:cubicBezTo>
                  <a:cubicBezTo>
                    <a:pt x="181" y="279"/>
                    <a:pt x="118" y="289"/>
                    <a:pt x="51" y="297"/>
                  </a:cubicBezTo>
                  <a:cubicBezTo>
                    <a:pt x="45" y="355"/>
                    <a:pt x="13" y="425"/>
                    <a:pt x="23" y="473"/>
                  </a:cubicBezTo>
                  <a:cubicBezTo>
                    <a:pt x="89" y="464"/>
                    <a:pt x="153" y="405"/>
                    <a:pt x="239" y="421"/>
                  </a:cubicBezTo>
                  <a:cubicBezTo>
                    <a:pt x="257" y="424"/>
                    <a:pt x="281" y="438"/>
                    <a:pt x="283" y="457"/>
                  </a:cubicBezTo>
                  <a:cubicBezTo>
                    <a:pt x="288" y="509"/>
                    <a:pt x="189" y="554"/>
                    <a:pt x="123" y="561"/>
                  </a:cubicBezTo>
                  <a:cubicBezTo>
                    <a:pt x="81" y="565"/>
                    <a:pt x="40" y="551"/>
                    <a:pt x="11" y="565"/>
                  </a:cubicBezTo>
                  <a:cubicBezTo>
                    <a:pt x="0" y="602"/>
                    <a:pt x="17" y="645"/>
                    <a:pt x="11" y="689"/>
                  </a:cubicBezTo>
                  <a:cubicBezTo>
                    <a:pt x="119" y="686"/>
                    <a:pt x="235" y="615"/>
                    <a:pt x="339" y="621"/>
                  </a:cubicBezTo>
                  <a:cubicBezTo>
                    <a:pt x="328" y="653"/>
                    <a:pt x="286" y="653"/>
                    <a:pt x="279" y="689"/>
                  </a:cubicBezTo>
                  <a:cubicBezTo>
                    <a:pt x="339" y="704"/>
                    <a:pt x="408" y="665"/>
                    <a:pt x="435" y="621"/>
                  </a:cubicBezTo>
                  <a:cubicBezTo>
                    <a:pt x="434" y="609"/>
                    <a:pt x="408" y="610"/>
                    <a:pt x="419" y="597"/>
                  </a:cubicBezTo>
                  <a:cubicBezTo>
                    <a:pt x="496" y="529"/>
                    <a:pt x="624" y="512"/>
                    <a:pt x="711" y="453"/>
                  </a:cubicBezTo>
                  <a:cubicBezTo>
                    <a:pt x="734" y="404"/>
                    <a:pt x="766" y="364"/>
                    <a:pt x="779" y="305"/>
                  </a:cubicBezTo>
                  <a:cubicBezTo>
                    <a:pt x="722" y="330"/>
                    <a:pt x="651" y="432"/>
                    <a:pt x="571" y="381"/>
                  </a:cubicBezTo>
                  <a:cubicBezTo>
                    <a:pt x="598" y="279"/>
                    <a:pt x="688" y="240"/>
                    <a:pt x="795" y="217"/>
                  </a:cubicBezTo>
                  <a:cubicBezTo>
                    <a:pt x="823" y="186"/>
                    <a:pt x="810" y="95"/>
                    <a:pt x="807" y="45"/>
                  </a:cubicBezTo>
                  <a:cubicBezTo>
                    <a:pt x="761" y="70"/>
                    <a:pt x="713" y="99"/>
                    <a:pt x="663" y="1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82" name="Freeform 91"/>
            <p:cNvSpPr>
              <a:spLocks/>
            </p:cNvSpPr>
            <p:nvPr/>
          </p:nvSpPr>
          <p:spPr bwMode="auto">
            <a:xfrm rot="41684">
              <a:off x="13003780" y="1637559"/>
              <a:ext cx="812982" cy="602625"/>
            </a:xfrm>
            <a:custGeom>
              <a:avLst/>
              <a:gdLst/>
              <a:ahLst/>
              <a:cxnLst>
                <a:cxn ang="0">
                  <a:pos x="368" y="104"/>
                </a:cxn>
                <a:cxn ang="0">
                  <a:pos x="432" y="180"/>
                </a:cxn>
                <a:cxn ang="0">
                  <a:pos x="272" y="56"/>
                </a:cxn>
                <a:cxn ang="0">
                  <a:pos x="96" y="0"/>
                </a:cxn>
                <a:cxn ang="0">
                  <a:pos x="172" y="96"/>
                </a:cxn>
                <a:cxn ang="0">
                  <a:pos x="0" y="60"/>
                </a:cxn>
                <a:cxn ang="0">
                  <a:pos x="212" y="232"/>
                </a:cxn>
                <a:cxn ang="0">
                  <a:pos x="420" y="352"/>
                </a:cxn>
                <a:cxn ang="0">
                  <a:pos x="384" y="276"/>
                </a:cxn>
                <a:cxn ang="0">
                  <a:pos x="544" y="392"/>
                </a:cxn>
                <a:cxn ang="0">
                  <a:pos x="528" y="416"/>
                </a:cxn>
                <a:cxn ang="0">
                  <a:pos x="700" y="556"/>
                </a:cxn>
                <a:cxn ang="0">
                  <a:pos x="648" y="400"/>
                </a:cxn>
                <a:cxn ang="0">
                  <a:pos x="749" y="498"/>
                </a:cxn>
                <a:cxn ang="0">
                  <a:pos x="368" y="104"/>
                </a:cxn>
              </a:cxnLst>
              <a:rect l="0" t="0" r="r" b="b"/>
              <a:pathLst>
                <a:path w="749" h="556">
                  <a:moveTo>
                    <a:pt x="368" y="104"/>
                  </a:moveTo>
                  <a:cubicBezTo>
                    <a:pt x="383" y="126"/>
                    <a:pt x="426" y="143"/>
                    <a:pt x="432" y="180"/>
                  </a:cubicBezTo>
                  <a:cubicBezTo>
                    <a:pt x="362" y="155"/>
                    <a:pt x="296" y="127"/>
                    <a:pt x="272" y="56"/>
                  </a:cubicBezTo>
                  <a:cubicBezTo>
                    <a:pt x="222" y="29"/>
                    <a:pt x="157" y="16"/>
                    <a:pt x="96" y="0"/>
                  </a:cubicBezTo>
                  <a:cubicBezTo>
                    <a:pt x="111" y="26"/>
                    <a:pt x="159" y="55"/>
                    <a:pt x="172" y="96"/>
                  </a:cubicBezTo>
                  <a:cubicBezTo>
                    <a:pt x="106" y="95"/>
                    <a:pt x="73" y="40"/>
                    <a:pt x="0" y="60"/>
                  </a:cubicBezTo>
                  <a:cubicBezTo>
                    <a:pt x="46" y="142"/>
                    <a:pt x="246" y="70"/>
                    <a:pt x="212" y="232"/>
                  </a:cubicBezTo>
                  <a:cubicBezTo>
                    <a:pt x="281" y="272"/>
                    <a:pt x="351" y="312"/>
                    <a:pt x="420" y="352"/>
                  </a:cubicBezTo>
                  <a:cubicBezTo>
                    <a:pt x="414" y="321"/>
                    <a:pt x="385" y="312"/>
                    <a:pt x="384" y="276"/>
                  </a:cubicBezTo>
                  <a:cubicBezTo>
                    <a:pt x="462" y="259"/>
                    <a:pt x="518" y="331"/>
                    <a:pt x="544" y="392"/>
                  </a:cubicBezTo>
                  <a:cubicBezTo>
                    <a:pt x="547" y="409"/>
                    <a:pt x="533" y="408"/>
                    <a:pt x="528" y="416"/>
                  </a:cubicBezTo>
                  <a:cubicBezTo>
                    <a:pt x="576" y="472"/>
                    <a:pt x="645" y="507"/>
                    <a:pt x="700" y="556"/>
                  </a:cubicBezTo>
                  <a:cubicBezTo>
                    <a:pt x="688" y="499"/>
                    <a:pt x="663" y="455"/>
                    <a:pt x="648" y="400"/>
                  </a:cubicBezTo>
                  <a:cubicBezTo>
                    <a:pt x="694" y="421"/>
                    <a:pt x="707" y="474"/>
                    <a:pt x="749" y="498"/>
                  </a:cubicBezTo>
                  <a:cubicBezTo>
                    <a:pt x="642" y="349"/>
                    <a:pt x="514" y="216"/>
                    <a:pt x="368" y="10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83" name="Freeform 92"/>
            <p:cNvSpPr>
              <a:spLocks/>
            </p:cNvSpPr>
            <p:nvPr/>
          </p:nvSpPr>
          <p:spPr bwMode="auto">
            <a:xfrm rot="41684">
              <a:off x="13467305" y="3336273"/>
              <a:ext cx="598044" cy="1028138"/>
            </a:xfrm>
            <a:custGeom>
              <a:avLst/>
              <a:gdLst/>
              <a:ahLst/>
              <a:cxnLst>
                <a:cxn ang="0">
                  <a:pos x="308" y="188"/>
                </a:cxn>
                <a:cxn ang="0">
                  <a:pos x="240" y="24"/>
                </a:cxn>
                <a:cxn ang="0">
                  <a:pos x="184" y="156"/>
                </a:cxn>
                <a:cxn ang="0">
                  <a:pos x="236" y="212"/>
                </a:cxn>
                <a:cxn ang="0">
                  <a:pos x="116" y="348"/>
                </a:cxn>
                <a:cxn ang="0">
                  <a:pos x="0" y="404"/>
                </a:cxn>
                <a:cxn ang="0">
                  <a:pos x="24" y="636"/>
                </a:cxn>
                <a:cxn ang="0">
                  <a:pos x="196" y="532"/>
                </a:cxn>
                <a:cxn ang="0">
                  <a:pos x="228" y="584"/>
                </a:cxn>
                <a:cxn ang="0">
                  <a:pos x="40" y="756"/>
                </a:cxn>
                <a:cxn ang="0">
                  <a:pos x="52" y="948"/>
                </a:cxn>
                <a:cxn ang="0">
                  <a:pos x="300" y="780"/>
                </a:cxn>
                <a:cxn ang="0">
                  <a:pos x="280" y="912"/>
                </a:cxn>
                <a:cxn ang="0">
                  <a:pos x="380" y="792"/>
                </a:cxn>
                <a:cxn ang="0">
                  <a:pos x="444" y="624"/>
                </a:cxn>
                <a:cxn ang="0">
                  <a:pos x="536" y="508"/>
                </a:cxn>
                <a:cxn ang="0">
                  <a:pos x="532" y="312"/>
                </a:cxn>
                <a:cxn ang="0">
                  <a:pos x="432" y="444"/>
                </a:cxn>
                <a:cxn ang="0">
                  <a:pos x="448" y="260"/>
                </a:cxn>
                <a:cxn ang="0">
                  <a:pos x="520" y="200"/>
                </a:cxn>
                <a:cxn ang="0">
                  <a:pos x="456" y="0"/>
                </a:cxn>
                <a:cxn ang="0">
                  <a:pos x="308" y="188"/>
                </a:cxn>
              </a:cxnLst>
              <a:rect l="0" t="0" r="r" b="b"/>
              <a:pathLst>
                <a:path w="552" h="948">
                  <a:moveTo>
                    <a:pt x="308" y="188"/>
                  </a:moveTo>
                  <a:cubicBezTo>
                    <a:pt x="260" y="150"/>
                    <a:pt x="325" y="21"/>
                    <a:pt x="240" y="24"/>
                  </a:cubicBezTo>
                  <a:cubicBezTo>
                    <a:pt x="198" y="25"/>
                    <a:pt x="162" y="96"/>
                    <a:pt x="184" y="156"/>
                  </a:cubicBezTo>
                  <a:cubicBezTo>
                    <a:pt x="194" y="183"/>
                    <a:pt x="230" y="191"/>
                    <a:pt x="236" y="212"/>
                  </a:cubicBezTo>
                  <a:cubicBezTo>
                    <a:pt x="256" y="286"/>
                    <a:pt x="147" y="331"/>
                    <a:pt x="116" y="348"/>
                  </a:cubicBezTo>
                  <a:cubicBezTo>
                    <a:pt x="79" y="369"/>
                    <a:pt x="39" y="381"/>
                    <a:pt x="0" y="404"/>
                  </a:cubicBezTo>
                  <a:cubicBezTo>
                    <a:pt x="15" y="482"/>
                    <a:pt x="6" y="568"/>
                    <a:pt x="24" y="636"/>
                  </a:cubicBezTo>
                  <a:cubicBezTo>
                    <a:pt x="77" y="612"/>
                    <a:pt x="115" y="512"/>
                    <a:pt x="196" y="532"/>
                  </a:cubicBezTo>
                  <a:cubicBezTo>
                    <a:pt x="214" y="537"/>
                    <a:pt x="227" y="562"/>
                    <a:pt x="228" y="584"/>
                  </a:cubicBezTo>
                  <a:cubicBezTo>
                    <a:pt x="232" y="670"/>
                    <a:pt x="139" y="755"/>
                    <a:pt x="40" y="756"/>
                  </a:cubicBezTo>
                  <a:cubicBezTo>
                    <a:pt x="22" y="813"/>
                    <a:pt x="56" y="880"/>
                    <a:pt x="52" y="948"/>
                  </a:cubicBezTo>
                  <a:cubicBezTo>
                    <a:pt x="150" y="907"/>
                    <a:pt x="203" y="822"/>
                    <a:pt x="300" y="780"/>
                  </a:cubicBezTo>
                  <a:cubicBezTo>
                    <a:pt x="321" y="831"/>
                    <a:pt x="250" y="865"/>
                    <a:pt x="280" y="912"/>
                  </a:cubicBezTo>
                  <a:cubicBezTo>
                    <a:pt x="334" y="909"/>
                    <a:pt x="361" y="844"/>
                    <a:pt x="380" y="792"/>
                  </a:cubicBezTo>
                  <a:cubicBezTo>
                    <a:pt x="330" y="727"/>
                    <a:pt x="398" y="673"/>
                    <a:pt x="444" y="624"/>
                  </a:cubicBezTo>
                  <a:cubicBezTo>
                    <a:pt x="474" y="592"/>
                    <a:pt x="525" y="550"/>
                    <a:pt x="536" y="508"/>
                  </a:cubicBezTo>
                  <a:cubicBezTo>
                    <a:pt x="552" y="451"/>
                    <a:pt x="540" y="387"/>
                    <a:pt x="532" y="312"/>
                  </a:cubicBezTo>
                  <a:cubicBezTo>
                    <a:pt x="517" y="344"/>
                    <a:pt x="490" y="464"/>
                    <a:pt x="432" y="444"/>
                  </a:cubicBezTo>
                  <a:cubicBezTo>
                    <a:pt x="385" y="428"/>
                    <a:pt x="423" y="300"/>
                    <a:pt x="448" y="260"/>
                  </a:cubicBezTo>
                  <a:cubicBezTo>
                    <a:pt x="464" y="234"/>
                    <a:pt x="493" y="216"/>
                    <a:pt x="520" y="200"/>
                  </a:cubicBezTo>
                  <a:cubicBezTo>
                    <a:pt x="513" y="119"/>
                    <a:pt x="488" y="56"/>
                    <a:pt x="456" y="0"/>
                  </a:cubicBezTo>
                  <a:cubicBezTo>
                    <a:pt x="414" y="70"/>
                    <a:pt x="380" y="148"/>
                    <a:pt x="308" y="1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84" name="Freeform 94"/>
            <p:cNvSpPr>
              <a:spLocks/>
            </p:cNvSpPr>
            <p:nvPr/>
          </p:nvSpPr>
          <p:spPr bwMode="auto">
            <a:xfrm rot="41684">
              <a:off x="13152121" y="1906735"/>
              <a:ext cx="631454" cy="763028"/>
            </a:xfrm>
            <a:custGeom>
              <a:avLst/>
              <a:gdLst/>
              <a:ahLst/>
              <a:cxnLst>
                <a:cxn ang="0">
                  <a:pos x="364" y="152"/>
                </a:cxn>
                <a:cxn ang="0">
                  <a:pos x="380" y="120"/>
                </a:cxn>
                <a:cxn ang="0">
                  <a:pos x="268" y="44"/>
                </a:cxn>
                <a:cxn ang="0">
                  <a:pos x="304" y="124"/>
                </a:cxn>
                <a:cxn ang="0">
                  <a:pos x="68" y="0"/>
                </a:cxn>
                <a:cxn ang="0">
                  <a:pos x="48" y="84"/>
                </a:cxn>
                <a:cxn ang="0">
                  <a:pos x="224" y="236"/>
                </a:cxn>
                <a:cxn ang="0">
                  <a:pos x="28" y="140"/>
                </a:cxn>
                <a:cxn ang="0">
                  <a:pos x="0" y="240"/>
                </a:cxn>
                <a:cxn ang="0">
                  <a:pos x="220" y="444"/>
                </a:cxn>
                <a:cxn ang="0">
                  <a:pos x="156" y="460"/>
                </a:cxn>
                <a:cxn ang="0">
                  <a:pos x="260" y="576"/>
                </a:cxn>
                <a:cxn ang="0">
                  <a:pos x="276" y="496"/>
                </a:cxn>
                <a:cxn ang="0">
                  <a:pos x="380" y="588"/>
                </a:cxn>
                <a:cxn ang="0">
                  <a:pos x="464" y="704"/>
                </a:cxn>
                <a:cxn ang="0">
                  <a:pos x="548" y="572"/>
                </a:cxn>
                <a:cxn ang="0">
                  <a:pos x="496" y="540"/>
                </a:cxn>
                <a:cxn ang="0">
                  <a:pos x="432" y="368"/>
                </a:cxn>
                <a:cxn ang="0">
                  <a:pos x="572" y="488"/>
                </a:cxn>
                <a:cxn ang="0">
                  <a:pos x="564" y="332"/>
                </a:cxn>
                <a:cxn ang="0">
                  <a:pos x="364" y="152"/>
                </a:cxn>
              </a:cxnLst>
              <a:rect l="0" t="0" r="r" b="b"/>
              <a:pathLst>
                <a:path w="583" h="704">
                  <a:moveTo>
                    <a:pt x="364" y="152"/>
                  </a:moveTo>
                  <a:cubicBezTo>
                    <a:pt x="366" y="138"/>
                    <a:pt x="386" y="142"/>
                    <a:pt x="380" y="120"/>
                  </a:cubicBezTo>
                  <a:cubicBezTo>
                    <a:pt x="355" y="85"/>
                    <a:pt x="327" y="32"/>
                    <a:pt x="268" y="44"/>
                  </a:cubicBezTo>
                  <a:cubicBezTo>
                    <a:pt x="269" y="81"/>
                    <a:pt x="311" y="93"/>
                    <a:pt x="304" y="124"/>
                  </a:cubicBezTo>
                  <a:cubicBezTo>
                    <a:pt x="215" y="94"/>
                    <a:pt x="157" y="31"/>
                    <a:pt x="68" y="0"/>
                  </a:cubicBezTo>
                  <a:cubicBezTo>
                    <a:pt x="66" y="33"/>
                    <a:pt x="50" y="51"/>
                    <a:pt x="48" y="84"/>
                  </a:cubicBezTo>
                  <a:cubicBezTo>
                    <a:pt x="122" y="119"/>
                    <a:pt x="215" y="136"/>
                    <a:pt x="224" y="236"/>
                  </a:cubicBezTo>
                  <a:cubicBezTo>
                    <a:pt x="131" y="263"/>
                    <a:pt x="94" y="167"/>
                    <a:pt x="28" y="140"/>
                  </a:cubicBezTo>
                  <a:cubicBezTo>
                    <a:pt x="19" y="174"/>
                    <a:pt x="13" y="210"/>
                    <a:pt x="0" y="240"/>
                  </a:cubicBezTo>
                  <a:cubicBezTo>
                    <a:pt x="74" y="307"/>
                    <a:pt x="183" y="340"/>
                    <a:pt x="220" y="444"/>
                  </a:cubicBezTo>
                  <a:cubicBezTo>
                    <a:pt x="209" y="460"/>
                    <a:pt x="168" y="445"/>
                    <a:pt x="156" y="460"/>
                  </a:cubicBezTo>
                  <a:cubicBezTo>
                    <a:pt x="143" y="528"/>
                    <a:pt x="189" y="591"/>
                    <a:pt x="260" y="576"/>
                  </a:cubicBezTo>
                  <a:cubicBezTo>
                    <a:pt x="279" y="556"/>
                    <a:pt x="254" y="507"/>
                    <a:pt x="276" y="496"/>
                  </a:cubicBezTo>
                  <a:cubicBezTo>
                    <a:pt x="331" y="501"/>
                    <a:pt x="354" y="554"/>
                    <a:pt x="380" y="588"/>
                  </a:cubicBezTo>
                  <a:cubicBezTo>
                    <a:pt x="409" y="626"/>
                    <a:pt x="443" y="661"/>
                    <a:pt x="464" y="704"/>
                  </a:cubicBezTo>
                  <a:cubicBezTo>
                    <a:pt x="502" y="670"/>
                    <a:pt x="535" y="631"/>
                    <a:pt x="548" y="572"/>
                  </a:cubicBezTo>
                  <a:cubicBezTo>
                    <a:pt x="539" y="554"/>
                    <a:pt x="514" y="553"/>
                    <a:pt x="496" y="540"/>
                  </a:cubicBezTo>
                  <a:cubicBezTo>
                    <a:pt x="447" y="505"/>
                    <a:pt x="396" y="426"/>
                    <a:pt x="432" y="368"/>
                  </a:cubicBezTo>
                  <a:cubicBezTo>
                    <a:pt x="516" y="371"/>
                    <a:pt x="526" y="448"/>
                    <a:pt x="572" y="488"/>
                  </a:cubicBezTo>
                  <a:cubicBezTo>
                    <a:pt x="583" y="438"/>
                    <a:pt x="571" y="377"/>
                    <a:pt x="564" y="332"/>
                  </a:cubicBezTo>
                  <a:cubicBezTo>
                    <a:pt x="506" y="264"/>
                    <a:pt x="408" y="234"/>
                    <a:pt x="364" y="15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85" name="Freeform 95"/>
            <p:cNvSpPr>
              <a:spLocks/>
            </p:cNvSpPr>
            <p:nvPr/>
          </p:nvSpPr>
          <p:spPr bwMode="auto">
            <a:xfrm rot="41684">
              <a:off x="13138481" y="2723189"/>
              <a:ext cx="824119" cy="1013658"/>
            </a:xfrm>
            <a:custGeom>
              <a:avLst/>
              <a:gdLst/>
              <a:ahLst/>
              <a:cxnLst>
                <a:cxn ang="0">
                  <a:pos x="470" y="0"/>
                </a:cxn>
                <a:cxn ang="0">
                  <a:pos x="350" y="124"/>
                </a:cxn>
                <a:cxn ang="0">
                  <a:pos x="410" y="172"/>
                </a:cxn>
                <a:cxn ang="0">
                  <a:pos x="374" y="360"/>
                </a:cxn>
                <a:cxn ang="0">
                  <a:pos x="266" y="192"/>
                </a:cxn>
                <a:cxn ang="0">
                  <a:pos x="98" y="320"/>
                </a:cxn>
                <a:cxn ang="0">
                  <a:pos x="162" y="436"/>
                </a:cxn>
                <a:cxn ang="0">
                  <a:pos x="210" y="568"/>
                </a:cxn>
                <a:cxn ang="0">
                  <a:pos x="114" y="604"/>
                </a:cxn>
                <a:cxn ang="0">
                  <a:pos x="78" y="760"/>
                </a:cxn>
                <a:cxn ang="0">
                  <a:pos x="230" y="672"/>
                </a:cxn>
                <a:cxn ang="0">
                  <a:pos x="282" y="792"/>
                </a:cxn>
                <a:cxn ang="0">
                  <a:pos x="310" y="936"/>
                </a:cxn>
                <a:cxn ang="0">
                  <a:pos x="522" y="800"/>
                </a:cxn>
                <a:cxn ang="0">
                  <a:pos x="474" y="740"/>
                </a:cxn>
                <a:cxn ang="0">
                  <a:pos x="550" y="556"/>
                </a:cxn>
                <a:cxn ang="0">
                  <a:pos x="622" y="716"/>
                </a:cxn>
                <a:cxn ang="0">
                  <a:pos x="698" y="632"/>
                </a:cxn>
                <a:cxn ang="0">
                  <a:pos x="758" y="532"/>
                </a:cxn>
                <a:cxn ang="0">
                  <a:pos x="670" y="272"/>
                </a:cxn>
                <a:cxn ang="0">
                  <a:pos x="674" y="108"/>
                </a:cxn>
                <a:cxn ang="0">
                  <a:pos x="622" y="224"/>
                </a:cxn>
                <a:cxn ang="0">
                  <a:pos x="470" y="0"/>
                </a:cxn>
              </a:cxnLst>
              <a:rect l="0" t="0" r="r" b="b"/>
              <a:pathLst>
                <a:path w="760" h="936">
                  <a:moveTo>
                    <a:pt x="470" y="0"/>
                  </a:moveTo>
                  <a:cubicBezTo>
                    <a:pt x="438" y="50"/>
                    <a:pt x="374" y="67"/>
                    <a:pt x="350" y="124"/>
                  </a:cubicBezTo>
                  <a:cubicBezTo>
                    <a:pt x="365" y="148"/>
                    <a:pt x="393" y="152"/>
                    <a:pt x="410" y="172"/>
                  </a:cubicBezTo>
                  <a:cubicBezTo>
                    <a:pt x="463" y="233"/>
                    <a:pt x="452" y="358"/>
                    <a:pt x="374" y="360"/>
                  </a:cubicBezTo>
                  <a:cubicBezTo>
                    <a:pt x="290" y="363"/>
                    <a:pt x="285" y="264"/>
                    <a:pt x="266" y="192"/>
                  </a:cubicBezTo>
                  <a:cubicBezTo>
                    <a:pt x="200" y="225"/>
                    <a:pt x="154" y="277"/>
                    <a:pt x="98" y="320"/>
                  </a:cubicBezTo>
                  <a:cubicBezTo>
                    <a:pt x="115" y="357"/>
                    <a:pt x="139" y="392"/>
                    <a:pt x="162" y="436"/>
                  </a:cubicBezTo>
                  <a:cubicBezTo>
                    <a:pt x="183" y="476"/>
                    <a:pt x="216" y="530"/>
                    <a:pt x="210" y="568"/>
                  </a:cubicBezTo>
                  <a:cubicBezTo>
                    <a:pt x="201" y="624"/>
                    <a:pt x="154" y="600"/>
                    <a:pt x="114" y="604"/>
                  </a:cubicBezTo>
                  <a:cubicBezTo>
                    <a:pt x="37" y="611"/>
                    <a:pt x="0" y="740"/>
                    <a:pt x="78" y="760"/>
                  </a:cubicBezTo>
                  <a:cubicBezTo>
                    <a:pt x="170" y="783"/>
                    <a:pt x="169" y="666"/>
                    <a:pt x="230" y="672"/>
                  </a:cubicBezTo>
                  <a:cubicBezTo>
                    <a:pt x="276" y="677"/>
                    <a:pt x="274" y="747"/>
                    <a:pt x="282" y="792"/>
                  </a:cubicBezTo>
                  <a:cubicBezTo>
                    <a:pt x="292" y="844"/>
                    <a:pt x="302" y="893"/>
                    <a:pt x="310" y="936"/>
                  </a:cubicBezTo>
                  <a:cubicBezTo>
                    <a:pt x="382" y="892"/>
                    <a:pt x="477" y="872"/>
                    <a:pt x="522" y="800"/>
                  </a:cubicBezTo>
                  <a:cubicBezTo>
                    <a:pt x="507" y="777"/>
                    <a:pt x="485" y="769"/>
                    <a:pt x="474" y="740"/>
                  </a:cubicBezTo>
                  <a:cubicBezTo>
                    <a:pt x="446" y="668"/>
                    <a:pt x="485" y="563"/>
                    <a:pt x="550" y="556"/>
                  </a:cubicBezTo>
                  <a:cubicBezTo>
                    <a:pt x="630" y="548"/>
                    <a:pt x="622" y="650"/>
                    <a:pt x="622" y="716"/>
                  </a:cubicBezTo>
                  <a:cubicBezTo>
                    <a:pt x="659" y="703"/>
                    <a:pt x="673" y="667"/>
                    <a:pt x="698" y="632"/>
                  </a:cubicBezTo>
                  <a:cubicBezTo>
                    <a:pt x="718" y="604"/>
                    <a:pt x="758" y="566"/>
                    <a:pt x="758" y="532"/>
                  </a:cubicBezTo>
                  <a:cubicBezTo>
                    <a:pt x="758" y="458"/>
                    <a:pt x="630" y="371"/>
                    <a:pt x="670" y="272"/>
                  </a:cubicBezTo>
                  <a:cubicBezTo>
                    <a:pt x="760" y="279"/>
                    <a:pt x="740" y="97"/>
                    <a:pt x="674" y="108"/>
                  </a:cubicBezTo>
                  <a:cubicBezTo>
                    <a:pt x="627" y="116"/>
                    <a:pt x="664" y="203"/>
                    <a:pt x="622" y="224"/>
                  </a:cubicBezTo>
                  <a:cubicBezTo>
                    <a:pt x="549" y="172"/>
                    <a:pt x="537" y="59"/>
                    <a:pt x="47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86" name="Freeform 98"/>
            <p:cNvSpPr>
              <a:spLocks/>
            </p:cNvSpPr>
            <p:nvPr/>
          </p:nvSpPr>
          <p:spPr bwMode="auto">
            <a:xfrm rot="41684">
              <a:off x="11653884" y="3793631"/>
              <a:ext cx="1020126" cy="1071581"/>
            </a:xfrm>
            <a:custGeom>
              <a:avLst/>
              <a:gdLst/>
              <a:ahLst/>
              <a:cxnLst>
                <a:cxn ang="0">
                  <a:pos x="579" y="800"/>
                </a:cxn>
                <a:cxn ang="0">
                  <a:pos x="899" y="788"/>
                </a:cxn>
                <a:cxn ang="0">
                  <a:pos x="915" y="580"/>
                </a:cxn>
                <a:cxn ang="0">
                  <a:pos x="723" y="628"/>
                </a:cxn>
                <a:cxn ang="0">
                  <a:pos x="635" y="548"/>
                </a:cxn>
                <a:cxn ang="0">
                  <a:pos x="787" y="440"/>
                </a:cxn>
                <a:cxn ang="0">
                  <a:pos x="911" y="456"/>
                </a:cxn>
                <a:cxn ang="0">
                  <a:pos x="883" y="220"/>
                </a:cxn>
                <a:cxn ang="0">
                  <a:pos x="731" y="248"/>
                </a:cxn>
                <a:cxn ang="0">
                  <a:pos x="515" y="220"/>
                </a:cxn>
                <a:cxn ang="0">
                  <a:pos x="543" y="176"/>
                </a:cxn>
                <a:cxn ang="0">
                  <a:pos x="375" y="124"/>
                </a:cxn>
                <a:cxn ang="0">
                  <a:pos x="423" y="224"/>
                </a:cxn>
                <a:cxn ang="0">
                  <a:pos x="367" y="268"/>
                </a:cxn>
                <a:cxn ang="0">
                  <a:pos x="55" y="220"/>
                </a:cxn>
                <a:cxn ang="0">
                  <a:pos x="23" y="456"/>
                </a:cxn>
                <a:cxn ang="0">
                  <a:pos x="111" y="444"/>
                </a:cxn>
                <a:cxn ang="0">
                  <a:pos x="299" y="540"/>
                </a:cxn>
                <a:cxn ang="0">
                  <a:pos x="175" y="632"/>
                </a:cxn>
                <a:cxn ang="0">
                  <a:pos x="19" y="584"/>
                </a:cxn>
                <a:cxn ang="0">
                  <a:pos x="35" y="788"/>
                </a:cxn>
                <a:cxn ang="0">
                  <a:pos x="359" y="800"/>
                </a:cxn>
                <a:cxn ang="0">
                  <a:pos x="419" y="844"/>
                </a:cxn>
                <a:cxn ang="0">
                  <a:pos x="371" y="912"/>
                </a:cxn>
                <a:cxn ang="0">
                  <a:pos x="567" y="908"/>
                </a:cxn>
                <a:cxn ang="0">
                  <a:pos x="519" y="840"/>
                </a:cxn>
                <a:cxn ang="0">
                  <a:pos x="579" y="800"/>
                </a:cxn>
              </a:cxnLst>
              <a:rect l="0" t="0" r="r" b="b"/>
              <a:pathLst>
                <a:path w="941" h="989">
                  <a:moveTo>
                    <a:pt x="579" y="800"/>
                  </a:moveTo>
                  <a:cubicBezTo>
                    <a:pt x="679" y="787"/>
                    <a:pt x="795" y="807"/>
                    <a:pt x="899" y="788"/>
                  </a:cubicBezTo>
                  <a:cubicBezTo>
                    <a:pt x="903" y="723"/>
                    <a:pt x="941" y="636"/>
                    <a:pt x="915" y="580"/>
                  </a:cubicBezTo>
                  <a:cubicBezTo>
                    <a:pt x="863" y="598"/>
                    <a:pt x="800" y="641"/>
                    <a:pt x="723" y="628"/>
                  </a:cubicBezTo>
                  <a:cubicBezTo>
                    <a:pt x="678" y="621"/>
                    <a:pt x="636" y="588"/>
                    <a:pt x="635" y="548"/>
                  </a:cubicBezTo>
                  <a:cubicBezTo>
                    <a:pt x="634" y="482"/>
                    <a:pt x="724" y="443"/>
                    <a:pt x="787" y="440"/>
                  </a:cubicBezTo>
                  <a:cubicBezTo>
                    <a:pt x="833" y="438"/>
                    <a:pt x="871" y="460"/>
                    <a:pt x="911" y="456"/>
                  </a:cubicBezTo>
                  <a:cubicBezTo>
                    <a:pt x="930" y="380"/>
                    <a:pt x="886" y="301"/>
                    <a:pt x="883" y="220"/>
                  </a:cubicBezTo>
                  <a:cubicBezTo>
                    <a:pt x="832" y="228"/>
                    <a:pt x="783" y="240"/>
                    <a:pt x="731" y="248"/>
                  </a:cubicBezTo>
                  <a:cubicBezTo>
                    <a:pt x="663" y="259"/>
                    <a:pt x="517" y="297"/>
                    <a:pt x="515" y="220"/>
                  </a:cubicBezTo>
                  <a:cubicBezTo>
                    <a:pt x="515" y="198"/>
                    <a:pt x="532" y="194"/>
                    <a:pt x="543" y="176"/>
                  </a:cubicBezTo>
                  <a:cubicBezTo>
                    <a:pt x="622" y="44"/>
                    <a:pt x="380" y="0"/>
                    <a:pt x="375" y="124"/>
                  </a:cubicBezTo>
                  <a:cubicBezTo>
                    <a:pt x="373" y="169"/>
                    <a:pt x="426" y="190"/>
                    <a:pt x="423" y="224"/>
                  </a:cubicBezTo>
                  <a:cubicBezTo>
                    <a:pt x="422" y="245"/>
                    <a:pt x="393" y="264"/>
                    <a:pt x="367" y="268"/>
                  </a:cubicBezTo>
                  <a:cubicBezTo>
                    <a:pt x="274" y="282"/>
                    <a:pt x="144" y="227"/>
                    <a:pt x="55" y="220"/>
                  </a:cubicBezTo>
                  <a:cubicBezTo>
                    <a:pt x="48" y="298"/>
                    <a:pt x="9" y="384"/>
                    <a:pt x="23" y="456"/>
                  </a:cubicBezTo>
                  <a:cubicBezTo>
                    <a:pt x="52" y="467"/>
                    <a:pt x="79" y="447"/>
                    <a:pt x="111" y="444"/>
                  </a:cubicBezTo>
                  <a:cubicBezTo>
                    <a:pt x="198" y="435"/>
                    <a:pt x="292" y="475"/>
                    <a:pt x="299" y="540"/>
                  </a:cubicBezTo>
                  <a:cubicBezTo>
                    <a:pt x="306" y="603"/>
                    <a:pt x="234" y="633"/>
                    <a:pt x="175" y="632"/>
                  </a:cubicBezTo>
                  <a:cubicBezTo>
                    <a:pt x="107" y="632"/>
                    <a:pt x="73" y="592"/>
                    <a:pt x="19" y="584"/>
                  </a:cubicBezTo>
                  <a:cubicBezTo>
                    <a:pt x="0" y="645"/>
                    <a:pt x="32" y="722"/>
                    <a:pt x="35" y="788"/>
                  </a:cubicBezTo>
                  <a:cubicBezTo>
                    <a:pt x="126" y="810"/>
                    <a:pt x="268" y="787"/>
                    <a:pt x="359" y="800"/>
                  </a:cubicBezTo>
                  <a:cubicBezTo>
                    <a:pt x="385" y="804"/>
                    <a:pt x="420" y="820"/>
                    <a:pt x="419" y="844"/>
                  </a:cubicBezTo>
                  <a:cubicBezTo>
                    <a:pt x="418" y="875"/>
                    <a:pt x="370" y="877"/>
                    <a:pt x="371" y="912"/>
                  </a:cubicBezTo>
                  <a:cubicBezTo>
                    <a:pt x="374" y="989"/>
                    <a:pt x="569" y="982"/>
                    <a:pt x="567" y="908"/>
                  </a:cubicBezTo>
                  <a:cubicBezTo>
                    <a:pt x="566" y="887"/>
                    <a:pt x="517" y="874"/>
                    <a:pt x="519" y="840"/>
                  </a:cubicBezTo>
                  <a:cubicBezTo>
                    <a:pt x="520" y="816"/>
                    <a:pt x="553" y="804"/>
                    <a:pt x="579" y="8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87" name="Freeform 102"/>
            <p:cNvSpPr>
              <a:spLocks/>
            </p:cNvSpPr>
            <p:nvPr/>
          </p:nvSpPr>
          <p:spPr bwMode="auto">
            <a:xfrm rot="41684">
              <a:off x="12838748" y="2110051"/>
              <a:ext cx="799619" cy="975785"/>
            </a:xfrm>
            <a:custGeom>
              <a:avLst/>
              <a:gdLst/>
              <a:ahLst/>
              <a:cxnLst>
                <a:cxn ang="0">
                  <a:pos x="210" y="162"/>
                </a:cxn>
                <a:cxn ang="0">
                  <a:pos x="26" y="30"/>
                </a:cxn>
                <a:cxn ang="0">
                  <a:pos x="158" y="202"/>
                </a:cxn>
                <a:cxn ang="0">
                  <a:pos x="30" y="266"/>
                </a:cxn>
                <a:cxn ang="0">
                  <a:pos x="94" y="382"/>
                </a:cxn>
                <a:cxn ang="0">
                  <a:pos x="170" y="490"/>
                </a:cxn>
                <a:cxn ang="0">
                  <a:pos x="238" y="614"/>
                </a:cxn>
                <a:cxn ang="0">
                  <a:pos x="366" y="850"/>
                </a:cxn>
                <a:cxn ang="0">
                  <a:pos x="450" y="782"/>
                </a:cxn>
                <a:cxn ang="0">
                  <a:pos x="542" y="722"/>
                </a:cxn>
                <a:cxn ang="0">
                  <a:pos x="598" y="850"/>
                </a:cxn>
                <a:cxn ang="0">
                  <a:pos x="702" y="846"/>
                </a:cxn>
                <a:cxn ang="0">
                  <a:pos x="610" y="662"/>
                </a:cxn>
                <a:cxn ang="0">
                  <a:pos x="738" y="530"/>
                </a:cxn>
                <a:cxn ang="0">
                  <a:pos x="666" y="422"/>
                </a:cxn>
                <a:cxn ang="0">
                  <a:pos x="578" y="334"/>
                </a:cxn>
                <a:cxn ang="0">
                  <a:pos x="418" y="250"/>
                </a:cxn>
                <a:cxn ang="0">
                  <a:pos x="478" y="234"/>
                </a:cxn>
                <a:cxn ang="0">
                  <a:pos x="386" y="142"/>
                </a:cxn>
                <a:cxn ang="0">
                  <a:pos x="278" y="66"/>
                </a:cxn>
                <a:cxn ang="0">
                  <a:pos x="210" y="162"/>
                </a:cxn>
              </a:cxnLst>
              <a:rect l="0" t="0" r="r" b="b"/>
              <a:pathLst>
                <a:path w="738" h="901">
                  <a:moveTo>
                    <a:pt x="210" y="162"/>
                  </a:moveTo>
                  <a:cubicBezTo>
                    <a:pt x="142" y="170"/>
                    <a:pt x="118" y="0"/>
                    <a:pt x="26" y="30"/>
                  </a:cubicBezTo>
                  <a:cubicBezTo>
                    <a:pt x="0" y="122"/>
                    <a:pt x="169" y="133"/>
                    <a:pt x="158" y="202"/>
                  </a:cubicBezTo>
                  <a:cubicBezTo>
                    <a:pt x="152" y="245"/>
                    <a:pt x="64" y="240"/>
                    <a:pt x="30" y="266"/>
                  </a:cubicBezTo>
                  <a:cubicBezTo>
                    <a:pt x="52" y="304"/>
                    <a:pt x="72" y="343"/>
                    <a:pt x="94" y="382"/>
                  </a:cubicBezTo>
                  <a:cubicBezTo>
                    <a:pt x="115" y="420"/>
                    <a:pt x="134" y="466"/>
                    <a:pt x="170" y="490"/>
                  </a:cubicBezTo>
                  <a:cubicBezTo>
                    <a:pt x="218" y="261"/>
                    <a:pt x="509" y="652"/>
                    <a:pt x="238" y="614"/>
                  </a:cubicBezTo>
                  <a:cubicBezTo>
                    <a:pt x="260" y="698"/>
                    <a:pt x="326" y="772"/>
                    <a:pt x="366" y="850"/>
                  </a:cubicBezTo>
                  <a:cubicBezTo>
                    <a:pt x="395" y="830"/>
                    <a:pt x="419" y="808"/>
                    <a:pt x="450" y="782"/>
                  </a:cubicBezTo>
                  <a:cubicBezTo>
                    <a:pt x="473" y="763"/>
                    <a:pt x="511" y="720"/>
                    <a:pt x="542" y="722"/>
                  </a:cubicBezTo>
                  <a:cubicBezTo>
                    <a:pt x="597" y="726"/>
                    <a:pt x="576" y="809"/>
                    <a:pt x="598" y="850"/>
                  </a:cubicBezTo>
                  <a:cubicBezTo>
                    <a:pt x="622" y="894"/>
                    <a:pt x="691" y="901"/>
                    <a:pt x="702" y="846"/>
                  </a:cubicBezTo>
                  <a:cubicBezTo>
                    <a:pt x="723" y="739"/>
                    <a:pt x="596" y="744"/>
                    <a:pt x="610" y="662"/>
                  </a:cubicBezTo>
                  <a:cubicBezTo>
                    <a:pt x="620" y="600"/>
                    <a:pt x="714" y="596"/>
                    <a:pt x="738" y="530"/>
                  </a:cubicBezTo>
                  <a:cubicBezTo>
                    <a:pt x="717" y="495"/>
                    <a:pt x="692" y="457"/>
                    <a:pt x="666" y="422"/>
                  </a:cubicBezTo>
                  <a:cubicBezTo>
                    <a:pt x="641" y="388"/>
                    <a:pt x="614" y="347"/>
                    <a:pt x="578" y="334"/>
                  </a:cubicBezTo>
                  <a:cubicBezTo>
                    <a:pt x="591" y="521"/>
                    <a:pt x="372" y="358"/>
                    <a:pt x="418" y="250"/>
                  </a:cubicBezTo>
                  <a:cubicBezTo>
                    <a:pt x="432" y="239"/>
                    <a:pt x="450" y="232"/>
                    <a:pt x="478" y="234"/>
                  </a:cubicBezTo>
                  <a:cubicBezTo>
                    <a:pt x="461" y="193"/>
                    <a:pt x="419" y="168"/>
                    <a:pt x="386" y="142"/>
                  </a:cubicBezTo>
                  <a:cubicBezTo>
                    <a:pt x="352" y="116"/>
                    <a:pt x="317" y="86"/>
                    <a:pt x="278" y="66"/>
                  </a:cubicBezTo>
                  <a:cubicBezTo>
                    <a:pt x="254" y="96"/>
                    <a:pt x="250" y="157"/>
                    <a:pt x="210" y="16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88" name="Freeform 106"/>
            <p:cNvSpPr>
              <a:spLocks/>
            </p:cNvSpPr>
            <p:nvPr/>
          </p:nvSpPr>
          <p:spPr bwMode="auto">
            <a:xfrm rot="41684">
              <a:off x="11816889" y="2321100"/>
              <a:ext cx="720547" cy="1194111"/>
            </a:xfrm>
            <a:custGeom>
              <a:avLst/>
              <a:gdLst/>
              <a:ahLst/>
              <a:cxnLst>
                <a:cxn ang="0">
                  <a:pos x="57" y="435"/>
                </a:cxn>
                <a:cxn ang="0">
                  <a:pos x="153" y="411"/>
                </a:cxn>
                <a:cxn ang="0">
                  <a:pos x="101" y="623"/>
                </a:cxn>
                <a:cxn ang="0">
                  <a:pos x="29" y="579"/>
                </a:cxn>
                <a:cxn ang="0">
                  <a:pos x="1" y="843"/>
                </a:cxn>
                <a:cxn ang="0">
                  <a:pos x="293" y="887"/>
                </a:cxn>
                <a:cxn ang="0">
                  <a:pos x="253" y="995"/>
                </a:cxn>
                <a:cxn ang="0">
                  <a:pos x="413" y="1007"/>
                </a:cxn>
                <a:cxn ang="0">
                  <a:pos x="373" y="879"/>
                </a:cxn>
                <a:cxn ang="0">
                  <a:pos x="665" y="843"/>
                </a:cxn>
                <a:cxn ang="0">
                  <a:pos x="633" y="575"/>
                </a:cxn>
                <a:cxn ang="0">
                  <a:pos x="517" y="623"/>
                </a:cxn>
                <a:cxn ang="0">
                  <a:pos x="521" y="407"/>
                </a:cxn>
                <a:cxn ang="0">
                  <a:pos x="609" y="431"/>
                </a:cxn>
                <a:cxn ang="0">
                  <a:pos x="549" y="187"/>
                </a:cxn>
                <a:cxn ang="0">
                  <a:pos x="381" y="219"/>
                </a:cxn>
                <a:cxn ang="0">
                  <a:pos x="373" y="107"/>
                </a:cxn>
                <a:cxn ang="0">
                  <a:pos x="325" y="11"/>
                </a:cxn>
                <a:cxn ang="0">
                  <a:pos x="305" y="191"/>
                </a:cxn>
                <a:cxn ang="0">
                  <a:pos x="113" y="187"/>
                </a:cxn>
                <a:cxn ang="0">
                  <a:pos x="57" y="435"/>
                </a:cxn>
              </a:cxnLst>
              <a:rect l="0" t="0" r="r" b="b"/>
              <a:pathLst>
                <a:path w="665" h="1102">
                  <a:moveTo>
                    <a:pt x="57" y="435"/>
                  </a:moveTo>
                  <a:cubicBezTo>
                    <a:pt x="89" y="435"/>
                    <a:pt x="106" y="403"/>
                    <a:pt x="153" y="411"/>
                  </a:cubicBezTo>
                  <a:cubicBezTo>
                    <a:pt x="265" y="430"/>
                    <a:pt x="235" y="651"/>
                    <a:pt x="101" y="623"/>
                  </a:cubicBezTo>
                  <a:cubicBezTo>
                    <a:pt x="69" y="616"/>
                    <a:pt x="71" y="589"/>
                    <a:pt x="29" y="579"/>
                  </a:cubicBezTo>
                  <a:cubicBezTo>
                    <a:pt x="0" y="648"/>
                    <a:pt x="9" y="753"/>
                    <a:pt x="1" y="843"/>
                  </a:cubicBezTo>
                  <a:cubicBezTo>
                    <a:pt x="89" y="870"/>
                    <a:pt x="283" y="798"/>
                    <a:pt x="293" y="887"/>
                  </a:cubicBezTo>
                  <a:cubicBezTo>
                    <a:pt x="298" y="934"/>
                    <a:pt x="253" y="952"/>
                    <a:pt x="253" y="995"/>
                  </a:cubicBezTo>
                  <a:cubicBezTo>
                    <a:pt x="253" y="1102"/>
                    <a:pt x="404" y="1102"/>
                    <a:pt x="413" y="1007"/>
                  </a:cubicBezTo>
                  <a:cubicBezTo>
                    <a:pt x="419" y="948"/>
                    <a:pt x="361" y="932"/>
                    <a:pt x="373" y="879"/>
                  </a:cubicBezTo>
                  <a:cubicBezTo>
                    <a:pt x="390" y="805"/>
                    <a:pt x="582" y="860"/>
                    <a:pt x="665" y="843"/>
                  </a:cubicBezTo>
                  <a:cubicBezTo>
                    <a:pt x="657" y="761"/>
                    <a:pt x="664" y="645"/>
                    <a:pt x="633" y="575"/>
                  </a:cubicBezTo>
                  <a:cubicBezTo>
                    <a:pt x="591" y="602"/>
                    <a:pt x="569" y="633"/>
                    <a:pt x="517" y="623"/>
                  </a:cubicBezTo>
                  <a:cubicBezTo>
                    <a:pt x="415" y="604"/>
                    <a:pt x="418" y="414"/>
                    <a:pt x="521" y="407"/>
                  </a:cubicBezTo>
                  <a:cubicBezTo>
                    <a:pt x="558" y="405"/>
                    <a:pt x="574" y="437"/>
                    <a:pt x="609" y="431"/>
                  </a:cubicBezTo>
                  <a:cubicBezTo>
                    <a:pt x="605" y="349"/>
                    <a:pt x="566" y="269"/>
                    <a:pt x="549" y="187"/>
                  </a:cubicBezTo>
                  <a:cubicBezTo>
                    <a:pt x="490" y="195"/>
                    <a:pt x="447" y="218"/>
                    <a:pt x="381" y="219"/>
                  </a:cubicBezTo>
                  <a:cubicBezTo>
                    <a:pt x="335" y="197"/>
                    <a:pt x="369" y="145"/>
                    <a:pt x="373" y="107"/>
                  </a:cubicBezTo>
                  <a:cubicBezTo>
                    <a:pt x="378" y="64"/>
                    <a:pt x="356" y="0"/>
                    <a:pt x="325" y="11"/>
                  </a:cubicBezTo>
                  <a:cubicBezTo>
                    <a:pt x="247" y="38"/>
                    <a:pt x="319" y="139"/>
                    <a:pt x="305" y="191"/>
                  </a:cubicBezTo>
                  <a:cubicBezTo>
                    <a:pt x="287" y="258"/>
                    <a:pt x="164" y="188"/>
                    <a:pt x="113" y="187"/>
                  </a:cubicBezTo>
                  <a:cubicBezTo>
                    <a:pt x="98" y="271"/>
                    <a:pt x="55" y="347"/>
                    <a:pt x="57" y="43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89" name="Freeform 107"/>
            <p:cNvSpPr>
              <a:spLocks/>
            </p:cNvSpPr>
            <p:nvPr/>
          </p:nvSpPr>
          <p:spPr bwMode="auto">
            <a:xfrm rot="41684">
              <a:off x="12405155" y="1787892"/>
              <a:ext cx="714979" cy="573663"/>
            </a:xfrm>
            <a:custGeom>
              <a:avLst/>
              <a:gdLst/>
              <a:ahLst/>
              <a:cxnLst>
                <a:cxn ang="0">
                  <a:pos x="540" y="474"/>
                </a:cxn>
                <a:cxn ang="0">
                  <a:pos x="400" y="310"/>
                </a:cxn>
                <a:cxn ang="0">
                  <a:pos x="404" y="302"/>
                </a:cxn>
                <a:cxn ang="0">
                  <a:pos x="544" y="362"/>
                </a:cxn>
                <a:cxn ang="0">
                  <a:pos x="600" y="430"/>
                </a:cxn>
                <a:cxn ang="0">
                  <a:pos x="660" y="334"/>
                </a:cxn>
                <a:cxn ang="0">
                  <a:pos x="532" y="250"/>
                </a:cxn>
                <a:cxn ang="0">
                  <a:pos x="420" y="158"/>
                </a:cxn>
                <a:cxn ang="0">
                  <a:pos x="468" y="150"/>
                </a:cxn>
                <a:cxn ang="0">
                  <a:pos x="332" y="82"/>
                </a:cxn>
                <a:cxn ang="0">
                  <a:pos x="348" y="126"/>
                </a:cxn>
                <a:cxn ang="0">
                  <a:pos x="92" y="6"/>
                </a:cxn>
                <a:cxn ang="0">
                  <a:pos x="40" y="18"/>
                </a:cxn>
                <a:cxn ang="0">
                  <a:pos x="208" y="142"/>
                </a:cxn>
                <a:cxn ang="0">
                  <a:pos x="16" y="30"/>
                </a:cxn>
                <a:cxn ang="0">
                  <a:pos x="0" y="66"/>
                </a:cxn>
                <a:cxn ang="0">
                  <a:pos x="100" y="154"/>
                </a:cxn>
                <a:cxn ang="0">
                  <a:pos x="180" y="258"/>
                </a:cxn>
                <a:cxn ang="0">
                  <a:pos x="128" y="242"/>
                </a:cxn>
                <a:cxn ang="0">
                  <a:pos x="216" y="354"/>
                </a:cxn>
                <a:cxn ang="0">
                  <a:pos x="228" y="310"/>
                </a:cxn>
                <a:cxn ang="0">
                  <a:pos x="416" y="530"/>
                </a:cxn>
                <a:cxn ang="0">
                  <a:pos x="540" y="474"/>
                </a:cxn>
              </a:cxnLst>
              <a:rect l="0" t="0" r="r" b="b"/>
              <a:pathLst>
                <a:path w="660" h="530">
                  <a:moveTo>
                    <a:pt x="540" y="474"/>
                  </a:moveTo>
                  <a:cubicBezTo>
                    <a:pt x="485" y="427"/>
                    <a:pt x="415" y="397"/>
                    <a:pt x="400" y="310"/>
                  </a:cubicBezTo>
                  <a:cubicBezTo>
                    <a:pt x="403" y="309"/>
                    <a:pt x="405" y="307"/>
                    <a:pt x="404" y="302"/>
                  </a:cubicBezTo>
                  <a:cubicBezTo>
                    <a:pt x="466" y="295"/>
                    <a:pt x="511" y="327"/>
                    <a:pt x="544" y="362"/>
                  </a:cubicBezTo>
                  <a:cubicBezTo>
                    <a:pt x="565" y="384"/>
                    <a:pt x="571" y="420"/>
                    <a:pt x="600" y="430"/>
                  </a:cubicBezTo>
                  <a:cubicBezTo>
                    <a:pt x="629" y="407"/>
                    <a:pt x="642" y="368"/>
                    <a:pt x="660" y="334"/>
                  </a:cubicBezTo>
                  <a:cubicBezTo>
                    <a:pt x="619" y="308"/>
                    <a:pt x="577" y="278"/>
                    <a:pt x="532" y="250"/>
                  </a:cubicBezTo>
                  <a:cubicBezTo>
                    <a:pt x="490" y="224"/>
                    <a:pt x="435" y="202"/>
                    <a:pt x="420" y="158"/>
                  </a:cubicBezTo>
                  <a:cubicBezTo>
                    <a:pt x="436" y="155"/>
                    <a:pt x="464" y="165"/>
                    <a:pt x="468" y="150"/>
                  </a:cubicBezTo>
                  <a:cubicBezTo>
                    <a:pt x="441" y="109"/>
                    <a:pt x="397" y="86"/>
                    <a:pt x="332" y="82"/>
                  </a:cubicBezTo>
                  <a:cubicBezTo>
                    <a:pt x="326" y="107"/>
                    <a:pt x="359" y="109"/>
                    <a:pt x="348" y="126"/>
                  </a:cubicBezTo>
                  <a:cubicBezTo>
                    <a:pt x="267" y="98"/>
                    <a:pt x="167" y="34"/>
                    <a:pt x="92" y="6"/>
                  </a:cubicBezTo>
                  <a:cubicBezTo>
                    <a:pt x="76" y="0"/>
                    <a:pt x="55" y="6"/>
                    <a:pt x="40" y="18"/>
                  </a:cubicBezTo>
                  <a:cubicBezTo>
                    <a:pt x="99" y="54"/>
                    <a:pt x="193" y="76"/>
                    <a:pt x="208" y="142"/>
                  </a:cubicBezTo>
                  <a:cubicBezTo>
                    <a:pt x="116" y="133"/>
                    <a:pt x="85" y="62"/>
                    <a:pt x="16" y="30"/>
                  </a:cubicBezTo>
                  <a:cubicBezTo>
                    <a:pt x="15" y="47"/>
                    <a:pt x="2" y="51"/>
                    <a:pt x="0" y="66"/>
                  </a:cubicBezTo>
                  <a:cubicBezTo>
                    <a:pt x="35" y="90"/>
                    <a:pt x="67" y="124"/>
                    <a:pt x="100" y="154"/>
                  </a:cubicBezTo>
                  <a:cubicBezTo>
                    <a:pt x="131" y="183"/>
                    <a:pt x="178" y="212"/>
                    <a:pt x="180" y="258"/>
                  </a:cubicBezTo>
                  <a:cubicBezTo>
                    <a:pt x="162" y="254"/>
                    <a:pt x="150" y="243"/>
                    <a:pt x="128" y="242"/>
                  </a:cubicBezTo>
                  <a:cubicBezTo>
                    <a:pt x="121" y="301"/>
                    <a:pt x="159" y="347"/>
                    <a:pt x="216" y="354"/>
                  </a:cubicBezTo>
                  <a:cubicBezTo>
                    <a:pt x="228" y="347"/>
                    <a:pt x="220" y="320"/>
                    <a:pt x="228" y="310"/>
                  </a:cubicBezTo>
                  <a:cubicBezTo>
                    <a:pt x="321" y="353"/>
                    <a:pt x="354" y="456"/>
                    <a:pt x="416" y="530"/>
                  </a:cubicBezTo>
                  <a:cubicBezTo>
                    <a:pt x="460" y="514"/>
                    <a:pt x="512" y="506"/>
                    <a:pt x="540" y="47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90" name="Freeform 108"/>
            <p:cNvSpPr>
              <a:spLocks/>
            </p:cNvSpPr>
            <p:nvPr/>
          </p:nvSpPr>
          <p:spPr bwMode="auto">
            <a:xfrm rot="41684">
              <a:off x="11676452" y="1428845"/>
              <a:ext cx="1013444" cy="609308"/>
            </a:xfrm>
            <a:custGeom>
              <a:avLst/>
              <a:gdLst/>
              <a:ahLst/>
              <a:cxnLst>
                <a:cxn ang="0">
                  <a:pos x="469" y="71"/>
                </a:cxn>
                <a:cxn ang="0">
                  <a:pos x="420" y="79"/>
                </a:cxn>
                <a:cxn ang="0">
                  <a:pos x="276" y="19"/>
                </a:cxn>
                <a:cxn ang="0">
                  <a:pos x="352" y="103"/>
                </a:cxn>
                <a:cxn ang="0">
                  <a:pos x="257" y="120"/>
                </a:cxn>
                <a:cxn ang="0">
                  <a:pos x="207" y="194"/>
                </a:cxn>
                <a:cxn ang="0">
                  <a:pos x="48" y="192"/>
                </a:cxn>
                <a:cxn ang="0">
                  <a:pos x="0" y="207"/>
                </a:cxn>
                <a:cxn ang="0">
                  <a:pos x="60" y="215"/>
                </a:cxn>
                <a:cxn ang="0">
                  <a:pos x="208" y="207"/>
                </a:cxn>
                <a:cxn ang="0">
                  <a:pos x="164" y="267"/>
                </a:cxn>
                <a:cxn ang="0">
                  <a:pos x="132" y="279"/>
                </a:cxn>
                <a:cxn ang="0">
                  <a:pos x="140" y="303"/>
                </a:cxn>
                <a:cxn ang="0">
                  <a:pos x="168" y="291"/>
                </a:cxn>
                <a:cxn ang="0">
                  <a:pos x="252" y="327"/>
                </a:cxn>
                <a:cxn ang="0">
                  <a:pos x="80" y="447"/>
                </a:cxn>
                <a:cxn ang="0">
                  <a:pos x="272" y="343"/>
                </a:cxn>
                <a:cxn ang="0">
                  <a:pos x="308" y="423"/>
                </a:cxn>
                <a:cxn ang="0">
                  <a:pos x="336" y="435"/>
                </a:cxn>
                <a:cxn ang="0">
                  <a:pos x="456" y="395"/>
                </a:cxn>
                <a:cxn ang="0">
                  <a:pos x="468" y="563"/>
                </a:cxn>
                <a:cxn ang="0">
                  <a:pos x="484" y="395"/>
                </a:cxn>
                <a:cxn ang="0">
                  <a:pos x="592" y="415"/>
                </a:cxn>
                <a:cxn ang="0">
                  <a:pos x="608" y="431"/>
                </a:cxn>
                <a:cxn ang="0">
                  <a:pos x="633" y="422"/>
                </a:cxn>
                <a:cxn ang="0">
                  <a:pos x="624" y="403"/>
                </a:cxn>
                <a:cxn ang="0">
                  <a:pos x="672" y="343"/>
                </a:cxn>
                <a:cxn ang="0">
                  <a:pos x="860" y="451"/>
                </a:cxn>
                <a:cxn ang="0">
                  <a:pos x="692" y="323"/>
                </a:cxn>
                <a:cxn ang="0">
                  <a:pos x="764" y="297"/>
                </a:cxn>
                <a:cxn ang="0">
                  <a:pos x="765" y="258"/>
                </a:cxn>
                <a:cxn ang="0">
                  <a:pos x="732" y="207"/>
                </a:cxn>
                <a:cxn ang="0">
                  <a:pos x="936" y="207"/>
                </a:cxn>
                <a:cxn ang="0">
                  <a:pos x="720" y="191"/>
                </a:cxn>
                <a:cxn ang="0">
                  <a:pos x="716" y="135"/>
                </a:cxn>
                <a:cxn ang="0">
                  <a:pos x="692" y="123"/>
                </a:cxn>
                <a:cxn ang="0">
                  <a:pos x="584" y="103"/>
                </a:cxn>
                <a:cxn ang="0">
                  <a:pos x="664" y="27"/>
                </a:cxn>
                <a:cxn ang="0">
                  <a:pos x="564" y="95"/>
                </a:cxn>
                <a:cxn ang="0">
                  <a:pos x="516" y="79"/>
                </a:cxn>
                <a:cxn ang="0">
                  <a:pos x="469" y="71"/>
                </a:cxn>
              </a:cxnLst>
              <a:rect l="0" t="0" r="r" b="b"/>
              <a:pathLst>
                <a:path w="936" h="563">
                  <a:moveTo>
                    <a:pt x="469" y="71"/>
                  </a:moveTo>
                  <a:cubicBezTo>
                    <a:pt x="448" y="70"/>
                    <a:pt x="420" y="79"/>
                    <a:pt x="420" y="79"/>
                  </a:cubicBezTo>
                  <a:cubicBezTo>
                    <a:pt x="347" y="135"/>
                    <a:pt x="349" y="13"/>
                    <a:pt x="276" y="19"/>
                  </a:cubicBezTo>
                  <a:cubicBezTo>
                    <a:pt x="271" y="62"/>
                    <a:pt x="341" y="62"/>
                    <a:pt x="352" y="103"/>
                  </a:cubicBezTo>
                  <a:cubicBezTo>
                    <a:pt x="318" y="109"/>
                    <a:pt x="266" y="117"/>
                    <a:pt x="257" y="120"/>
                  </a:cubicBezTo>
                  <a:cubicBezTo>
                    <a:pt x="248" y="123"/>
                    <a:pt x="181" y="145"/>
                    <a:pt x="207" y="194"/>
                  </a:cubicBezTo>
                  <a:cubicBezTo>
                    <a:pt x="172" y="194"/>
                    <a:pt x="80" y="189"/>
                    <a:pt x="48" y="192"/>
                  </a:cubicBezTo>
                  <a:cubicBezTo>
                    <a:pt x="18" y="196"/>
                    <a:pt x="0" y="205"/>
                    <a:pt x="0" y="207"/>
                  </a:cubicBezTo>
                  <a:cubicBezTo>
                    <a:pt x="0" y="208"/>
                    <a:pt x="28" y="216"/>
                    <a:pt x="60" y="215"/>
                  </a:cubicBezTo>
                  <a:cubicBezTo>
                    <a:pt x="106" y="213"/>
                    <a:pt x="164" y="202"/>
                    <a:pt x="208" y="207"/>
                  </a:cubicBezTo>
                  <a:cubicBezTo>
                    <a:pt x="198" y="232"/>
                    <a:pt x="172" y="241"/>
                    <a:pt x="164" y="267"/>
                  </a:cubicBezTo>
                  <a:cubicBezTo>
                    <a:pt x="163" y="276"/>
                    <a:pt x="152" y="279"/>
                    <a:pt x="132" y="279"/>
                  </a:cubicBezTo>
                  <a:cubicBezTo>
                    <a:pt x="140" y="303"/>
                    <a:pt x="140" y="303"/>
                    <a:pt x="140" y="303"/>
                  </a:cubicBezTo>
                  <a:cubicBezTo>
                    <a:pt x="149" y="290"/>
                    <a:pt x="175" y="289"/>
                    <a:pt x="168" y="291"/>
                  </a:cubicBezTo>
                  <a:cubicBezTo>
                    <a:pt x="188" y="311"/>
                    <a:pt x="221" y="318"/>
                    <a:pt x="252" y="327"/>
                  </a:cubicBezTo>
                  <a:cubicBezTo>
                    <a:pt x="204" y="376"/>
                    <a:pt x="116" y="386"/>
                    <a:pt x="80" y="447"/>
                  </a:cubicBezTo>
                  <a:cubicBezTo>
                    <a:pt x="165" y="450"/>
                    <a:pt x="192" y="359"/>
                    <a:pt x="272" y="343"/>
                  </a:cubicBezTo>
                  <a:cubicBezTo>
                    <a:pt x="282" y="368"/>
                    <a:pt x="338" y="398"/>
                    <a:pt x="308" y="423"/>
                  </a:cubicBezTo>
                  <a:cubicBezTo>
                    <a:pt x="336" y="435"/>
                    <a:pt x="336" y="435"/>
                    <a:pt x="336" y="435"/>
                  </a:cubicBezTo>
                  <a:cubicBezTo>
                    <a:pt x="357" y="382"/>
                    <a:pt x="423" y="401"/>
                    <a:pt x="456" y="395"/>
                  </a:cubicBezTo>
                  <a:cubicBezTo>
                    <a:pt x="481" y="441"/>
                    <a:pt x="425" y="523"/>
                    <a:pt x="468" y="563"/>
                  </a:cubicBezTo>
                  <a:cubicBezTo>
                    <a:pt x="524" y="534"/>
                    <a:pt x="465" y="447"/>
                    <a:pt x="484" y="395"/>
                  </a:cubicBezTo>
                  <a:cubicBezTo>
                    <a:pt x="520" y="402"/>
                    <a:pt x="592" y="415"/>
                    <a:pt x="592" y="415"/>
                  </a:cubicBezTo>
                  <a:cubicBezTo>
                    <a:pt x="592" y="415"/>
                    <a:pt x="602" y="414"/>
                    <a:pt x="608" y="431"/>
                  </a:cubicBezTo>
                  <a:cubicBezTo>
                    <a:pt x="633" y="422"/>
                    <a:pt x="633" y="422"/>
                    <a:pt x="633" y="422"/>
                  </a:cubicBezTo>
                  <a:cubicBezTo>
                    <a:pt x="633" y="422"/>
                    <a:pt x="615" y="406"/>
                    <a:pt x="624" y="403"/>
                  </a:cubicBezTo>
                  <a:cubicBezTo>
                    <a:pt x="643" y="383"/>
                    <a:pt x="645" y="377"/>
                    <a:pt x="672" y="343"/>
                  </a:cubicBezTo>
                  <a:cubicBezTo>
                    <a:pt x="751" y="363"/>
                    <a:pt x="776" y="436"/>
                    <a:pt x="860" y="451"/>
                  </a:cubicBezTo>
                  <a:cubicBezTo>
                    <a:pt x="835" y="377"/>
                    <a:pt x="731" y="383"/>
                    <a:pt x="692" y="323"/>
                  </a:cubicBezTo>
                  <a:cubicBezTo>
                    <a:pt x="726" y="321"/>
                    <a:pt x="757" y="302"/>
                    <a:pt x="764" y="297"/>
                  </a:cubicBezTo>
                  <a:cubicBezTo>
                    <a:pt x="765" y="258"/>
                    <a:pt x="765" y="258"/>
                    <a:pt x="765" y="258"/>
                  </a:cubicBezTo>
                  <a:cubicBezTo>
                    <a:pt x="756" y="247"/>
                    <a:pt x="732" y="224"/>
                    <a:pt x="732" y="207"/>
                  </a:cubicBezTo>
                  <a:cubicBezTo>
                    <a:pt x="797" y="195"/>
                    <a:pt x="869" y="223"/>
                    <a:pt x="936" y="207"/>
                  </a:cubicBezTo>
                  <a:cubicBezTo>
                    <a:pt x="889" y="169"/>
                    <a:pt x="783" y="208"/>
                    <a:pt x="720" y="191"/>
                  </a:cubicBezTo>
                  <a:cubicBezTo>
                    <a:pt x="727" y="171"/>
                    <a:pt x="716" y="135"/>
                    <a:pt x="716" y="135"/>
                  </a:cubicBezTo>
                  <a:cubicBezTo>
                    <a:pt x="692" y="123"/>
                    <a:pt x="692" y="123"/>
                    <a:pt x="692" y="123"/>
                  </a:cubicBezTo>
                  <a:cubicBezTo>
                    <a:pt x="692" y="123"/>
                    <a:pt x="620" y="110"/>
                    <a:pt x="584" y="103"/>
                  </a:cubicBezTo>
                  <a:cubicBezTo>
                    <a:pt x="598" y="65"/>
                    <a:pt x="649" y="64"/>
                    <a:pt x="664" y="27"/>
                  </a:cubicBezTo>
                  <a:cubicBezTo>
                    <a:pt x="612" y="0"/>
                    <a:pt x="598" y="77"/>
                    <a:pt x="564" y="95"/>
                  </a:cubicBezTo>
                  <a:cubicBezTo>
                    <a:pt x="542" y="96"/>
                    <a:pt x="534" y="83"/>
                    <a:pt x="516" y="79"/>
                  </a:cubicBezTo>
                  <a:cubicBezTo>
                    <a:pt x="516" y="79"/>
                    <a:pt x="490" y="71"/>
                    <a:pt x="469" y="7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91" name="Freeform 99"/>
            <p:cNvSpPr>
              <a:spLocks/>
            </p:cNvSpPr>
            <p:nvPr/>
          </p:nvSpPr>
          <p:spPr bwMode="auto">
            <a:xfrm rot="41684">
              <a:off x="11487162" y="3257837"/>
              <a:ext cx="1360910" cy="803129"/>
            </a:xfrm>
            <a:custGeom>
              <a:avLst/>
              <a:gdLst/>
              <a:ahLst/>
              <a:cxnLst>
                <a:cxn ang="0">
                  <a:pos x="236" y="311"/>
                </a:cxn>
                <a:cxn ang="0">
                  <a:pos x="84" y="255"/>
                </a:cxn>
                <a:cxn ang="0">
                  <a:pos x="92" y="403"/>
                </a:cxn>
                <a:cxn ang="0">
                  <a:pos x="212" y="387"/>
                </a:cxn>
                <a:cxn ang="0">
                  <a:pos x="268" y="443"/>
                </a:cxn>
                <a:cxn ang="0">
                  <a:pos x="224" y="687"/>
                </a:cxn>
                <a:cxn ang="0">
                  <a:pos x="540" y="723"/>
                </a:cxn>
                <a:cxn ang="0">
                  <a:pos x="500" y="603"/>
                </a:cxn>
                <a:cxn ang="0">
                  <a:pos x="760" y="615"/>
                </a:cxn>
                <a:cxn ang="0">
                  <a:pos x="716" y="723"/>
                </a:cxn>
                <a:cxn ang="0">
                  <a:pos x="1036" y="683"/>
                </a:cxn>
                <a:cxn ang="0">
                  <a:pos x="1008" y="555"/>
                </a:cxn>
                <a:cxn ang="0">
                  <a:pos x="992" y="423"/>
                </a:cxn>
                <a:cxn ang="0">
                  <a:pos x="1136" y="407"/>
                </a:cxn>
                <a:cxn ang="0">
                  <a:pos x="1144" y="251"/>
                </a:cxn>
                <a:cxn ang="0">
                  <a:pos x="1020" y="311"/>
                </a:cxn>
                <a:cxn ang="0">
                  <a:pos x="968" y="251"/>
                </a:cxn>
                <a:cxn ang="0">
                  <a:pos x="964" y="11"/>
                </a:cxn>
                <a:cxn ang="0">
                  <a:pos x="700" y="19"/>
                </a:cxn>
                <a:cxn ang="0">
                  <a:pos x="740" y="115"/>
                </a:cxn>
                <a:cxn ang="0">
                  <a:pos x="516" y="115"/>
                </a:cxn>
                <a:cxn ang="0">
                  <a:pos x="552" y="19"/>
                </a:cxn>
                <a:cxn ang="0">
                  <a:pos x="292" y="15"/>
                </a:cxn>
                <a:cxn ang="0">
                  <a:pos x="236" y="311"/>
                </a:cxn>
              </a:cxnLst>
              <a:rect l="0" t="0" r="r" b="b"/>
              <a:pathLst>
                <a:path w="1255" h="742">
                  <a:moveTo>
                    <a:pt x="236" y="311"/>
                  </a:moveTo>
                  <a:cubicBezTo>
                    <a:pt x="180" y="314"/>
                    <a:pt x="155" y="241"/>
                    <a:pt x="84" y="255"/>
                  </a:cubicBezTo>
                  <a:cubicBezTo>
                    <a:pt x="0" y="272"/>
                    <a:pt x="26" y="385"/>
                    <a:pt x="92" y="403"/>
                  </a:cubicBezTo>
                  <a:cubicBezTo>
                    <a:pt x="135" y="415"/>
                    <a:pt x="173" y="384"/>
                    <a:pt x="212" y="387"/>
                  </a:cubicBezTo>
                  <a:cubicBezTo>
                    <a:pt x="242" y="389"/>
                    <a:pt x="266" y="419"/>
                    <a:pt x="268" y="443"/>
                  </a:cubicBezTo>
                  <a:cubicBezTo>
                    <a:pt x="273" y="521"/>
                    <a:pt x="225" y="597"/>
                    <a:pt x="224" y="687"/>
                  </a:cubicBezTo>
                  <a:cubicBezTo>
                    <a:pt x="324" y="700"/>
                    <a:pt x="436" y="742"/>
                    <a:pt x="540" y="723"/>
                  </a:cubicBezTo>
                  <a:cubicBezTo>
                    <a:pt x="530" y="680"/>
                    <a:pt x="491" y="658"/>
                    <a:pt x="500" y="603"/>
                  </a:cubicBezTo>
                  <a:cubicBezTo>
                    <a:pt x="520" y="478"/>
                    <a:pt x="754" y="484"/>
                    <a:pt x="760" y="615"/>
                  </a:cubicBezTo>
                  <a:cubicBezTo>
                    <a:pt x="763" y="665"/>
                    <a:pt x="728" y="679"/>
                    <a:pt x="716" y="723"/>
                  </a:cubicBezTo>
                  <a:cubicBezTo>
                    <a:pt x="822" y="740"/>
                    <a:pt x="937" y="699"/>
                    <a:pt x="1036" y="683"/>
                  </a:cubicBezTo>
                  <a:cubicBezTo>
                    <a:pt x="1029" y="637"/>
                    <a:pt x="1017" y="599"/>
                    <a:pt x="1008" y="555"/>
                  </a:cubicBezTo>
                  <a:cubicBezTo>
                    <a:pt x="1001" y="518"/>
                    <a:pt x="978" y="462"/>
                    <a:pt x="992" y="423"/>
                  </a:cubicBezTo>
                  <a:cubicBezTo>
                    <a:pt x="1016" y="357"/>
                    <a:pt x="1086" y="408"/>
                    <a:pt x="1136" y="407"/>
                  </a:cubicBezTo>
                  <a:cubicBezTo>
                    <a:pt x="1249" y="404"/>
                    <a:pt x="1255" y="247"/>
                    <a:pt x="1144" y="251"/>
                  </a:cubicBezTo>
                  <a:cubicBezTo>
                    <a:pt x="1088" y="253"/>
                    <a:pt x="1072" y="314"/>
                    <a:pt x="1020" y="311"/>
                  </a:cubicBezTo>
                  <a:cubicBezTo>
                    <a:pt x="987" y="310"/>
                    <a:pt x="972" y="279"/>
                    <a:pt x="968" y="251"/>
                  </a:cubicBezTo>
                  <a:cubicBezTo>
                    <a:pt x="954" y="161"/>
                    <a:pt x="976" y="93"/>
                    <a:pt x="964" y="11"/>
                  </a:cubicBezTo>
                  <a:cubicBezTo>
                    <a:pt x="873" y="22"/>
                    <a:pt x="792" y="0"/>
                    <a:pt x="700" y="19"/>
                  </a:cubicBezTo>
                  <a:cubicBezTo>
                    <a:pt x="707" y="66"/>
                    <a:pt x="735" y="73"/>
                    <a:pt x="740" y="115"/>
                  </a:cubicBezTo>
                  <a:cubicBezTo>
                    <a:pt x="761" y="295"/>
                    <a:pt x="494" y="279"/>
                    <a:pt x="516" y="115"/>
                  </a:cubicBezTo>
                  <a:cubicBezTo>
                    <a:pt x="521" y="76"/>
                    <a:pt x="554" y="64"/>
                    <a:pt x="552" y="19"/>
                  </a:cubicBezTo>
                  <a:cubicBezTo>
                    <a:pt x="481" y="2"/>
                    <a:pt x="380" y="22"/>
                    <a:pt x="292" y="15"/>
                  </a:cubicBezTo>
                  <a:cubicBezTo>
                    <a:pt x="270" y="112"/>
                    <a:pt x="330" y="306"/>
                    <a:pt x="236" y="31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</p:grpSp>
      <p:sp>
        <p:nvSpPr>
          <p:cNvPr id="193" name="Oval 192"/>
          <p:cNvSpPr/>
          <p:nvPr/>
        </p:nvSpPr>
        <p:spPr bwMode="auto">
          <a:xfrm>
            <a:off x="5610325" y="4510513"/>
            <a:ext cx="3061263" cy="949184"/>
          </a:xfrm>
          <a:prstGeom prst="ellipse">
            <a:avLst/>
          </a:prstGeom>
          <a:gradFill>
            <a:gsLst>
              <a:gs pos="90000">
                <a:schemeClr val="accent6">
                  <a:lumMod val="50000"/>
                  <a:alpha val="0"/>
                </a:schemeClr>
              </a:gs>
              <a:gs pos="46000">
                <a:schemeClr val="accent5">
                  <a:lumMod val="10000"/>
                  <a:alpha val="76000"/>
                </a:schemeClr>
              </a:gs>
            </a:gsLst>
            <a:path path="shape">
              <a:fillToRect l="50000" t="50000" r="50000" b="5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5" name="Oval 194"/>
          <p:cNvSpPr/>
          <p:nvPr/>
        </p:nvSpPr>
        <p:spPr bwMode="auto">
          <a:xfrm>
            <a:off x="5644788" y="2130815"/>
            <a:ext cx="3042012" cy="3042009"/>
          </a:xfrm>
          <a:prstGeom prst="ellipse">
            <a:avLst/>
          </a:prstGeom>
          <a:gradFill>
            <a:gsLst>
              <a:gs pos="100000">
                <a:schemeClr val="bg1">
                  <a:lumMod val="65000"/>
                </a:schemeClr>
              </a:gs>
              <a:gs pos="58000">
                <a:schemeClr val="bg1"/>
              </a:gs>
            </a:gsLst>
            <a:path path="shape">
              <a:fillToRect l="50000" t="50000" r="50000" b="50000"/>
            </a:path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0" name="Group 65"/>
          <p:cNvGrpSpPr/>
          <p:nvPr/>
        </p:nvGrpSpPr>
        <p:grpSpPr>
          <a:xfrm>
            <a:off x="5639205" y="2129970"/>
            <a:ext cx="3045425" cy="3044583"/>
            <a:chOff x="10154910" y="1319685"/>
            <a:chExt cx="4017705" cy="4016596"/>
          </a:xfrm>
          <a:gradFill>
            <a:gsLst>
              <a:gs pos="0">
                <a:schemeClr val="bg1"/>
              </a:gs>
              <a:gs pos="90000">
                <a:srgbClr val="009A46"/>
              </a:gs>
              <a:gs pos="46000">
                <a:srgbClr val="00B050"/>
              </a:gs>
            </a:gsLst>
            <a:path path="shape">
              <a:fillToRect l="50000" t="50000" r="50000" b="50000"/>
            </a:path>
          </a:gradFill>
        </p:grpSpPr>
        <p:sp>
          <p:nvSpPr>
            <p:cNvPr id="197" name="Freeform 39"/>
            <p:cNvSpPr>
              <a:spLocks/>
            </p:cNvSpPr>
            <p:nvPr/>
          </p:nvSpPr>
          <p:spPr bwMode="auto">
            <a:xfrm rot="41684">
              <a:off x="10903908" y="2931448"/>
              <a:ext cx="873120" cy="1210819"/>
            </a:xfrm>
            <a:custGeom>
              <a:avLst/>
              <a:gdLst/>
              <a:ahLst/>
              <a:cxnLst>
                <a:cxn ang="0">
                  <a:pos x="308" y="179"/>
                </a:cxn>
                <a:cxn ang="0">
                  <a:pos x="200" y="123"/>
                </a:cxn>
                <a:cxn ang="0">
                  <a:pos x="96" y="359"/>
                </a:cxn>
                <a:cxn ang="0">
                  <a:pos x="200" y="367"/>
                </a:cxn>
                <a:cxn ang="0">
                  <a:pos x="192" y="583"/>
                </a:cxn>
                <a:cxn ang="0">
                  <a:pos x="52" y="495"/>
                </a:cxn>
                <a:cxn ang="0">
                  <a:pos x="0" y="739"/>
                </a:cxn>
                <a:cxn ang="0">
                  <a:pos x="160" y="799"/>
                </a:cxn>
                <a:cxn ang="0">
                  <a:pos x="296" y="887"/>
                </a:cxn>
                <a:cxn ang="0">
                  <a:pos x="240" y="971"/>
                </a:cxn>
                <a:cxn ang="0">
                  <a:pos x="408" y="1031"/>
                </a:cxn>
                <a:cxn ang="0">
                  <a:pos x="376" y="923"/>
                </a:cxn>
                <a:cxn ang="0">
                  <a:pos x="564" y="927"/>
                </a:cxn>
                <a:cxn ang="0">
                  <a:pos x="724" y="967"/>
                </a:cxn>
                <a:cxn ang="0">
                  <a:pos x="752" y="843"/>
                </a:cxn>
                <a:cxn ang="0">
                  <a:pos x="760" y="719"/>
                </a:cxn>
                <a:cxn ang="0">
                  <a:pos x="632" y="731"/>
                </a:cxn>
                <a:cxn ang="0">
                  <a:pos x="620" y="515"/>
                </a:cxn>
                <a:cxn ang="0">
                  <a:pos x="780" y="571"/>
                </a:cxn>
                <a:cxn ang="0">
                  <a:pos x="800" y="303"/>
                </a:cxn>
                <a:cxn ang="0">
                  <a:pos x="524" y="223"/>
                </a:cxn>
                <a:cxn ang="0">
                  <a:pos x="588" y="131"/>
                </a:cxn>
                <a:cxn ang="0">
                  <a:pos x="452" y="111"/>
                </a:cxn>
                <a:cxn ang="0">
                  <a:pos x="460" y="191"/>
                </a:cxn>
                <a:cxn ang="0">
                  <a:pos x="308" y="179"/>
                </a:cxn>
              </a:cxnLst>
              <a:rect l="0" t="0" r="r" b="b"/>
              <a:pathLst>
                <a:path w="806" h="1117">
                  <a:moveTo>
                    <a:pt x="308" y="179"/>
                  </a:moveTo>
                  <a:cubicBezTo>
                    <a:pt x="268" y="157"/>
                    <a:pt x="242" y="143"/>
                    <a:pt x="200" y="123"/>
                  </a:cubicBezTo>
                  <a:cubicBezTo>
                    <a:pt x="168" y="204"/>
                    <a:pt x="113" y="263"/>
                    <a:pt x="96" y="359"/>
                  </a:cubicBezTo>
                  <a:cubicBezTo>
                    <a:pt x="139" y="371"/>
                    <a:pt x="163" y="352"/>
                    <a:pt x="200" y="367"/>
                  </a:cubicBezTo>
                  <a:cubicBezTo>
                    <a:pt x="293" y="405"/>
                    <a:pt x="305" y="574"/>
                    <a:pt x="192" y="583"/>
                  </a:cubicBezTo>
                  <a:cubicBezTo>
                    <a:pt x="112" y="590"/>
                    <a:pt x="101" y="528"/>
                    <a:pt x="52" y="495"/>
                  </a:cubicBezTo>
                  <a:cubicBezTo>
                    <a:pt x="13" y="555"/>
                    <a:pt x="16" y="657"/>
                    <a:pt x="0" y="739"/>
                  </a:cubicBezTo>
                  <a:cubicBezTo>
                    <a:pt x="50" y="760"/>
                    <a:pt x="98" y="779"/>
                    <a:pt x="160" y="799"/>
                  </a:cubicBezTo>
                  <a:cubicBezTo>
                    <a:pt x="214" y="817"/>
                    <a:pt x="300" y="829"/>
                    <a:pt x="296" y="887"/>
                  </a:cubicBezTo>
                  <a:cubicBezTo>
                    <a:pt x="293" y="930"/>
                    <a:pt x="243" y="933"/>
                    <a:pt x="240" y="971"/>
                  </a:cubicBezTo>
                  <a:cubicBezTo>
                    <a:pt x="233" y="1055"/>
                    <a:pt x="388" y="1117"/>
                    <a:pt x="408" y="1031"/>
                  </a:cubicBezTo>
                  <a:cubicBezTo>
                    <a:pt x="420" y="983"/>
                    <a:pt x="373" y="965"/>
                    <a:pt x="376" y="923"/>
                  </a:cubicBezTo>
                  <a:cubicBezTo>
                    <a:pt x="382" y="846"/>
                    <a:pt x="523" y="915"/>
                    <a:pt x="564" y="927"/>
                  </a:cubicBezTo>
                  <a:cubicBezTo>
                    <a:pt x="624" y="945"/>
                    <a:pt x="660" y="955"/>
                    <a:pt x="724" y="967"/>
                  </a:cubicBezTo>
                  <a:cubicBezTo>
                    <a:pt x="732" y="930"/>
                    <a:pt x="743" y="885"/>
                    <a:pt x="752" y="843"/>
                  </a:cubicBezTo>
                  <a:cubicBezTo>
                    <a:pt x="761" y="800"/>
                    <a:pt x="780" y="752"/>
                    <a:pt x="760" y="719"/>
                  </a:cubicBezTo>
                  <a:cubicBezTo>
                    <a:pt x="725" y="709"/>
                    <a:pt x="688" y="742"/>
                    <a:pt x="632" y="731"/>
                  </a:cubicBezTo>
                  <a:cubicBezTo>
                    <a:pt x="508" y="707"/>
                    <a:pt x="508" y="534"/>
                    <a:pt x="620" y="515"/>
                  </a:cubicBezTo>
                  <a:cubicBezTo>
                    <a:pt x="688" y="504"/>
                    <a:pt x="727" y="548"/>
                    <a:pt x="780" y="571"/>
                  </a:cubicBezTo>
                  <a:cubicBezTo>
                    <a:pt x="806" y="500"/>
                    <a:pt x="793" y="399"/>
                    <a:pt x="800" y="303"/>
                  </a:cubicBezTo>
                  <a:cubicBezTo>
                    <a:pt x="722" y="285"/>
                    <a:pt x="517" y="317"/>
                    <a:pt x="524" y="223"/>
                  </a:cubicBezTo>
                  <a:cubicBezTo>
                    <a:pt x="527" y="186"/>
                    <a:pt x="580" y="161"/>
                    <a:pt x="588" y="131"/>
                  </a:cubicBezTo>
                  <a:cubicBezTo>
                    <a:pt x="623" y="0"/>
                    <a:pt x="461" y="8"/>
                    <a:pt x="452" y="111"/>
                  </a:cubicBezTo>
                  <a:cubicBezTo>
                    <a:pt x="450" y="134"/>
                    <a:pt x="465" y="171"/>
                    <a:pt x="460" y="191"/>
                  </a:cubicBezTo>
                  <a:cubicBezTo>
                    <a:pt x="442" y="271"/>
                    <a:pt x="347" y="201"/>
                    <a:pt x="308" y="17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98" name="Freeform 97"/>
            <p:cNvSpPr>
              <a:spLocks/>
            </p:cNvSpPr>
            <p:nvPr/>
          </p:nvSpPr>
          <p:spPr bwMode="auto">
            <a:xfrm rot="41684">
              <a:off x="12388091" y="3783037"/>
              <a:ext cx="1296317" cy="871078"/>
            </a:xfrm>
            <a:custGeom>
              <a:avLst/>
              <a:gdLst/>
              <a:ahLst/>
              <a:cxnLst>
                <a:cxn ang="0">
                  <a:pos x="975" y="164"/>
                </a:cxn>
                <a:cxn ang="0">
                  <a:pos x="955" y="0"/>
                </a:cxn>
                <a:cxn ang="0">
                  <a:pos x="699" y="104"/>
                </a:cxn>
                <a:cxn ang="0">
                  <a:pos x="755" y="192"/>
                </a:cxn>
                <a:cxn ang="0">
                  <a:pos x="515" y="264"/>
                </a:cxn>
                <a:cxn ang="0">
                  <a:pos x="543" y="152"/>
                </a:cxn>
                <a:cxn ang="0">
                  <a:pos x="243" y="232"/>
                </a:cxn>
                <a:cxn ang="0">
                  <a:pos x="283" y="468"/>
                </a:cxn>
                <a:cxn ang="0">
                  <a:pos x="79" y="492"/>
                </a:cxn>
                <a:cxn ang="0">
                  <a:pos x="3" y="568"/>
                </a:cxn>
                <a:cxn ang="0">
                  <a:pos x="95" y="624"/>
                </a:cxn>
                <a:cxn ang="0">
                  <a:pos x="247" y="572"/>
                </a:cxn>
                <a:cxn ang="0">
                  <a:pos x="267" y="804"/>
                </a:cxn>
                <a:cxn ang="0">
                  <a:pos x="579" y="740"/>
                </a:cxn>
                <a:cxn ang="0">
                  <a:pos x="539" y="676"/>
                </a:cxn>
                <a:cxn ang="0">
                  <a:pos x="755" y="540"/>
                </a:cxn>
                <a:cxn ang="0">
                  <a:pos x="743" y="684"/>
                </a:cxn>
                <a:cxn ang="0">
                  <a:pos x="1011" y="548"/>
                </a:cxn>
                <a:cxn ang="0">
                  <a:pos x="1047" y="300"/>
                </a:cxn>
                <a:cxn ang="0">
                  <a:pos x="1115" y="292"/>
                </a:cxn>
                <a:cxn ang="0">
                  <a:pos x="1183" y="152"/>
                </a:cxn>
                <a:cxn ang="0">
                  <a:pos x="995" y="248"/>
                </a:cxn>
                <a:cxn ang="0">
                  <a:pos x="975" y="164"/>
                </a:cxn>
              </a:cxnLst>
              <a:rect l="0" t="0" r="r" b="b"/>
              <a:pathLst>
                <a:path w="1196" h="804">
                  <a:moveTo>
                    <a:pt x="975" y="164"/>
                  </a:moveTo>
                  <a:cubicBezTo>
                    <a:pt x="972" y="113"/>
                    <a:pt x="969" y="36"/>
                    <a:pt x="955" y="0"/>
                  </a:cubicBezTo>
                  <a:cubicBezTo>
                    <a:pt x="876" y="41"/>
                    <a:pt x="767" y="52"/>
                    <a:pt x="699" y="104"/>
                  </a:cubicBezTo>
                  <a:cubicBezTo>
                    <a:pt x="725" y="139"/>
                    <a:pt x="753" y="151"/>
                    <a:pt x="755" y="192"/>
                  </a:cubicBezTo>
                  <a:cubicBezTo>
                    <a:pt x="761" y="308"/>
                    <a:pt x="535" y="400"/>
                    <a:pt x="515" y="264"/>
                  </a:cubicBezTo>
                  <a:cubicBezTo>
                    <a:pt x="507" y="211"/>
                    <a:pt x="545" y="192"/>
                    <a:pt x="543" y="152"/>
                  </a:cubicBezTo>
                  <a:cubicBezTo>
                    <a:pt x="442" y="162"/>
                    <a:pt x="345" y="210"/>
                    <a:pt x="243" y="232"/>
                  </a:cubicBezTo>
                  <a:cubicBezTo>
                    <a:pt x="256" y="312"/>
                    <a:pt x="280" y="379"/>
                    <a:pt x="283" y="468"/>
                  </a:cubicBezTo>
                  <a:cubicBezTo>
                    <a:pt x="246" y="547"/>
                    <a:pt x="158" y="474"/>
                    <a:pt x="79" y="492"/>
                  </a:cubicBezTo>
                  <a:cubicBezTo>
                    <a:pt x="43" y="501"/>
                    <a:pt x="0" y="525"/>
                    <a:pt x="3" y="568"/>
                  </a:cubicBezTo>
                  <a:cubicBezTo>
                    <a:pt x="6" y="607"/>
                    <a:pt x="52" y="625"/>
                    <a:pt x="95" y="624"/>
                  </a:cubicBezTo>
                  <a:cubicBezTo>
                    <a:pt x="146" y="623"/>
                    <a:pt x="194" y="566"/>
                    <a:pt x="247" y="572"/>
                  </a:cubicBezTo>
                  <a:cubicBezTo>
                    <a:pt x="336" y="582"/>
                    <a:pt x="257" y="745"/>
                    <a:pt x="267" y="804"/>
                  </a:cubicBezTo>
                  <a:cubicBezTo>
                    <a:pt x="372" y="784"/>
                    <a:pt x="495" y="782"/>
                    <a:pt x="579" y="740"/>
                  </a:cubicBezTo>
                  <a:cubicBezTo>
                    <a:pt x="565" y="711"/>
                    <a:pt x="542" y="710"/>
                    <a:pt x="539" y="676"/>
                  </a:cubicBezTo>
                  <a:cubicBezTo>
                    <a:pt x="533" y="593"/>
                    <a:pt x="682" y="503"/>
                    <a:pt x="755" y="540"/>
                  </a:cubicBezTo>
                  <a:cubicBezTo>
                    <a:pt x="813" y="570"/>
                    <a:pt x="768" y="646"/>
                    <a:pt x="743" y="684"/>
                  </a:cubicBezTo>
                  <a:cubicBezTo>
                    <a:pt x="849" y="655"/>
                    <a:pt x="933" y="604"/>
                    <a:pt x="1011" y="548"/>
                  </a:cubicBezTo>
                  <a:cubicBezTo>
                    <a:pt x="1011" y="445"/>
                    <a:pt x="956" y="329"/>
                    <a:pt x="1047" y="300"/>
                  </a:cubicBezTo>
                  <a:cubicBezTo>
                    <a:pt x="1067" y="294"/>
                    <a:pt x="1093" y="301"/>
                    <a:pt x="1115" y="292"/>
                  </a:cubicBezTo>
                  <a:cubicBezTo>
                    <a:pt x="1171" y="269"/>
                    <a:pt x="1196" y="215"/>
                    <a:pt x="1183" y="152"/>
                  </a:cubicBezTo>
                  <a:cubicBezTo>
                    <a:pt x="1093" y="94"/>
                    <a:pt x="1069" y="275"/>
                    <a:pt x="995" y="248"/>
                  </a:cubicBezTo>
                  <a:cubicBezTo>
                    <a:pt x="970" y="239"/>
                    <a:pt x="977" y="197"/>
                    <a:pt x="975" y="1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199" name="Freeform 103"/>
            <p:cNvSpPr>
              <a:spLocks/>
            </p:cNvSpPr>
            <p:nvPr/>
          </p:nvSpPr>
          <p:spPr bwMode="auto">
            <a:xfrm rot="41684">
              <a:off x="12294822" y="2393919"/>
              <a:ext cx="936600" cy="844343"/>
            </a:xfrm>
            <a:custGeom>
              <a:avLst/>
              <a:gdLst/>
              <a:ahLst/>
              <a:cxnLst>
                <a:cxn ang="0">
                  <a:pos x="197" y="379"/>
                </a:cxn>
                <a:cxn ang="0">
                  <a:pos x="81" y="379"/>
                </a:cxn>
                <a:cxn ang="0">
                  <a:pos x="105" y="531"/>
                </a:cxn>
                <a:cxn ang="0">
                  <a:pos x="225" y="511"/>
                </a:cxn>
                <a:cxn ang="0">
                  <a:pos x="257" y="779"/>
                </a:cxn>
                <a:cxn ang="0">
                  <a:pos x="505" y="743"/>
                </a:cxn>
                <a:cxn ang="0">
                  <a:pos x="441" y="635"/>
                </a:cxn>
                <a:cxn ang="0">
                  <a:pos x="505" y="507"/>
                </a:cxn>
                <a:cxn ang="0">
                  <a:pos x="633" y="699"/>
                </a:cxn>
                <a:cxn ang="0">
                  <a:pos x="741" y="659"/>
                </a:cxn>
                <a:cxn ang="0">
                  <a:pos x="837" y="595"/>
                </a:cxn>
                <a:cxn ang="0">
                  <a:pos x="709" y="331"/>
                </a:cxn>
                <a:cxn ang="0">
                  <a:pos x="729" y="315"/>
                </a:cxn>
                <a:cxn ang="0">
                  <a:pos x="725" y="183"/>
                </a:cxn>
                <a:cxn ang="0">
                  <a:pos x="677" y="251"/>
                </a:cxn>
                <a:cxn ang="0">
                  <a:pos x="585" y="135"/>
                </a:cxn>
                <a:cxn ang="0">
                  <a:pos x="497" y="7"/>
                </a:cxn>
                <a:cxn ang="0">
                  <a:pos x="365" y="43"/>
                </a:cxn>
                <a:cxn ang="0">
                  <a:pos x="445" y="227"/>
                </a:cxn>
                <a:cxn ang="0">
                  <a:pos x="401" y="263"/>
                </a:cxn>
                <a:cxn ang="0">
                  <a:pos x="289" y="143"/>
                </a:cxn>
                <a:cxn ang="0">
                  <a:pos x="277" y="71"/>
                </a:cxn>
                <a:cxn ang="0">
                  <a:pos x="129" y="119"/>
                </a:cxn>
                <a:cxn ang="0">
                  <a:pos x="165" y="247"/>
                </a:cxn>
                <a:cxn ang="0">
                  <a:pos x="197" y="379"/>
                </a:cxn>
              </a:cxnLst>
              <a:rect l="0" t="0" r="r" b="b"/>
              <a:pathLst>
                <a:path w="864" h="779">
                  <a:moveTo>
                    <a:pt x="197" y="379"/>
                  </a:moveTo>
                  <a:cubicBezTo>
                    <a:pt x="181" y="441"/>
                    <a:pt x="112" y="375"/>
                    <a:pt x="81" y="379"/>
                  </a:cubicBezTo>
                  <a:cubicBezTo>
                    <a:pt x="0" y="391"/>
                    <a:pt x="10" y="539"/>
                    <a:pt x="105" y="531"/>
                  </a:cubicBezTo>
                  <a:cubicBezTo>
                    <a:pt x="154" y="527"/>
                    <a:pt x="184" y="443"/>
                    <a:pt x="225" y="511"/>
                  </a:cubicBezTo>
                  <a:cubicBezTo>
                    <a:pt x="261" y="570"/>
                    <a:pt x="239" y="701"/>
                    <a:pt x="257" y="779"/>
                  </a:cubicBezTo>
                  <a:cubicBezTo>
                    <a:pt x="346" y="774"/>
                    <a:pt x="442" y="775"/>
                    <a:pt x="505" y="743"/>
                  </a:cubicBezTo>
                  <a:cubicBezTo>
                    <a:pt x="495" y="703"/>
                    <a:pt x="449" y="684"/>
                    <a:pt x="441" y="635"/>
                  </a:cubicBezTo>
                  <a:cubicBezTo>
                    <a:pt x="431" y="575"/>
                    <a:pt x="457" y="516"/>
                    <a:pt x="505" y="507"/>
                  </a:cubicBezTo>
                  <a:cubicBezTo>
                    <a:pt x="603" y="489"/>
                    <a:pt x="648" y="595"/>
                    <a:pt x="633" y="699"/>
                  </a:cubicBezTo>
                  <a:cubicBezTo>
                    <a:pt x="674" y="706"/>
                    <a:pt x="709" y="677"/>
                    <a:pt x="741" y="659"/>
                  </a:cubicBezTo>
                  <a:cubicBezTo>
                    <a:pt x="775" y="640"/>
                    <a:pt x="811" y="621"/>
                    <a:pt x="837" y="595"/>
                  </a:cubicBezTo>
                  <a:cubicBezTo>
                    <a:pt x="800" y="501"/>
                    <a:pt x="725" y="446"/>
                    <a:pt x="709" y="331"/>
                  </a:cubicBezTo>
                  <a:cubicBezTo>
                    <a:pt x="718" y="328"/>
                    <a:pt x="720" y="318"/>
                    <a:pt x="729" y="315"/>
                  </a:cubicBezTo>
                  <a:cubicBezTo>
                    <a:pt x="864" y="369"/>
                    <a:pt x="840" y="161"/>
                    <a:pt x="725" y="183"/>
                  </a:cubicBezTo>
                  <a:cubicBezTo>
                    <a:pt x="693" y="197"/>
                    <a:pt x="709" y="244"/>
                    <a:pt x="677" y="251"/>
                  </a:cubicBezTo>
                  <a:cubicBezTo>
                    <a:pt x="630" y="262"/>
                    <a:pt x="609" y="179"/>
                    <a:pt x="585" y="135"/>
                  </a:cubicBezTo>
                  <a:cubicBezTo>
                    <a:pt x="573" y="113"/>
                    <a:pt x="517" y="0"/>
                    <a:pt x="497" y="7"/>
                  </a:cubicBezTo>
                  <a:cubicBezTo>
                    <a:pt x="458" y="20"/>
                    <a:pt x="425" y="25"/>
                    <a:pt x="365" y="43"/>
                  </a:cubicBezTo>
                  <a:cubicBezTo>
                    <a:pt x="384" y="96"/>
                    <a:pt x="473" y="143"/>
                    <a:pt x="445" y="227"/>
                  </a:cubicBezTo>
                  <a:cubicBezTo>
                    <a:pt x="440" y="242"/>
                    <a:pt x="425" y="260"/>
                    <a:pt x="401" y="263"/>
                  </a:cubicBezTo>
                  <a:cubicBezTo>
                    <a:pt x="344" y="270"/>
                    <a:pt x="297" y="206"/>
                    <a:pt x="289" y="143"/>
                  </a:cubicBezTo>
                  <a:cubicBezTo>
                    <a:pt x="286" y="117"/>
                    <a:pt x="298" y="90"/>
                    <a:pt x="277" y="71"/>
                  </a:cubicBezTo>
                  <a:cubicBezTo>
                    <a:pt x="221" y="81"/>
                    <a:pt x="182" y="107"/>
                    <a:pt x="129" y="119"/>
                  </a:cubicBezTo>
                  <a:cubicBezTo>
                    <a:pt x="138" y="156"/>
                    <a:pt x="151" y="200"/>
                    <a:pt x="165" y="247"/>
                  </a:cubicBezTo>
                  <a:cubicBezTo>
                    <a:pt x="179" y="294"/>
                    <a:pt x="207" y="342"/>
                    <a:pt x="197" y="37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00" name="Freeform 101"/>
            <p:cNvSpPr>
              <a:spLocks/>
            </p:cNvSpPr>
            <p:nvPr/>
          </p:nvSpPr>
          <p:spPr bwMode="auto">
            <a:xfrm rot="41684">
              <a:off x="12564160" y="2974940"/>
              <a:ext cx="867552" cy="1182972"/>
            </a:xfrm>
            <a:custGeom>
              <a:avLst/>
              <a:gdLst/>
              <a:ahLst/>
              <a:cxnLst>
                <a:cxn ang="0">
                  <a:pos x="704" y="333"/>
                </a:cxn>
                <a:cxn ang="0">
                  <a:pos x="600" y="97"/>
                </a:cxn>
                <a:cxn ang="0">
                  <a:pos x="496" y="157"/>
                </a:cxn>
                <a:cxn ang="0">
                  <a:pos x="376" y="201"/>
                </a:cxn>
                <a:cxn ang="0">
                  <a:pos x="348" y="73"/>
                </a:cxn>
                <a:cxn ang="0">
                  <a:pos x="264" y="5"/>
                </a:cxn>
                <a:cxn ang="0">
                  <a:pos x="212" y="77"/>
                </a:cxn>
                <a:cxn ang="0">
                  <a:pos x="276" y="221"/>
                </a:cxn>
                <a:cxn ang="0">
                  <a:pos x="4" y="281"/>
                </a:cxn>
                <a:cxn ang="0">
                  <a:pos x="24" y="545"/>
                </a:cxn>
                <a:cxn ang="0">
                  <a:pos x="180" y="489"/>
                </a:cxn>
                <a:cxn ang="0">
                  <a:pos x="140" y="709"/>
                </a:cxn>
                <a:cxn ang="0">
                  <a:pos x="40" y="693"/>
                </a:cxn>
                <a:cxn ang="0">
                  <a:pos x="88" y="945"/>
                </a:cxn>
                <a:cxn ang="0">
                  <a:pos x="264" y="893"/>
                </a:cxn>
                <a:cxn ang="0">
                  <a:pos x="428" y="893"/>
                </a:cxn>
                <a:cxn ang="0">
                  <a:pos x="396" y="997"/>
                </a:cxn>
                <a:cxn ang="0">
                  <a:pos x="564" y="941"/>
                </a:cxn>
                <a:cxn ang="0">
                  <a:pos x="508" y="857"/>
                </a:cxn>
                <a:cxn ang="0">
                  <a:pos x="640" y="773"/>
                </a:cxn>
                <a:cxn ang="0">
                  <a:pos x="800" y="713"/>
                </a:cxn>
                <a:cxn ang="0">
                  <a:pos x="784" y="581"/>
                </a:cxn>
                <a:cxn ang="0">
                  <a:pos x="748" y="469"/>
                </a:cxn>
                <a:cxn ang="0">
                  <a:pos x="660" y="549"/>
                </a:cxn>
                <a:cxn ang="0">
                  <a:pos x="528" y="473"/>
                </a:cxn>
                <a:cxn ang="0">
                  <a:pos x="704" y="333"/>
                </a:cxn>
              </a:cxnLst>
              <a:rect l="0" t="0" r="r" b="b"/>
              <a:pathLst>
                <a:path w="800" h="1091">
                  <a:moveTo>
                    <a:pt x="704" y="333"/>
                  </a:moveTo>
                  <a:cubicBezTo>
                    <a:pt x="695" y="245"/>
                    <a:pt x="633" y="175"/>
                    <a:pt x="600" y="97"/>
                  </a:cubicBezTo>
                  <a:cubicBezTo>
                    <a:pt x="558" y="114"/>
                    <a:pt x="535" y="135"/>
                    <a:pt x="496" y="157"/>
                  </a:cubicBezTo>
                  <a:cubicBezTo>
                    <a:pt x="463" y="176"/>
                    <a:pt x="413" y="210"/>
                    <a:pt x="376" y="201"/>
                  </a:cubicBezTo>
                  <a:cubicBezTo>
                    <a:pt x="319" y="188"/>
                    <a:pt x="356" y="117"/>
                    <a:pt x="348" y="73"/>
                  </a:cubicBezTo>
                  <a:cubicBezTo>
                    <a:pt x="341" y="37"/>
                    <a:pt x="307" y="0"/>
                    <a:pt x="264" y="5"/>
                  </a:cubicBezTo>
                  <a:cubicBezTo>
                    <a:pt x="218" y="10"/>
                    <a:pt x="212" y="48"/>
                    <a:pt x="212" y="77"/>
                  </a:cubicBezTo>
                  <a:cubicBezTo>
                    <a:pt x="212" y="148"/>
                    <a:pt x="294" y="152"/>
                    <a:pt x="276" y="221"/>
                  </a:cubicBezTo>
                  <a:cubicBezTo>
                    <a:pt x="258" y="290"/>
                    <a:pt x="88" y="257"/>
                    <a:pt x="4" y="281"/>
                  </a:cubicBezTo>
                  <a:cubicBezTo>
                    <a:pt x="10" y="366"/>
                    <a:pt x="0" y="469"/>
                    <a:pt x="24" y="545"/>
                  </a:cubicBezTo>
                  <a:cubicBezTo>
                    <a:pt x="77" y="525"/>
                    <a:pt x="119" y="481"/>
                    <a:pt x="180" y="489"/>
                  </a:cubicBezTo>
                  <a:cubicBezTo>
                    <a:pt x="318" y="508"/>
                    <a:pt x="284" y="707"/>
                    <a:pt x="140" y="709"/>
                  </a:cubicBezTo>
                  <a:cubicBezTo>
                    <a:pt x="98" y="710"/>
                    <a:pt x="81" y="686"/>
                    <a:pt x="40" y="693"/>
                  </a:cubicBezTo>
                  <a:cubicBezTo>
                    <a:pt x="38" y="779"/>
                    <a:pt x="65" y="871"/>
                    <a:pt x="88" y="945"/>
                  </a:cubicBezTo>
                  <a:cubicBezTo>
                    <a:pt x="145" y="930"/>
                    <a:pt x="200" y="913"/>
                    <a:pt x="264" y="893"/>
                  </a:cubicBezTo>
                  <a:cubicBezTo>
                    <a:pt x="304" y="880"/>
                    <a:pt x="418" y="829"/>
                    <a:pt x="428" y="893"/>
                  </a:cubicBezTo>
                  <a:cubicBezTo>
                    <a:pt x="435" y="936"/>
                    <a:pt x="391" y="962"/>
                    <a:pt x="396" y="997"/>
                  </a:cubicBezTo>
                  <a:cubicBezTo>
                    <a:pt x="409" y="1091"/>
                    <a:pt x="575" y="1034"/>
                    <a:pt x="564" y="941"/>
                  </a:cubicBezTo>
                  <a:cubicBezTo>
                    <a:pt x="560" y="908"/>
                    <a:pt x="509" y="897"/>
                    <a:pt x="508" y="857"/>
                  </a:cubicBezTo>
                  <a:cubicBezTo>
                    <a:pt x="507" y="803"/>
                    <a:pt x="593" y="789"/>
                    <a:pt x="640" y="773"/>
                  </a:cubicBezTo>
                  <a:cubicBezTo>
                    <a:pt x="704" y="752"/>
                    <a:pt x="741" y="735"/>
                    <a:pt x="800" y="713"/>
                  </a:cubicBezTo>
                  <a:cubicBezTo>
                    <a:pt x="799" y="670"/>
                    <a:pt x="791" y="624"/>
                    <a:pt x="784" y="581"/>
                  </a:cubicBezTo>
                  <a:cubicBezTo>
                    <a:pt x="777" y="541"/>
                    <a:pt x="777" y="492"/>
                    <a:pt x="748" y="469"/>
                  </a:cubicBezTo>
                  <a:cubicBezTo>
                    <a:pt x="717" y="490"/>
                    <a:pt x="701" y="533"/>
                    <a:pt x="660" y="549"/>
                  </a:cubicBezTo>
                  <a:cubicBezTo>
                    <a:pt x="599" y="572"/>
                    <a:pt x="535" y="540"/>
                    <a:pt x="528" y="473"/>
                  </a:cubicBezTo>
                  <a:cubicBezTo>
                    <a:pt x="519" y="380"/>
                    <a:pt x="597" y="318"/>
                    <a:pt x="704" y="33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01" name="Freeform 28"/>
            <p:cNvSpPr>
              <a:spLocks/>
            </p:cNvSpPr>
            <p:nvPr/>
          </p:nvSpPr>
          <p:spPr bwMode="auto">
            <a:xfrm rot="41684">
              <a:off x="10645642" y="1909824"/>
              <a:ext cx="94663" cy="105821"/>
            </a:xfrm>
            <a:custGeom>
              <a:avLst/>
              <a:gdLst/>
              <a:ahLst/>
              <a:cxnLst>
                <a:cxn ang="0">
                  <a:pos x="88" y="0"/>
                </a:cxn>
                <a:cxn ang="0">
                  <a:pos x="0" y="98"/>
                </a:cxn>
                <a:cxn ang="0">
                  <a:pos x="88" y="0"/>
                </a:cxn>
              </a:cxnLst>
              <a:rect l="0" t="0" r="r" b="b"/>
              <a:pathLst>
                <a:path w="88" h="98">
                  <a:moveTo>
                    <a:pt x="88" y="0"/>
                  </a:moveTo>
                  <a:cubicBezTo>
                    <a:pt x="57" y="32"/>
                    <a:pt x="28" y="64"/>
                    <a:pt x="0" y="98"/>
                  </a:cubicBezTo>
                  <a:cubicBezTo>
                    <a:pt x="33" y="67"/>
                    <a:pt x="66" y="37"/>
                    <a:pt x="88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02" name="Freeform 34"/>
            <p:cNvSpPr>
              <a:spLocks/>
            </p:cNvSpPr>
            <p:nvPr/>
          </p:nvSpPr>
          <p:spPr bwMode="auto">
            <a:xfrm rot="41684">
              <a:off x="12028875" y="1319685"/>
              <a:ext cx="312943" cy="193820"/>
            </a:xfrm>
            <a:custGeom>
              <a:avLst/>
              <a:gdLst/>
              <a:ahLst/>
              <a:cxnLst>
                <a:cxn ang="0">
                  <a:pos x="146" y="0"/>
                </a:cxn>
                <a:cxn ang="0">
                  <a:pos x="0" y="6"/>
                </a:cxn>
                <a:cxn ang="0">
                  <a:pos x="26" y="39"/>
                </a:cxn>
                <a:cxn ang="0">
                  <a:pos x="126" y="51"/>
                </a:cxn>
                <a:cxn ang="0">
                  <a:pos x="50" y="75"/>
                </a:cxn>
                <a:cxn ang="0">
                  <a:pos x="98" y="179"/>
                </a:cxn>
                <a:cxn ang="0">
                  <a:pos x="151" y="171"/>
                </a:cxn>
                <a:cxn ang="0">
                  <a:pos x="182" y="179"/>
                </a:cxn>
                <a:cxn ang="0">
                  <a:pos x="117" y="175"/>
                </a:cxn>
                <a:cxn ang="0">
                  <a:pos x="121" y="150"/>
                </a:cxn>
                <a:cxn ang="0">
                  <a:pos x="179" y="150"/>
                </a:cxn>
                <a:cxn ang="0">
                  <a:pos x="182" y="179"/>
                </a:cxn>
                <a:cxn ang="0">
                  <a:pos x="194" y="179"/>
                </a:cxn>
                <a:cxn ang="0">
                  <a:pos x="246" y="75"/>
                </a:cxn>
                <a:cxn ang="0">
                  <a:pos x="166" y="51"/>
                </a:cxn>
                <a:cxn ang="0">
                  <a:pos x="266" y="35"/>
                </a:cxn>
                <a:cxn ang="0">
                  <a:pos x="289" y="6"/>
                </a:cxn>
                <a:cxn ang="0">
                  <a:pos x="146" y="0"/>
                </a:cxn>
              </a:cxnLst>
              <a:rect l="0" t="0" r="r" b="b"/>
              <a:pathLst>
                <a:path w="289" h="179">
                  <a:moveTo>
                    <a:pt x="146" y="0"/>
                  </a:moveTo>
                  <a:cubicBezTo>
                    <a:pt x="97" y="0"/>
                    <a:pt x="48" y="2"/>
                    <a:pt x="0" y="6"/>
                  </a:cubicBezTo>
                  <a:cubicBezTo>
                    <a:pt x="7" y="18"/>
                    <a:pt x="15" y="30"/>
                    <a:pt x="26" y="39"/>
                  </a:cubicBezTo>
                  <a:cubicBezTo>
                    <a:pt x="55" y="21"/>
                    <a:pt x="123" y="18"/>
                    <a:pt x="126" y="51"/>
                  </a:cubicBezTo>
                  <a:cubicBezTo>
                    <a:pt x="129" y="82"/>
                    <a:pt x="84" y="87"/>
                    <a:pt x="50" y="75"/>
                  </a:cubicBezTo>
                  <a:cubicBezTo>
                    <a:pt x="56" y="104"/>
                    <a:pt x="90" y="140"/>
                    <a:pt x="98" y="179"/>
                  </a:cubicBezTo>
                  <a:cubicBezTo>
                    <a:pt x="98" y="179"/>
                    <a:pt x="127" y="170"/>
                    <a:pt x="151" y="171"/>
                  </a:cubicBezTo>
                  <a:cubicBezTo>
                    <a:pt x="169" y="171"/>
                    <a:pt x="182" y="179"/>
                    <a:pt x="182" y="179"/>
                  </a:cubicBezTo>
                  <a:cubicBezTo>
                    <a:pt x="174" y="169"/>
                    <a:pt x="136" y="170"/>
                    <a:pt x="117" y="175"/>
                  </a:cubicBezTo>
                  <a:cubicBezTo>
                    <a:pt x="111" y="139"/>
                    <a:pt x="121" y="150"/>
                    <a:pt x="121" y="150"/>
                  </a:cubicBezTo>
                  <a:cubicBezTo>
                    <a:pt x="121" y="150"/>
                    <a:pt x="165" y="158"/>
                    <a:pt x="179" y="150"/>
                  </a:cubicBezTo>
                  <a:cubicBezTo>
                    <a:pt x="181" y="162"/>
                    <a:pt x="181" y="168"/>
                    <a:pt x="182" y="179"/>
                  </a:cubicBezTo>
                  <a:cubicBezTo>
                    <a:pt x="194" y="179"/>
                    <a:pt x="194" y="179"/>
                    <a:pt x="194" y="179"/>
                  </a:cubicBezTo>
                  <a:cubicBezTo>
                    <a:pt x="209" y="142"/>
                    <a:pt x="227" y="108"/>
                    <a:pt x="246" y="75"/>
                  </a:cubicBezTo>
                  <a:cubicBezTo>
                    <a:pt x="220" y="81"/>
                    <a:pt x="163" y="88"/>
                    <a:pt x="166" y="51"/>
                  </a:cubicBezTo>
                  <a:cubicBezTo>
                    <a:pt x="169" y="17"/>
                    <a:pt x="231" y="25"/>
                    <a:pt x="266" y="35"/>
                  </a:cubicBezTo>
                  <a:cubicBezTo>
                    <a:pt x="279" y="30"/>
                    <a:pt x="284" y="18"/>
                    <a:pt x="289" y="6"/>
                  </a:cubicBezTo>
                  <a:cubicBezTo>
                    <a:pt x="242" y="2"/>
                    <a:pt x="194" y="0"/>
                    <a:pt x="14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03" name="Freeform 40"/>
            <p:cNvSpPr>
              <a:spLocks/>
            </p:cNvSpPr>
            <p:nvPr/>
          </p:nvSpPr>
          <p:spPr bwMode="auto">
            <a:xfrm rot="41684">
              <a:off x="10378943" y="2694365"/>
              <a:ext cx="854189" cy="1013658"/>
            </a:xfrm>
            <a:custGeom>
              <a:avLst/>
              <a:gdLst/>
              <a:ahLst/>
              <a:cxnLst>
                <a:cxn ang="0">
                  <a:pos x="240" y="808"/>
                </a:cxn>
                <a:cxn ang="0">
                  <a:pos x="340" y="880"/>
                </a:cxn>
                <a:cxn ang="0">
                  <a:pos x="460" y="936"/>
                </a:cxn>
                <a:cxn ang="0">
                  <a:pos x="536" y="676"/>
                </a:cxn>
                <a:cxn ang="0">
                  <a:pos x="608" y="740"/>
                </a:cxn>
                <a:cxn ang="0">
                  <a:pos x="672" y="608"/>
                </a:cxn>
                <a:cxn ang="0">
                  <a:pos x="592" y="612"/>
                </a:cxn>
                <a:cxn ang="0">
                  <a:pos x="604" y="436"/>
                </a:cxn>
                <a:cxn ang="0">
                  <a:pos x="668" y="316"/>
                </a:cxn>
                <a:cxn ang="0">
                  <a:pos x="496" y="192"/>
                </a:cxn>
                <a:cxn ang="0">
                  <a:pos x="404" y="360"/>
                </a:cxn>
                <a:cxn ang="0">
                  <a:pos x="348" y="180"/>
                </a:cxn>
                <a:cxn ang="0">
                  <a:pos x="412" y="120"/>
                </a:cxn>
                <a:cxn ang="0">
                  <a:pos x="284" y="0"/>
                </a:cxn>
                <a:cxn ang="0">
                  <a:pos x="136" y="228"/>
                </a:cxn>
                <a:cxn ang="0">
                  <a:pos x="80" y="112"/>
                </a:cxn>
                <a:cxn ang="0">
                  <a:pos x="44" y="260"/>
                </a:cxn>
                <a:cxn ang="0">
                  <a:pos x="0" y="540"/>
                </a:cxn>
                <a:cxn ang="0">
                  <a:pos x="140" y="720"/>
                </a:cxn>
                <a:cxn ang="0">
                  <a:pos x="196" y="560"/>
                </a:cxn>
                <a:cxn ang="0">
                  <a:pos x="284" y="760"/>
                </a:cxn>
                <a:cxn ang="0">
                  <a:pos x="240" y="808"/>
                </a:cxn>
              </a:cxnLst>
              <a:rect l="0" t="0" r="r" b="b"/>
              <a:pathLst>
                <a:path w="788" h="936">
                  <a:moveTo>
                    <a:pt x="240" y="808"/>
                  </a:moveTo>
                  <a:cubicBezTo>
                    <a:pt x="240" y="837"/>
                    <a:pt x="315" y="866"/>
                    <a:pt x="340" y="880"/>
                  </a:cubicBezTo>
                  <a:cubicBezTo>
                    <a:pt x="387" y="906"/>
                    <a:pt x="413" y="923"/>
                    <a:pt x="460" y="936"/>
                  </a:cubicBezTo>
                  <a:cubicBezTo>
                    <a:pt x="483" y="876"/>
                    <a:pt x="463" y="682"/>
                    <a:pt x="536" y="676"/>
                  </a:cubicBezTo>
                  <a:cubicBezTo>
                    <a:pt x="580" y="673"/>
                    <a:pt x="595" y="729"/>
                    <a:pt x="608" y="740"/>
                  </a:cubicBezTo>
                  <a:cubicBezTo>
                    <a:pt x="711" y="830"/>
                    <a:pt x="788" y="642"/>
                    <a:pt x="672" y="608"/>
                  </a:cubicBezTo>
                  <a:cubicBezTo>
                    <a:pt x="648" y="601"/>
                    <a:pt x="623" y="620"/>
                    <a:pt x="592" y="612"/>
                  </a:cubicBezTo>
                  <a:cubicBezTo>
                    <a:pt x="518" y="594"/>
                    <a:pt x="581" y="483"/>
                    <a:pt x="604" y="436"/>
                  </a:cubicBezTo>
                  <a:cubicBezTo>
                    <a:pt x="626" y="392"/>
                    <a:pt x="649" y="362"/>
                    <a:pt x="668" y="316"/>
                  </a:cubicBezTo>
                  <a:cubicBezTo>
                    <a:pt x="604" y="282"/>
                    <a:pt x="563" y="223"/>
                    <a:pt x="496" y="192"/>
                  </a:cubicBezTo>
                  <a:cubicBezTo>
                    <a:pt x="471" y="271"/>
                    <a:pt x="482" y="345"/>
                    <a:pt x="404" y="360"/>
                  </a:cubicBezTo>
                  <a:cubicBezTo>
                    <a:pt x="303" y="380"/>
                    <a:pt x="310" y="230"/>
                    <a:pt x="348" y="180"/>
                  </a:cubicBezTo>
                  <a:cubicBezTo>
                    <a:pt x="365" y="158"/>
                    <a:pt x="412" y="139"/>
                    <a:pt x="412" y="120"/>
                  </a:cubicBezTo>
                  <a:cubicBezTo>
                    <a:pt x="412" y="87"/>
                    <a:pt x="285" y="23"/>
                    <a:pt x="284" y="0"/>
                  </a:cubicBezTo>
                  <a:cubicBezTo>
                    <a:pt x="227" y="68"/>
                    <a:pt x="208" y="175"/>
                    <a:pt x="136" y="228"/>
                  </a:cubicBezTo>
                  <a:cubicBezTo>
                    <a:pt x="95" y="205"/>
                    <a:pt x="134" y="116"/>
                    <a:pt x="80" y="112"/>
                  </a:cubicBezTo>
                  <a:cubicBezTo>
                    <a:pt x="29" y="109"/>
                    <a:pt x="14" y="213"/>
                    <a:pt x="44" y="260"/>
                  </a:cubicBezTo>
                  <a:cubicBezTo>
                    <a:pt x="180" y="299"/>
                    <a:pt x="10" y="462"/>
                    <a:pt x="0" y="540"/>
                  </a:cubicBezTo>
                  <a:cubicBezTo>
                    <a:pt x="42" y="605"/>
                    <a:pt x="74" y="680"/>
                    <a:pt x="140" y="720"/>
                  </a:cubicBezTo>
                  <a:cubicBezTo>
                    <a:pt x="140" y="648"/>
                    <a:pt x="135" y="569"/>
                    <a:pt x="196" y="560"/>
                  </a:cubicBezTo>
                  <a:cubicBezTo>
                    <a:pt x="284" y="548"/>
                    <a:pt x="324" y="694"/>
                    <a:pt x="284" y="760"/>
                  </a:cubicBezTo>
                  <a:cubicBezTo>
                    <a:pt x="276" y="774"/>
                    <a:pt x="240" y="793"/>
                    <a:pt x="240" y="80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04" name="Freeform 41"/>
            <p:cNvSpPr>
              <a:spLocks/>
            </p:cNvSpPr>
            <p:nvPr/>
          </p:nvSpPr>
          <p:spPr bwMode="auto">
            <a:xfrm rot="41684">
              <a:off x="12486531" y="1533806"/>
              <a:ext cx="721662" cy="335287"/>
            </a:xfrm>
            <a:custGeom>
              <a:avLst/>
              <a:gdLst/>
              <a:ahLst/>
              <a:cxnLst>
                <a:cxn ang="0">
                  <a:pos x="452" y="137"/>
                </a:cxn>
                <a:cxn ang="0">
                  <a:pos x="624" y="173"/>
                </a:cxn>
                <a:cxn ang="0">
                  <a:pos x="544" y="85"/>
                </a:cxn>
                <a:cxn ang="0">
                  <a:pos x="308" y="49"/>
                </a:cxn>
                <a:cxn ang="0">
                  <a:pos x="316" y="25"/>
                </a:cxn>
                <a:cxn ang="0">
                  <a:pos x="200" y="29"/>
                </a:cxn>
                <a:cxn ang="0">
                  <a:pos x="248" y="49"/>
                </a:cxn>
                <a:cxn ang="0">
                  <a:pos x="0" y="73"/>
                </a:cxn>
                <a:cxn ang="0">
                  <a:pos x="0" y="101"/>
                </a:cxn>
                <a:cxn ang="0">
                  <a:pos x="220" y="121"/>
                </a:cxn>
                <a:cxn ang="0">
                  <a:pos x="12" y="117"/>
                </a:cxn>
                <a:cxn ang="0">
                  <a:pos x="36" y="149"/>
                </a:cxn>
                <a:cxn ang="0">
                  <a:pos x="324" y="209"/>
                </a:cxn>
                <a:cxn ang="0">
                  <a:pos x="292" y="221"/>
                </a:cxn>
                <a:cxn ang="0">
                  <a:pos x="432" y="265"/>
                </a:cxn>
                <a:cxn ang="0">
                  <a:pos x="400" y="221"/>
                </a:cxn>
                <a:cxn ang="0">
                  <a:pos x="664" y="309"/>
                </a:cxn>
                <a:cxn ang="0">
                  <a:pos x="656" y="229"/>
                </a:cxn>
                <a:cxn ang="0">
                  <a:pos x="452" y="137"/>
                </a:cxn>
              </a:cxnLst>
              <a:rect l="0" t="0" r="r" b="b"/>
              <a:pathLst>
                <a:path w="665" h="309">
                  <a:moveTo>
                    <a:pt x="452" y="137"/>
                  </a:moveTo>
                  <a:cubicBezTo>
                    <a:pt x="522" y="121"/>
                    <a:pt x="576" y="154"/>
                    <a:pt x="624" y="173"/>
                  </a:cubicBezTo>
                  <a:cubicBezTo>
                    <a:pt x="602" y="140"/>
                    <a:pt x="585" y="102"/>
                    <a:pt x="544" y="85"/>
                  </a:cubicBezTo>
                  <a:cubicBezTo>
                    <a:pt x="476" y="57"/>
                    <a:pt x="378" y="81"/>
                    <a:pt x="308" y="49"/>
                  </a:cubicBezTo>
                  <a:cubicBezTo>
                    <a:pt x="311" y="40"/>
                    <a:pt x="327" y="36"/>
                    <a:pt x="316" y="25"/>
                  </a:cubicBezTo>
                  <a:cubicBezTo>
                    <a:pt x="289" y="15"/>
                    <a:pt x="218" y="0"/>
                    <a:pt x="200" y="29"/>
                  </a:cubicBezTo>
                  <a:cubicBezTo>
                    <a:pt x="209" y="42"/>
                    <a:pt x="237" y="38"/>
                    <a:pt x="248" y="49"/>
                  </a:cubicBezTo>
                  <a:cubicBezTo>
                    <a:pt x="177" y="69"/>
                    <a:pt x="75" y="57"/>
                    <a:pt x="0" y="73"/>
                  </a:cubicBezTo>
                  <a:cubicBezTo>
                    <a:pt x="0" y="82"/>
                    <a:pt x="0" y="92"/>
                    <a:pt x="0" y="101"/>
                  </a:cubicBezTo>
                  <a:cubicBezTo>
                    <a:pt x="76" y="100"/>
                    <a:pt x="173" y="77"/>
                    <a:pt x="220" y="121"/>
                  </a:cubicBezTo>
                  <a:cubicBezTo>
                    <a:pt x="157" y="140"/>
                    <a:pt x="81" y="118"/>
                    <a:pt x="12" y="117"/>
                  </a:cubicBezTo>
                  <a:cubicBezTo>
                    <a:pt x="14" y="134"/>
                    <a:pt x="31" y="136"/>
                    <a:pt x="36" y="149"/>
                  </a:cubicBezTo>
                  <a:cubicBezTo>
                    <a:pt x="135" y="166"/>
                    <a:pt x="258" y="159"/>
                    <a:pt x="324" y="209"/>
                  </a:cubicBezTo>
                  <a:cubicBezTo>
                    <a:pt x="310" y="210"/>
                    <a:pt x="293" y="208"/>
                    <a:pt x="292" y="221"/>
                  </a:cubicBezTo>
                  <a:cubicBezTo>
                    <a:pt x="325" y="248"/>
                    <a:pt x="377" y="274"/>
                    <a:pt x="432" y="265"/>
                  </a:cubicBezTo>
                  <a:cubicBezTo>
                    <a:pt x="432" y="240"/>
                    <a:pt x="403" y="244"/>
                    <a:pt x="400" y="221"/>
                  </a:cubicBezTo>
                  <a:cubicBezTo>
                    <a:pt x="508" y="230"/>
                    <a:pt x="576" y="280"/>
                    <a:pt x="664" y="309"/>
                  </a:cubicBezTo>
                  <a:cubicBezTo>
                    <a:pt x="664" y="279"/>
                    <a:pt x="665" y="249"/>
                    <a:pt x="656" y="229"/>
                  </a:cubicBezTo>
                  <a:cubicBezTo>
                    <a:pt x="587" y="200"/>
                    <a:pt x="483" y="205"/>
                    <a:pt x="452" y="13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05" name="Freeform 42"/>
            <p:cNvSpPr>
              <a:spLocks/>
            </p:cNvSpPr>
            <p:nvPr/>
          </p:nvSpPr>
          <p:spPr bwMode="auto">
            <a:xfrm rot="41684">
              <a:off x="10621905" y="3766197"/>
              <a:ext cx="1316363" cy="866621"/>
            </a:xfrm>
            <a:custGeom>
              <a:avLst/>
              <a:gdLst/>
              <a:ahLst/>
              <a:cxnLst>
                <a:cxn ang="0">
                  <a:pos x="1113" y="620"/>
                </a:cxn>
                <a:cxn ang="0">
                  <a:pos x="1213" y="564"/>
                </a:cxn>
                <a:cxn ang="0">
                  <a:pos x="1073" y="488"/>
                </a:cxn>
                <a:cxn ang="0">
                  <a:pos x="997" y="508"/>
                </a:cxn>
                <a:cxn ang="0">
                  <a:pos x="929" y="444"/>
                </a:cxn>
                <a:cxn ang="0">
                  <a:pos x="969" y="228"/>
                </a:cxn>
                <a:cxn ang="0">
                  <a:pos x="669" y="152"/>
                </a:cxn>
                <a:cxn ang="0">
                  <a:pos x="697" y="276"/>
                </a:cxn>
                <a:cxn ang="0">
                  <a:pos x="461" y="172"/>
                </a:cxn>
                <a:cxn ang="0">
                  <a:pos x="513" y="104"/>
                </a:cxn>
                <a:cxn ang="0">
                  <a:pos x="389" y="52"/>
                </a:cxn>
                <a:cxn ang="0">
                  <a:pos x="249" y="0"/>
                </a:cxn>
                <a:cxn ang="0">
                  <a:pos x="249" y="12"/>
                </a:cxn>
                <a:cxn ang="0">
                  <a:pos x="205" y="252"/>
                </a:cxn>
                <a:cxn ang="0">
                  <a:pos x="33" y="152"/>
                </a:cxn>
                <a:cxn ang="0">
                  <a:pos x="97" y="296"/>
                </a:cxn>
                <a:cxn ang="0">
                  <a:pos x="165" y="304"/>
                </a:cxn>
                <a:cxn ang="0">
                  <a:pos x="197" y="552"/>
                </a:cxn>
                <a:cxn ang="0">
                  <a:pos x="469" y="688"/>
                </a:cxn>
                <a:cxn ang="0">
                  <a:pos x="481" y="536"/>
                </a:cxn>
                <a:cxn ang="0">
                  <a:pos x="673" y="684"/>
                </a:cxn>
                <a:cxn ang="0">
                  <a:pos x="633" y="740"/>
                </a:cxn>
                <a:cxn ang="0">
                  <a:pos x="949" y="800"/>
                </a:cxn>
                <a:cxn ang="0">
                  <a:pos x="929" y="592"/>
                </a:cxn>
                <a:cxn ang="0">
                  <a:pos x="1113" y="620"/>
                </a:cxn>
              </a:cxnLst>
              <a:rect l="0" t="0" r="r" b="b"/>
              <a:pathLst>
                <a:path w="1215" h="800">
                  <a:moveTo>
                    <a:pt x="1113" y="620"/>
                  </a:moveTo>
                  <a:cubicBezTo>
                    <a:pt x="1163" y="624"/>
                    <a:pt x="1211" y="607"/>
                    <a:pt x="1213" y="564"/>
                  </a:cubicBezTo>
                  <a:cubicBezTo>
                    <a:pt x="1215" y="507"/>
                    <a:pt x="1141" y="480"/>
                    <a:pt x="1073" y="488"/>
                  </a:cubicBezTo>
                  <a:cubicBezTo>
                    <a:pt x="1045" y="492"/>
                    <a:pt x="1020" y="509"/>
                    <a:pt x="997" y="508"/>
                  </a:cubicBezTo>
                  <a:cubicBezTo>
                    <a:pt x="959" y="506"/>
                    <a:pt x="929" y="473"/>
                    <a:pt x="929" y="444"/>
                  </a:cubicBezTo>
                  <a:cubicBezTo>
                    <a:pt x="929" y="373"/>
                    <a:pt x="968" y="315"/>
                    <a:pt x="969" y="228"/>
                  </a:cubicBezTo>
                  <a:cubicBezTo>
                    <a:pt x="865" y="210"/>
                    <a:pt x="772" y="159"/>
                    <a:pt x="669" y="152"/>
                  </a:cubicBezTo>
                  <a:cubicBezTo>
                    <a:pt x="669" y="188"/>
                    <a:pt x="708" y="217"/>
                    <a:pt x="697" y="276"/>
                  </a:cubicBezTo>
                  <a:cubicBezTo>
                    <a:pt x="637" y="386"/>
                    <a:pt x="437" y="313"/>
                    <a:pt x="461" y="172"/>
                  </a:cubicBezTo>
                  <a:cubicBezTo>
                    <a:pt x="471" y="142"/>
                    <a:pt x="501" y="132"/>
                    <a:pt x="513" y="104"/>
                  </a:cubicBezTo>
                  <a:cubicBezTo>
                    <a:pt x="485" y="70"/>
                    <a:pt x="433" y="67"/>
                    <a:pt x="389" y="52"/>
                  </a:cubicBezTo>
                  <a:cubicBezTo>
                    <a:pt x="342" y="36"/>
                    <a:pt x="293" y="13"/>
                    <a:pt x="249" y="0"/>
                  </a:cubicBezTo>
                  <a:cubicBezTo>
                    <a:pt x="249" y="4"/>
                    <a:pt x="249" y="8"/>
                    <a:pt x="249" y="12"/>
                  </a:cubicBezTo>
                  <a:cubicBezTo>
                    <a:pt x="221" y="77"/>
                    <a:pt x="270" y="245"/>
                    <a:pt x="205" y="252"/>
                  </a:cubicBezTo>
                  <a:cubicBezTo>
                    <a:pt x="132" y="260"/>
                    <a:pt x="134" y="116"/>
                    <a:pt x="33" y="152"/>
                  </a:cubicBezTo>
                  <a:cubicBezTo>
                    <a:pt x="0" y="211"/>
                    <a:pt x="53" y="280"/>
                    <a:pt x="97" y="296"/>
                  </a:cubicBezTo>
                  <a:cubicBezTo>
                    <a:pt x="122" y="306"/>
                    <a:pt x="145" y="297"/>
                    <a:pt x="165" y="304"/>
                  </a:cubicBezTo>
                  <a:cubicBezTo>
                    <a:pt x="255" y="335"/>
                    <a:pt x="205" y="444"/>
                    <a:pt x="197" y="552"/>
                  </a:cubicBezTo>
                  <a:cubicBezTo>
                    <a:pt x="281" y="604"/>
                    <a:pt x="365" y="656"/>
                    <a:pt x="469" y="688"/>
                  </a:cubicBezTo>
                  <a:cubicBezTo>
                    <a:pt x="447" y="648"/>
                    <a:pt x="392" y="552"/>
                    <a:pt x="481" y="536"/>
                  </a:cubicBezTo>
                  <a:cubicBezTo>
                    <a:pt x="563" y="522"/>
                    <a:pt x="687" y="604"/>
                    <a:pt x="673" y="684"/>
                  </a:cubicBezTo>
                  <a:cubicBezTo>
                    <a:pt x="668" y="712"/>
                    <a:pt x="648" y="710"/>
                    <a:pt x="633" y="740"/>
                  </a:cubicBezTo>
                  <a:cubicBezTo>
                    <a:pt x="720" y="778"/>
                    <a:pt x="837" y="787"/>
                    <a:pt x="949" y="800"/>
                  </a:cubicBezTo>
                  <a:cubicBezTo>
                    <a:pt x="956" y="728"/>
                    <a:pt x="903" y="647"/>
                    <a:pt x="929" y="592"/>
                  </a:cubicBezTo>
                  <a:cubicBezTo>
                    <a:pt x="959" y="529"/>
                    <a:pt x="1062" y="617"/>
                    <a:pt x="1113" y="62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06" name="Freeform 43"/>
            <p:cNvSpPr>
              <a:spLocks/>
            </p:cNvSpPr>
            <p:nvPr/>
          </p:nvSpPr>
          <p:spPr bwMode="auto">
            <a:xfrm rot="41684">
              <a:off x="11246978" y="1776049"/>
              <a:ext cx="710525" cy="575891"/>
            </a:xfrm>
            <a:custGeom>
              <a:avLst/>
              <a:gdLst/>
              <a:ahLst/>
              <a:cxnLst>
                <a:cxn ang="0">
                  <a:pos x="328" y="84"/>
                </a:cxn>
                <a:cxn ang="0">
                  <a:pos x="192" y="156"/>
                </a:cxn>
                <a:cxn ang="0">
                  <a:pos x="240" y="164"/>
                </a:cxn>
                <a:cxn ang="0">
                  <a:pos x="0" y="336"/>
                </a:cxn>
                <a:cxn ang="0">
                  <a:pos x="68" y="432"/>
                </a:cxn>
                <a:cxn ang="0">
                  <a:pos x="244" y="296"/>
                </a:cxn>
                <a:cxn ang="0">
                  <a:pos x="252" y="348"/>
                </a:cxn>
                <a:cxn ang="0">
                  <a:pos x="124" y="480"/>
                </a:cxn>
                <a:cxn ang="0">
                  <a:pos x="248" y="532"/>
                </a:cxn>
                <a:cxn ang="0">
                  <a:pos x="436" y="312"/>
                </a:cxn>
                <a:cxn ang="0">
                  <a:pos x="448" y="352"/>
                </a:cxn>
                <a:cxn ang="0">
                  <a:pos x="536" y="244"/>
                </a:cxn>
                <a:cxn ang="0">
                  <a:pos x="476" y="252"/>
                </a:cxn>
                <a:cxn ang="0">
                  <a:pos x="656" y="60"/>
                </a:cxn>
                <a:cxn ang="0">
                  <a:pos x="636" y="32"/>
                </a:cxn>
                <a:cxn ang="0">
                  <a:pos x="448" y="136"/>
                </a:cxn>
                <a:cxn ang="0">
                  <a:pos x="616" y="12"/>
                </a:cxn>
                <a:cxn ang="0">
                  <a:pos x="568" y="0"/>
                </a:cxn>
                <a:cxn ang="0">
                  <a:pos x="308" y="124"/>
                </a:cxn>
                <a:cxn ang="0">
                  <a:pos x="328" y="84"/>
                </a:cxn>
              </a:cxnLst>
              <a:rect l="0" t="0" r="r" b="b"/>
              <a:pathLst>
                <a:path w="656" h="532">
                  <a:moveTo>
                    <a:pt x="328" y="84"/>
                  </a:moveTo>
                  <a:cubicBezTo>
                    <a:pt x="261" y="87"/>
                    <a:pt x="212" y="107"/>
                    <a:pt x="192" y="156"/>
                  </a:cubicBezTo>
                  <a:cubicBezTo>
                    <a:pt x="200" y="167"/>
                    <a:pt x="232" y="153"/>
                    <a:pt x="240" y="164"/>
                  </a:cubicBezTo>
                  <a:cubicBezTo>
                    <a:pt x="177" y="238"/>
                    <a:pt x="77" y="275"/>
                    <a:pt x="0" y="336"/>
                  </a:cubicBezTo>
                  <a:cubicBezTo>
                    <a:pt x="19" y="372"/>
                    <a:pt x="29" y="416"/>
                    <a:pt x="68" y="432"/>
                  </a:cubicBezTo>
                  <a:cubicBezTo>
                    <a:pt x="112" y="372"/>
                    <a:pt x="152" y="308"/>
                    <a:pt x="244" y="296"/>
                  </a:cubicBezTo>
                  <a:cubicBezTo>
                    <a:pt x="265" y="306"/>
                    <a:pt x="260" y="330"/>
                    <a:pt x="252" y="348"/>
                  </a:cubicBezTo>
                  <a:cubicBezTo>
                    <a:pt x="231" y="396"/>
                    <a:pt x="152" y="446"/>
                    <a:pt x="124" y="480"/>
                  </a:cubicBezTo>
                  <a:cubicBezTo>
                    <a:pt x="156" y="507"/>
                    <a:pt x="203" y="519"/>
                    <a:pt x="248" y="532"/>
                  </a:cubicBezTo>
                  <a:cubicBezTo>
                    <a:pt x="306" y="457"/>
                    <a:pt x="346" y="342"/>
                    <a:pt x="436" y="312"/>
                  </a:cubicBezTo>
                  <a:cubicBezTo>
                    <a:pt x="437" y="328"/>
                    <a:pt x="431" y="352"/>
                    <a:pt x="448" y="352"/>
                  </a:cubicBezTo>
                  <a:cubicBezTo>
                    <a:pt x="496" y="351"/>
                    <a:pt x="535" y="306"/>
                    <a:pt x="536" y="244"/>
                  </a:cubicBezTo>
                  <a:cubicBezTo>
                    <a:pt x="507" y="236"/>
                    <a:pt x="495" y="264"/>
                    <a:pt x="476" y="252"/>
                  </a:cubicBezTo>
                  <a:cubicBezTo>
                    <a:pt x="516" y="168"/>
                    <a:pt x="601" y="129"/>
                    <a:pt x="656" y="60"/>
                  </a:cubicBezTo>
                  <a:cubicBezTo>
                    <a:pt x="648" y="52"/>
                    <a:pt x="650" y="34"/>
                    <a:pt x="636" y="32"/>
                  </a:cubicBezTo>
                  <a:cubicBezTo>
                    <a:pt x="574" y="63"/>
                    <a:pt x="526" y="148"/>
                    <a:pt x="448" y="136"/>
                  </a:cubicBezTo>
                  <a:cubicBezTo>
                    <a:pt x="477" y="68"/>
                    <a:pt x="564" y="58"/>
                    <a:pt x="616" y="12"/>
                  </a:cubicBezTo>
                  <a:cubicBezTo>
                    <a:pt x="597" y="11"/>
                    <a:pt x="589" y="0"/>
                    <a:pt x="568" y="0"/>
                  </a:cubicBezTo>
                  <a:cubicBezTo>
                    <a:pt x="477" y="37"/>
                    <a:pt x="408" y="96"/>
                    <a:pt x="308" y="124"/>
                  </a:cubicBezTo>
                  <a:cubicBezTo>
                    <a:pt x="311" y="107"/>
                    <a:pt x="327" y="103"/>
                    <a:pt x="328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07" name="Freeform 44"/>
            <p:cNvSpPr>
              <a:spLocks/>
            </p:cNvSpPr>
            <p:nvPr/>
          </p:nvSpPr>
          <p:spPr bwMode="auto">
            <a:xfrm rot="41684">
              <a:off x="11373926" y="4677628"/>
              <a:ext cx="1499006" cy="475639"/>
            </a:xfrm>
            <a:custGeom>
              <a:avLst/>
              <a:gdLst/>
              <a:ahLst/>
              <a:cxnLst>
                <a:cxn ang="0">
                  <a:pos x="1383" y="164"/>
                </a:cxn>
                <a:cxn ang="0">
                  <a:pos x="1119" y="180"/>
                </a:cxn>
                <a:cxn ang="0">
                  <a:pos x="1147" y="0"/>
                </a:cxn>
                <a:cxn ang="0">
                  <a:pos x="815" y="20"/>
                </a:cxn>
                <a:cxn ang="0">
                  <a:pos x="859" y="96"/>
                </a:cxn>
                <a:cxn ang="0">
                  <a:pos x="583" y="100"/>
                </a:cxn>
                <a:cxn ang="0">
                  <a:pos x="627" y="20"/>
                </a:cxn>
                <a:cxn ang="0">
                  <a:pos x="295" y="4"/>
                </a:cxn>
                <a:cxn ang="0">
                  <a:pos x="323" y="184"/>
                </a:cxn>
                <a:cxn ang="0">
                  <a:pos x="107" y="144"/>
                </a:cxn>
                <a:cxn ang="0">
                  <a:pos x="171" y="244"/>
                </a:cxn>
                <a:cxn ang="0">
                  <a:pos x="271" y="240"/>
                </a:cxn>
                <a:cxn ang="0">
                  <a:pos x="327" y="400"/>
                </a:cxn>
                <a:cxn ang="0">
                  <a:pos x="635" y="432"/>
                </a:cxn>
                <a:cxn ang="0">
                  <a:pos x="591" y="376"/>
                </a:cxn>
                <a:cxn ang="0">
                  <a:pos x="851" y="380"/>
                </a:cxn>
                <a:cxn ang="0">
                  <a:pos x="811" y="432"/>
                </a:cxn>
                <a:cxn ang="0">
                  <a:pos x="1111" y="400"/>
                </a:cxn>
                <a:cxn ang="0">
                  <a:pos x="1103" y="276"/>
                </a:cxn>
                <a:cxn ang="0">
                  <a:pos x="1383" y="164"/>
                </a:cxn>
              </a:cxnLst>
              <a:rect l="0" t="0" r="r" b="b"/>
              <a:pathLst>
                <a:path w="1383" h="439">
                  <a:moveTo>
                    <a:pt x="1383" y="164"/>
                  </a:moveTo>
                  <a:cubicBezTo>
                    <a:pt x="1296" y="91"/>
                    <a:pt x="1205" y="228"/>
                    <a:pt x="1119" y="180"/>
                  </a:cubicBezTo>
                  <a:cubicBezTo>
                    <a:pt x="1112" y="119"/>
                    <a:pt x="1140" y="60"/>
                    <a:pt x="1147" y="0"/>
                  </a:cubicBezTo>
                  <a:cubicBezTo>
                    <a:pt x="1042" y="13"/>
                    <a:pt x="917" y="5"/>
                    <a:pt x="815" y="20"/>
                  </a:cubicBezTo>
                  <a:cubicBezTo>
                    <a:pt x="821" y="47"/>
                    <a:pt x="861" y="55"/>
                    <a:pt x="859" y="96"/>
                  </a:cubicBezTo>
                  <a:cubicBezTo>
                    <a:pt x="854" y="199"/>
                    <a:pt x="592" y="199"/>
                    <a:pt x="583" y="100"/>
                  </a:cubicBezTo>
                  <a:cubicBezTo>
                    <a:pt x="579" y="58"/>
                    <a:pt x="609" y="57"/>
                    <a:pt x="627" y="20"/>
                  </a:cubicBezTo>
                  <a:cubicBezTo>
                    <a:pt x="528" y="6"/>
                    <a:pt x="387" y="12"/>
                    <a:pt x="295" y="4"/>
                  </a:cubicBezTo>
                  <a:cubicBezTo>
                    <a:pt x="300" y="67"/>
                    <a:pt x="329" y="124"/>
                    <a:pt x="323" y="184"/>
                  </a:cubicBezTo>
                  <a:cubicBezTo>
                    <a:pt x="239" y="224"/>
                    <a:pt x="203" y="138"/>
                    <a:pt x="107" y="144"/>
                  </a:cubicBezTo>
                  <a:cubicBezTo>
                    <a:pt x="0" y="151"/>
                    <a:pt x="100" y="236"/>
                    <a:pt x="171" y="244"/>
                  </a:cubicBezTo>
                  <a:cubicBezTo>
                    <a:pt x="207" y="248"/>
                    <a:pt x="243" y="237"/>
                    <a:pt x="271" y="240"/>
                  </a:cubicBezTo>
                  <a:cubicBezTo>
                    <a:pt x="358" y="250"/>
                    <a:pt x="333" y="319"/>
                    <a:pt x="327" y="400"/>
                  </a:cubicBezTo>
                  <a:cubicBezTo>
                    <a:pt x="423" y="415"/>
                    <a:pt x="530" y="439"/>
                    <a:pt x="635" y="432"/>
                  </a:cubicBezTo>
                  <a:cubicBezTo>
                    <a:pt x="621" y="407"/>
                    <a:pt x="586" y="413"/>
                    <a:pt x="591" y="376"/>
                  </a:cubicBezTo>
                  <a:cubicBezTo>
                    <a:pt x="599" y="313"/>
                    <a:pt x="849" y="308"/>
                    <a:pt x="851" y="380"/>
                  </a:cubicBezTo>
                  <a:cubicBezTo>
                    <a:pt x="852" y="409"/>
                    <a:pt x="806" y="413"/>
                    <a:pt x="811" y="432"/>
                  </a:cubicBezTo>
                  <a:cubicBezTo>
                    <a:pt x="912" y="438"/>
                    <a:pt x="1015" y="412"/>
                    <a:pt x="1111" y="400"/>
                  </a:cubicBezTo>
                  <a:cubicBezTo>
                    <a:pt x="1111" y="356"/>
                    <a:pt x="1106" y="318"/>
                    <a:pt x="1103" y="276"/>
                  </a:cubicBezTo>
                  <a:cubicBezTo>
                    <a:pt x="1163" y="198"/>
                    <a:pt x="1356" y="285"/>
                    <a:pt x="1383" y="1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08" name="Freeform 45"/>
            <p:cNvSpPr>
              <a:spLocks/>
            </p:cNvSpPr>
            <p:nvPr/>
          </p:nvSpPr>
          <p:spPr bwMode="auto">
            <a:xfrm rot="41684">
              <a:off x="10818004" y="4378665"/>
              <a:ext cx="887598" cy="728497"/>
            </a:xfrm>
            <a:custGeom>
              <a:avLst/>
              <a:gdLst/>
              <a:ahLst/>
              <a:cxnLst>
                <a:cxn ang="0">
                  <a:pos x="538" y="414"/>
                </a:cxn>
                <a:cxn ang="0">
                  <a:pos x="798" y="438"/>
                </a:cxn>
                <a:cxn ang="0">
                  <a:pos x="766" y="262"/>
                </a:cxn>
                <a:cxn ang="0">
                  <a:pos x="454" y="210"/>
                </a:cxn>
                <a:cxn ang="0">
                  <a:pos x="410" y="154"/>
                </a:cxn>
                <a:cxn ang="0">
                  <a:pos x="450" y="98"/>
                </a:cxn>
                <a:cxn ang="0">
                  <a:pos x="342" y="2"/>
                </a:cxn>
                <a:cxn ang="0">
                  <a:pos x="278" y="34"/>
                </a:cxn>
                <a:cxn ang="0">
                  <a:pos x="318" y="142"/>
                </a:cxn>
                <a:cxn ang="0">
                  <a:pos x="158" y="94"/>
                </a:cxn>
                <a:cxn ang="0">
                  <a:pos x="10" y="18"/>
                </a:cxn>
                <a:cxn ang="0">
                  <a:pos x="14" y="182"/>
                </a:cxn>
                <a:cxn ang="0">
                  <a:pos x="246" y="350"/>
                </a:cxn>
                <a:cxn ang="0">
                  <a:pos x="162" y="358"/>
                </a:cxn>
                <a:cxn ang="0">
                  <a:pos x="34" y="278"/>
                </a:cxn>
                <a:cxn ang="0">
                  <a:pos x="106" y="426"/>
                </a:cxn>
                <a:cxn ang="0">
                  <a:pos x="402" y="574"/>
                </a:cxn>
                <a:cxn ang="0">
                  <a:pos x="382" y="594"/>
                </a:cxn>
                <a:cxn ang="0">
                  <a:pos x="538" y="658"/>
                </a:cxn>
                <a:cxn ang="0">
                  <a:pos x="482" y="586"/>
                </a:cxn>
                <a:cxn ang="0">
                  <a:pos x="806" y="658"/>
                </a:cxn>
                <a:cxn ang="0">
                  <a:pos x="810" y="534"/>
                </a:cxn>
                <a:cxn ang="0">
                  <a:pos x="538" y="414"/>
                </a:cxn>
              </a:cxnLst>
              <a:rect l="0" t="0" r="r" b="b"/>
              <a:pathLst>
                <a:path w="819" h="672">
                  <a:moveTo>
                    <a:pt x="538" y="414"/>
                  </a:moveTo>
                  <a:cubicBezTo>
                    <a:pt x="614" y="349"/>
                    <a:pt x="733" y="430"/>
                    <a:pt x="798" y="438"/>
                  </a:cubicBezTo>
                  <a:cubicBezTo>
                    <a:pt x="801" y="382"/>
                    <a:pt x="778" y="317"/>
                    <a:pt x="766" y="262"/>
                  </a:cubicBezTo>
                  <a:cubicBezTo>
                    <a:pt x="662" y="239"/>
                    <a:pt x="544" y="252"/>
                    <a:pt x="454" y="210"/>
                  </a:cubicBezTo>
                  <a:cubicBezTo>
                    <a:pt x="435" y="201"/>
                    <a:pt x="407" y="176"/>
                    <a:pt x="410" y="154"/>
                  </a:cubicBezTo>
                  <a:cubicBezTo>
                    <a:pt x="413" y="131"/>
                    <a:pt x="448" y="122"/>
                    <a:pt x="450" y="98"/>
                  </a:cubicBezTo>
                  <a:cubicBezTo>
                    <a:pt x="454" y="52"/>
                    <a:pt x="383" y="5"/>
                    <a:pt x="342" y="2"/>
                  </a:cubicBezTo>
                  <a:cubicBezTo>
                    <a:pt x="312" y="0"/>
                    <a:pt x="283" y="7"/>
                    <a:pt x="278" y="34"/>
                  </a:cubicBezTo>
                  <a:cubicBezTo>
                    <a:pt x="270" y="83"/>
                    <a:pt x="323" y="84"/>
                    <a:pt x="318" y="142"/>
                  </a:cubicBezTo>
                  <a:cubicBezTo>
                    <a:pt x="256" y="163"/>
                    <a:pt x="205" y="118"/>
                    <a:pt x="158" y="94"/>
                  </a:cubicBezTo>
                  <a:cubicBezTo>
                    <a:pt x="108" y="69"/>
                    <a:pt x="57" y="43"/>
                    <a:pt x="10" y="18"/>
                  </a:cubicBezTo>
                  <a:cubicBezTo>
                    <a:pt x="5" y="64"/>
                    <a:pt x="0" y="143"/>
                    <a:pt x="14" y="182"/>
                  </a:cubicBezTo>
                  <a:cubicBezTo>
                    <a:pt x="116" y="213"/>
                    <a:pt x="221" y="242"/>
                    <a:pt x="246" y="350"/>
                  </a:cubicBezTo>
                  <a:cubicBezTo>
                    <a:pt x="228" y="378"/>
                    <a:pt x="183" y="365"/>
                    <a:pt x="162" y="358"/>
                  </a:cubicBezTo>
                  <a:cubicBezTo>
                    <a:pt x="115" y="341"/>
                    <a:pt x="78" y="290"/>
                    <a:pt x="34" y="278"/>
                  </a:cubicBezTo>
                  <a:cubicBezTo>
                    <a:pt x="53" y="332"/>
                    <a:pt x="81" y="378"/>
                    <a:pt x="106" y="426"/>
                  </a:cubicBezTo>
                  <a:cubicBezTo>
                    <a:pt x="195" y="486"/>
                    <a:pt x="332" y="496"/>
                    <a:pt x="402" y="574"/>
                  </a:cubicBezTo>
                  <a:cubicBezTo>
                    <a:pt x="395" y="581"/>
                    <a:pt x="379" y="577"/>
                    <a:pt x="382" y="594"/>
                  </a:cubicBezTo>
                  <a:cubicBezTo>
                    <a:pt x="411" y="635"/>
                    <a:pt x="479" y="672"/>
                    <a:pt x="538" y="658"/>
                  </a:cubicBezTo>
                  <a:cubicBezTo>
                    <a:pt x="535" y="621"/>
                    <a:pt x="477" y="619"/>
                    <a:pt x="482" y="586"/>
                  </a:cubicBezTo>
                  <a:cubicBezTo>
                    <a:pt x="592" y="593"/>
                    <a:pt x="689" y="646"/>
                    <a:pt x="806" y="658"/>
                  </a:cubicBezTo>
                  <a:cubicBezTo>
                    <a:pt x="803" y="616"/>
                    <a:pt x="819" y="577"/>
                    <a:pt x="810" y="534"/>
                  </a:cubicBezTo>
                  <a:cubicBezTo>
                    <a:pt x="700" y="525"/>
                    <a:pt x="552" y="532"/>
                    <a:pt x="538" y="41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09" name="Freeform 46"/>
            <p:cNvSpPr>
              <a:spLocks/>
            </p:cNvSpPr>
            <p:nvPr/>
          </p:nvSpPr>
          <p:spPr bwMode="auto">
            <a:xfrm rot="41684">
              <a:off x="10263397" y="3306361"/>
              <a:ext cx="602498" cy="1027025"/>
            </a:xfrm>
            <a:custGeom>
              <a:avLst/>
              <a:gdLst/>
              <a:ahLst/>
              <a:cxnLst>
                <a:cxn ang="0">
                  <a:pos x="327" y="572"/>
                </a:cxn>
                <a:cxn ang="0">
                  <a:pos x="359" y="532"/>
                </a:cxn>
                <a:cxn ang="0">
                  <a:pos x="531" y="636"/>
                </a:cxn>
                <a:cxn ang="0">
                  <a:pos x="555" y="400"/>
                </a:cxn>
                <a:cxn ang="0">
                  <a:pos x="435" y="344"/>
                </a:cxn>
                <a:cxn ang="0">
                  <a:pos x="331" y="272"/>
                </a:cxn>
                <a:cxn ang="0">
                  <a:pos x="367" y="152"/>
                </a:cxn>
                <a:cxn ang="0">
                  <a:pos x="311" y="24"/>
                </a:cxn>
                <a:cxn ang="0">
                  <a:pos x="239" y="188"/>
                </a:cxn>
                <a:cxn ang="0">
                  <a:pos x="87" y="0"/>
                </a:cxn>
                <a:cxn ang="0">
                  <a:pos x="31" y="204"/>
                </a:cxn>
                <a:cxn ang="0">
                  <a:pos x="79" y="232"/>
                </a:cxn>
                <a:cxn ang="0">
                  <a:pos x="115" y="444"/>
                </a:cxn>
                <a:cxn ang="0">
                  <a:pos x="11" y="312"/>
                </a:cxn>
                <a:cxn ang="0">
                  <a:pos x="15" y="520"/>
                </a:cxn>
                <a:cxn ang="0">
                  <a:pos x="171" y="792"/>
                </a:cxn>
                <a:cxn ang="0">
                  <a:pos x="275" y="916"/>
                </a:cxn>
                <a:cxn ang="0">
                  <a:pos x="259" y="780"/>
                </a:cxn>
                <a:cxn ang="0">
                  <a:pos x="503" y="948"/>
                </a:cxn>
                <a:cxn ang="0">
                  <a:pos x="511" y="752"/>
                </a:cxn>
                <a:cxn ang="0">
                  <a:pos x="327" y="572"/>
                </a:cxn>
              </a:cxnLst>
              <a:rect l="0" t="0" r="r" b="b"/>
              <a:pathLst>
                <a:path w="555" h="948">
                  <a:moveTo>
                    <a:pt x="327" y="572"/>
                  </a:moveTo>
                  <a:cubicBezTo>
                    <a:pt x="330" y="552"/>
                    <a:pt x="346" y="536"/>
                    <a:pt x="359" y="532"/>
                  </a:cubicBezTo>
                  <a:cubicBezTo>
                    <a:pt x="452" y="506"/>
                    <a:pt x="471" y="616"/>
                    <a:pt x="531" y="636"/>
                  </a:cubicBezTo>
                  <a:cubicBezTo>
                    <a:pt x="550" y="568"/>
                    <a:pt x="541" y="473"/>
                    <a:pt x="555" y="400"/>
                  </a:cubicBezTo>
                  <a:cubicBezTo>
                    <a:pt x="513" y="382"/>
                    <a:pt x="472" y="364"/>
                    <a:pt x="435" y="344"/>
                  </a:cubicBezTo>
                  <a:cubicBezTo>
                    <a:pt x="406" y="328"/>
                    <a:pt x="357" y="309"/>
                    <a:pt x="331" y="272"/>
                  </a:cubicBezTo>
                  <a:cubicBezTo>
                    <a:pt x="287" y="209"/>
                    <a:pt x="349" y="199"/>
                    <a:pt x="367" y="152"/>
                  </a:cubicBezTo>
                  <a:cubicBezTo>
                    <a:pt x="387" y="100"/>
                    <a:pt x="361" y="25"/>
                    <a:pt x="311" y="24"/>
                  </a:cubicBezTo>
                  <a:cubicBezTo>
                    <a:pt x="219" y="22"/>
                    <a:pt x="299" y="163"/>
                    <a:pt x="239" y="188"/>
                  </a:cubicBezTo>
                  <a:cubicBezTo>
                    <a:pt x="168" y="146"/>
                    <a:pt x="138" y="63"/>
                    <a:pt x="87" y="0"/>
                  </a:cubicBezTo>
                  <a:cubicBezTo>
                    <a:pt x="66" y="63"/>
                    <a:pt x="27" y="129"/>
                    <a:pt x="31" y="204"/>
                  </a:cubicBezTo>
                  <a:cubicBezTo>
                    <a:pt x="44" y="217"/>
                    <a:pt x="66" y="220"/>
                    <a:pt x="79" y="232"/>
                  </a:cubicBezTo>
                  <a:cubicBezTo>
                    <a:pt x="113" y="264"/>
                    <a:pt x="176" y="430"/>
                    <a:pt x="115" y="444"/>
                  </a:cubicBezTo>
                  <a:cubicBezTo>
                    <a:pt x="50" y="460"/>
                    <a:pt x="42" y="345"/>
                    <a:pt x="11" y="312"/>
                  </a:cubicBezTo>
                  <a:cubicBezTo>
                    <a:pt x="0" y="378"/>
                    <a:pt x="11" y="455"/>
                    <a:pt x="15" y="520"/>
                  </a:cubicBezTo>
                  <a:cubicBezTo>
                    <a:pt x="48" y="597"/>
                    <a:pt x="239" y="687"/>
                    <a:pt x="171" y="792"/>
                  </a:cubicBezTo>
                  <a:cubicBezTo>
                    <a:pt x="193" y="846"/>
                    <a:pt x="212" y="903"/>
                    <a:pt x="275" y="916"/>
                  </a:cubicBezTo>
                  <a:cubicBezTo>
                    <a:pt x="307" y="869"/>
                    <a:pt x="222" y="820"/>
                    <a:pt x="259" y="780"/>
                  </a:cubicBezTo>
                  <a:cubicBezTo>
                    <a:pt x="349" y="828"/>
                    <a:pt x="409" y="905"/>
                    <a:pt x="503" y="948"/>
                  </a:cubicBezTo>
                  <a:cubicBezTo>
                    <a:pt x="499" y="880"/>
                    <a:pt x="540" y="805"/>
                    <a:pt x="511" y="752"/>
                  </a:cubicBezTo>
                  <a:cubicBezTo>
                    <a:pt x="414" y="754"/>
                    <a:pt x="312" y="664"/>
                    <a:pt x="327" y="5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10" name="Freeform 47"/>
            <p:cNvSpPr>
              <a:spLocks/>
            </p:cNvSpPr>
            <p:nvPr/>
          </p:nvSpPr>
          <p:spPr bwMode="auto">
            <a:xfrm rot="41684">
              <a:off x="10190577" y="2255941"/>
              <a:ext cx="576883" cy="993607"/>
            </a:xfrm>
            <a:custGeom>
              <a:avLst/>
              <a:gdLst/>
              <a:ahLst/>
              <a:cxnLst>
                <a:cxn ang="0">
                  <a:pos x="259" y="708"/>
                </a:cxn>
                <a:cxn ang="0">
                  <a:pos x="267" y="480"/>
                </a:cxn>
                <a:cxn ang="0">
                  <a:pos x="319" y="596"/>
                </a:cxn>
                <a:cxn ang="0">
                  <a:pos x="447" y="384"/>
                </a:cxn>
                <a:cxn ang="0">
                  <a:pos x="367" y="260"/>
                </a:cxn>
                <a:cxn ang="0">
                  <a:pos x="487" y="44"/>
                </a:cxn>
                <a:cxn ang="0">
                  <a:pos x="347" y="168"/>
                </a:cxn>
                <a:cxn ang="0">
                  <a:pos x="343" y="0"/>
                </a:cxn>
                <a:cxn ang="0">
                  <a:pos x="207" y="160"/>
                </a:cxn>
                <a:cxn ang="0">
                  <a:pos x="131" y="376"/>
                </a:cxn>
                <a:cxn ang="0">
                  <a:pos x="139" y="252"/>
                </a:cxn>
                <a:cxn ang="0">
                  <a:pos x="47" y="448"/>
                </a:cxn>
                <a:cxn ang="0">
                  <a:pos x="51" y="676"/>
                </a:cxn>
                <a:cxn ang="0">
                  <a:pos x="19" y="716"/>
                </a:cxn>
                <a:cxn ang="0">
                  <a:pos x="23" y="860"/>
                </a:cxn>
                <a:cxn ang="0">
                  <a:pos x="79" y="716"/>
                </a:cxn>
                <a:cxn ang="0">
                  <a:pos x="167" y="916"/>
                </a:cxn>
                <a:cxn ang="0">
                  <a:pos x="259" y="708"/>
                </a:cxn>
              </a:cxnLst>
              <a:rect l="0" t="0" r="r" b="b"/>
              <a:pathLst>
                <a:path w="532" h="916">
                  <a:moveTo>
                    <a:pt x="259" y="708"/>
                  </a:moveTo>
                  <a:cubicBezTo>
                    <a:pt x="149" y="702"/>
                    <a:pt x="186" y="474"/>
                    <a:pt x="267" y="480"/>
                  </a:cubicBezTo>
                  <a:cubicBezTo>
                    <a:pt x="315" y="484"/>
                    <a:pt x="305" y="551"/>
                    <a:pt x="319" y="596"/>
                  </a:cubicBezTo>
                  <a:cubicBezTo>
                    <a:pt x="372" y="535"/>
                    <a:pt x="403" y="453"/>
                    <a:pt x="447" y="384"/>
                  </a:cubicBezTo>
                  <a:cubicBezTo>
                    <a:pt x="427" y="336"/>
                    <a:pt x="374" y="312"/>
                    <a:pt x="367" y="260"/>
                  </a:cubicBezTo>
                  <a:cubicBezTo>
                    <a:pt x="354" y="163"/>
                    <a:pt x="532" y="156"/>
                    <a:pt x="487" y="44"/>
                  </a:cubicBezTo>
                  <a:cubicBezTo>
                    <a:pt x="401" y="46"/>
                    <a:pt x="412" y="145"/>
                    <a:pt x="347" y="168"/>
                  </a:cubicBezTo>
                  <a:cubicBezTo>
                    <a:pt x="321" y="125"/>
                    <a:pt x="349" y="45"/>
                    <a:pt x="343" y="0"/>
                  </a:cubicBezTo>
                  <a:cubicBezTo>
                    <a:pt x="298" y="54"/>
                    <a:pt x="238" y="93"/>
                    <a:pt x="207" y="160"/>
                  </a:cubicBezTo>
                  <a:cubicBezTo>
                    <a:pt x="234" y="240"/>
                    <a:pt x="195" y="348"/>
                    <a:pt x="131" y="376"/>
                  </a:cubicBezTo>
                  <a:cubicBezTo>
                    <a:pt x="107" y="338"/>
                    <a:pt x="144" y="282"/>
                    <a:pt x="139" y="252"/>
                  </a:cubicBezTo>
                  <a:cubicBezTo>
                    <a:pt x="116" y="317"/>
                    <a:pt x="59" y="366"/>
                    <a:pt x="47" y="448"/>
                  </a:cubicBezTo>
                  <a:cubicBezTo>
                    <a:pt x="36" y="524"/>
                    <a:pt x="79" y="611"/>
                    <a:pt x="51" y="676"/>
                  </a:cubicBezTo>
                  <a:cubicBezTo>
                    <a:pt x="45" y="689"/>
                    <a:pt x="26" y="700"/>
                    <a:pt x="19" y="716"/>
                  </a:cubicBezTo>
                  <a:cubicBezTo>
                    <a:pt x="0" y="763"/>
                    <a:pt x="9" y="816"/>
                    <a:pt x="23" y="860"/>
                  </a:cubicBezTo>
                  <a:cubicBezTo>
                    <a:pt x="73" y="844"/>
                    <a:pt x="35" y="739"/>
                    <a:pt x="79" y="716"/>
                  </a:cubicBezTo>
                  <a:cubicBezTo>
                    <a:pt x="111" y="780"/>
                    <a:pt x="127" y="861"/>
                    <a:pt x="167" y="916"/>
                  </a:cubicBezTo>
                  <a:cubicBezTo>
                    <a:pt x="190" y="839"/>
                    <a:pt x="241" y="790"/>
                    <a:pt x="259" y="70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11" name="Freeform 48"/>
            <p:cNvSpPr>
              <a:spLocks/>
            </p:cNvSpPr>
            <p:nvPr/>
          </p:nvSpPr>
          <p:spPr bwMode="auto">
            <a:xfrm rot="41684">
              <a:off x="11118814" y="2385222"/>
              <a:ext cx="935486" cy="842115"/>
            </a:xfrm>
            <a:custGeom>
              <a:avLst/>
              <a:gdLst/>
              <a:ahLst/>
              <a:cxnLst>
                <a:cxn ang="0">
                  <a:pos x="190" y="249"/>
                </a:cxn>
                <a:cxn ang="0">
                  <a:pos x="142" y="185"/>
                </a:cxn>
                <a:cxn ang="0">
                  <a:pos x="142" y="313"/>
                </a:cxn>
                <a:cxn ang="0">
                  <a:pos x="98" y="469"/>
                </a:cxn>
                <a:cxn ang="0">
                  <a:pos x="30" y="597"/>
                </a:cxn>
                <a:cxn ang="0">
                  <a:pos x="238" y="697"/>
                </a:cxn>
                <a:cxn ang="0">
                  <a:pos x="370" y="505"/>
                </a:cxn>
                <a:cxn ang="0">
                  <a:pos x="430" y="613"/>
                </a:cxn>
                <a:cxn ang="0">
                  <a:pos x="366" y="737"/>
                </a:cxn>
                <a:cxn ang="0">
                  <a:pos x="614" y="777"/>
                </a:cxn>
                <a:cxn ang="0">
                  <a:pos x="686" y="481"/>
                </a:cxn>
                <a:cxn ang="0">
                  <a:pos x="770" y="529"/>
                </a:cxn>
                <a:cxn ang="0">
                  <a:pos x="782" y="373"/>
                </a:cxn>
                <a:cxn ang="0">
                  <a:pos x="702" y="405"/>
                </a:cxn>
                <a:cxn ang="0">
                  <a:pos x="670" y="361"/>
                </a:cxn>
                <a:cxn ang="0">
                  <a:pos x="738" y="113"/>
                </a:cxn>
                <a:cxn ang="0">
                  <a:pos x="590" y="65"/>
                </a:cxn>
                <a:cxn ang="0">
                  <a:pos x="578" y="141"/>
                </a:cxn>
                <a:cxn ang="0">
                  <a:pos x="490" y="257"/>
                </a:cxn>
                <a:cxn ang="0">
                  <a:pos x="418" y="197"/>
                </a:cxn>
                <a:cxn ang="0">
                  <a:pos x="498" y="37"/>
                </a:cxn>
                <a:cxn ang="0">
                  <a:pos x="362" y="5"/>
                </a:cxn>
                <a:cxn ang="0">
                  <a:pos x="358" y="1"/>
                </a:cxn>
                <a:cxn ang="0">
                  <a:pos x="190" y="249"/>
                </a:cxn>
              </a:cxnLst>
              <a:rect l="0" t="0" r="r" b="b"/>
              <a:pathLst>
                <a:path w="863" h="777">
                  <a:moveTo>
                    <a:pt x="190" y="249"/>
                  </a:moveTo>
                  <a:cubicBezTo>
                    <a:pt x="157" y="243"/>
                    <a:pt x="176" y="197"/>
                    <a:pt x="142" y="185"/>
                  </a:cubicBezTo>
                  <a:cubicBezTo>
                    <a:pt x="29" y="147"/>
                    <a:pt x="0" y="374"/>
                    <a:pt x="142" y="313"/>
                  </a:cubicBezTo>
                  <a:cubicBezTo>
                    <a:pt x="186" y="354"/>
                    <a:pt x="124" y="426"/>
                    <a:pt x="98" y="469"/>
                  </a:cubicBezTo>
                  <a:cubicBezTo>
                    <a:pt x="69" y="518"/>
                    <a:pt x="47" y="561"/>
                    <a:pt x="30" y="597"/>
                  </a:cubicBezTo>
                  <a:cubicBezTo>
                    <a:pt x="95" y="633"/>
                    <a:pt x="155" y="693"/>
                    <a:pt x="238" y="697"/>
                  </a:cubicBezTo>
                  <a:cubicBezTo>
                    <a:pt x="213" y="595"/>
                    <a:pt x="276" y="478"/>
                    <a:pt x="370" y="505"/>
                  </a:cubicBezTo>
                  <a:cubicBezTo>
                    <a:pt x="410" y="517"/>
                    <a:pt x="432" y="571"/>
                    <a:pt x="430" y="613"/>
                  </a:cubicBezTo>
                  <a:cubicBezTo>
                    <a:pt x="428" y="666"/>
                    <a:pt x="383" y="698"/>
                    <a:pt x="366" y="737"/>
                  </a:cubicBezTo>
                  <a:cubicBezTo>
                    <a:pt x="423" y="776"/>
                    <a:pt x="531" y="765"/>
                    <a:pt x="614" y="777"/>
                  </a:cubicBezTo>
                  <a:cubicBezTo>
                    <a:pt x="633" y="697"/>
                    <a:pt x="599" y="478"/>
                    <a:pt x="686" y="481"/>
                  </a:cubicBezTo>
                  <a:cubicBezTo>
                    <a:pt x="730" y="483"/>
                    <a:pt x="732" y="529"/>
                    <a:pt x="770" y="529"/>
                  </a:cubicBezTo>
                  <a:cubicBezTo>
                    <a:pt x="858" y="530"/>
                    <a:pt x="863" y="378"/>
                    <a:pt x="782" y="373"/>
                  </a:cubicBezTo>
                  <a:cubicBezTo>
                    <a:pt x="747" y="371"/>
                    <a:pt x="747" y="397"/>
                    <a:pt x="702" y="405"/>
                  </a:cubicBezTo>
                  <a:cubicBezTo>
                    <a:pt x="682" y="397"/>
                    <a:pt x="672" y="381"/>
                    <a:pt x="670" y="361"/>
                  </a:cubicBezTo>
                  <a:cubicBezTo>
                    <a:pt x="664" y="290"/>
                    <a:pt x="736" y="187"/>
                    <a:pt x="738" y="113"/>
                  </a:cubicBezTo>
                  <a:cubicBezTo>
                    <a:pt x="684" y="102"/>
                    <a:pt x="642" y="78"/>
                    <a:pt x="590" y="65"/>
                  </a:cubicBezTo>
                  <a:cubicBezTo>
                    <a:pt x="569" y="85"/>
                    <a:pt x="582" y="115"/>
                    <a:pt x="578" y="141"/>
                  </a:cubicBezTo>
                  <a:cubicBezTo>
                    <a:pt x="571" y="195"/>
                    <a:pt x="531" y="251"/>
                    <a:pt x="490" y="257"/>
                  </a:cubicBezTo>
                  <a:cubicBezTo>
                    <a:pt x="442" y="264"/>
                    <a:pt x="420" y="231"/>
                    <a:pt x="418" y="197"/>
                  </a:cubicBezTo>
                  <a:cubicBezTo>
                    <a:pt x="413" y="121"/>
                    <a:pt x="482" y="93"/>
                    <a:pt x="498" y="37"/>
                  </a:cubicBezTo>
                  <a:cubicBezTo>
                    <a:pt x="455" y="25"/>
                    <a:pt x="407" y="16"/>
                    <a:pt x="362" y="5"/>
                  </a:cubicBezTo>
                  <a:cubicBezTo>
                    <a:pt x="362" y="3"/>
                    <a:pt x="361" y="0"/>
                    <a:pt x="358" y="1"/>
                  </a:cubicBezTo>
                  <a:cubicBezTo>
                    <a:pt x="318" y="23"/>
                    <a:pt x="254" y="261"/>
                    <a:pt x="190" y="24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12" name="Freeform 49"/>
            <p:cNvSpPr>
              <a:spLocks/>
            </p:cNvSpPr>
            <p:nvPr/>
          </p:nvSpPr>
          <p:spPr bwMode="auto">
            <a:xfrm rot="41684">
              <a:off x="10572966" y="1879949"/>
              <a:ext cx="637022" cy="766370"/>
            </a:xfrm>
            <a:custGeom>
              <a:avLst/>
              <a:gdLst/>
              <a:ahLst/>
              <a:cxnLst>
                <a:cxn ang="0">
                  <a:pos x="163" y="376"/>
                </a:cxn>
                <a:cxn ang="0">
                  <a:pos x="39" y="572"/>
                </a:cxn>
                <a:cxn ang="0">
                  <a:pos x="123" y="708"/>
                </a:cxn>
                <a:cxn ang="0">
                  <a:pos x="267" y="516"/>
                </a:cxn>
                <a:cxn ang="0">
                  <a:pos x="319" y="500"/>
                </a:cxn>
                <a:cxn ang="0">
                  <a:pos x="331" y="580"/>
                </a:cxn>
                <a:cxn ang="0">
                  <a:pos x="435" y="464"/>
                </a:cxn>
                <a:cxn ang="0">
                  <a:pos x="371" y="444"/>
                </a:cxn>
                <a:cxn ang="0">
                  <a:pos x="467" y="332"/>
                </a:cxn>
                <a:cxn ang="0">
                  <a:pos x="587" y="236"/>
                </a:cxn>
                <a:cxn ang="0">
                  <a:pos x="555" y="140"/>
                </a:cxn>
                <a:cxn ang="0">
                  <a:pos x="367" y="240"/>
                </a:cxn>
                <a:cxn ang="0">
                  <a:pos x="359" y="228"/>
                </a:cxn>
                <a:cxn ang="0">
                  <a:pos x="411" y="144"/>
                </a:cxn>
                <a:cxn ang="0">
                  <a:pos x="535" y="80"/>
                </a:cxn>
                <a:cxn ang="0">
                  <a:pos x="507" y="0"/>
                </a:cxn>
                <a:cxn ang="0">
                  <a:pos x="387" y="68"/>
                </a:cxn>
                <a:cxn ang="0">
                  <a:pos x="275" y="120"/>
                </a:cxn>
                <a:cxn ang="0">
                  <a:pos x="311" y="44"/>
                </a:cxn>
                <a:cxn ang="0">
                  <a:pos x="199" y="124"/>
                </a:cxn>
                <a:cxn ang="0">
                  <a:pos x="219" y="160"/>
                </a:cxn>
                <a:cxn ang="0">
                  <a:pos x="119" y="252"/>
                </a:cxn>
                <a:cxn ang="0">
                  <a:pos x="15" y="340"/>
                </a:cxn>
                <a:cxn ang="0">
                  <a:pos x="11" y="492"/>
                </a:cxn>
                <a:cxn ang="0">
                  <a:pos x="163" y="376"/>
                </a:cxn>
              </a:cxnLst>
              <a:rect l="0" t="0" r="r" b="b"/>
              <a:pathLst>
                <a:path w="587" h="708">
                  <a:moveTo>
                    <a:pt x="163" y="376"/>
                  </a:moveTo>
                  <a:cubicBezTo>
                    <a:pt x="180" y="471"/>
                    <a:pt x="105" y="535"/>
                    <a:pt x="39" y="572"/>
                  </a:cubicBezTo>
                  <a:cubicBezTo>
                    <a:pt x="48" y="637"/>
                    <a:pt x="86" y="672"/>
                    <a:pt x="123" y="708"/>
                  </a:cubicBezTo>
                  <a:cubicBezTo>
                    <a:pt x="168" y="648"/>
                    <a:pt x="210" y="563"/>
                    <a:pt x="267" y="516"/>
                  </a:cubicBezTo>
                  <a:cubicBezTo>
                    <a:pt x="281" y="504"/>
                    <a:pt x="297" y="489"/>
                    <a:pt x="319" y="500"/>
                  </a:cubicBezTo>
                  <a:cubicBezTo>
                    <a:pt x="320" y="530"/>
                    <a:pt x="315" y="566"/>
                    <a:pt x="331" y="580"/>
                  </a:cubicBezTo>
                  <a:cubicBezTo>
                    <a:pt x="398" y="589"/>
                    <a:pt x="439" y="539"/>
                    <a:pt x="435" y="464"/>
                  </a:cubicBezTo>
                  <a:cubicBezTo>
                    <a:pt x="424" y="447"/>
                    <a:pt x="383" y="460"/>
                    <a:pt x="371" y="444"/>
                  </a:cubicBezTo>
                  <a:cubicBezTo>
                    <a:pt x="371" y="388"/>
                    <a:pt x="429" y="362"/>
                    <a:pt x="467" y="332"/>
                  </a:cubicBezTo>
                  <a:cubicBezTo>
                    <a:pt x="508" y="300"/>
                    <a:pt x="551" y="267"/>
                    <a:pt x="587" y="236"/>
                  </a:cubicBezTo>
                  <a:cubicBezTo>
                    <a:pt x="571" y="209"/>
                    <a:pt x="567" y="170"/>
                    <a:pt x="555" y="140"/>
                  </a:cubicBezTo>
                  <a:cubicBezTo>
                    <a:pt x="492" y="170"/>
                    <a:pt x="462" y="255"/>
                    <a:pt x="367" y="240"/>
                  </a:cubicBezTo>
                  <a:cubicBezTo>
                    <a:pt x="366" y="234"/>
                    <a:pt x="360" y="233"/>
                    <a:pt x="359" y="228"/>
                  </a:cubicBezTo>
                  <a:cubicBezTo>
                    <a:pt x="366" y="191"/>
                    <a:pt x="387" y="164"/>
                    <a:pt x="411" y="144"/>
                  </a:cubicBezTo>
                  <a:cubicBezTo>
                    <a:pt x="448" y="115"/>
                    <a:pt x="499" y="110"/>
                    <a:pt x="535" y="80"/>
                  </a:cubicBezTo>
                  <a:cubicBezTo>
                    <a:pt x="533" y="62"/>
                    <a:pt x="523" y="18"/>
                    <a:pt x="507" y="0"/>
                  </a:cubicBezTo>
                  <a:cubicBezTo>
                    <a:pt x="469" y="23"/>
                    <a:pt x="426" y="44"/>
                    <a:pt x="387" y="68"/>
                  </a:cubicBezTo>
                  <a:cubicBezTo>
                    <a:pt x="352" y="89"/>
                    <a:pt x="319" y="125"/>
                    <a:pt x="275" y="120"/>
                  </a:cubicBezTo>
                  <a:cubicBezTo>
                    <a:pt x="282" y="89"/>
                    <a:pt x="313" y="83"/>
                    <a:pt x="311" y="44"/>
                  </a:cubicBezTo>
                  <a:cubicBezTo>
                    <a:pt x="255" y="37"/>
                    <a:pt x="225" y="88"/>
                    <a:pt x="199" y="124"/>
                  </a:cubicBezTo>
                  <a:cubicBezTo>
                    <a:pt x="194" y="148"/>
                    <a:pt x="223" y="137"/>
                    <a:pt x="219" y="160"/>
                  </a:cubicBezTo>
                  <a:cubicBezTo>
                    <a:pt x="199" y="198"/>
                    <a:pt x="160" y="221"/>
                    <a:pt x="119" y="252"/>
                  </a:cubicBezTo>
                  <a:cubicBezTo>
                    <a:pt x="88" y="276"/>
                    <a:pt x="28" y="308"/>
                    <a:pt x="15" y="340"/>
                  </a:cubicBezTo>
                  <a:cubicBezTo>
                    <a:pt x="0" y="379"/>
                    <a:pt x="10" y="437"/>
                    <a:pt x="11" y="492"/>
                  </a:cubicBezTo>
                  <a:cubicBezTo>
                    <a:pt x="60" y="454"/>
                    <a:pt x="72" y="359"/>
                    <a:pt x="163" y="37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13" name="Freeform 50"/>
            <p:cNvSpPr>
              <a:spLocks/>
            </p:cNvSpPr>
            <p:nvPr/>
          </p:nvSpPr>
          <p:spPr bwMode="auto">
            <a:xfrm rot="41684">
              <a:off x="11910165" y="1877769"/>
              <a:ext cx="543473" cy="656092"/>
            </a:xfrm>
            <a:custGeom>
              <a:avLst/>
              <a:gdLst/>
              <a:ahLst/>
              <a:cxnLst>
                <a:cxn ang="0">
                  <a:pos x="206" y="592"/>
                </a:cxn>
                <a:cxn ang="0">
                  <a:pos x="254" y="392"/>
                </a:cxn>
                <a:cxn ang="0">
                  <a:pos x="298" y="592"/>
                </a:cxn>
                <a:cxn ang="0">
                  <a:pos x="462" y="560"/>
                </a:cxn>
                <a:cxn ang="0">
                  <a:pos x="422" y="432"/>
                </a:cxn>
                <a:cxn ang="0">
                  <a:pos x="410" y="300"/>
                </a:cxn>
                <a:cxn ang="0">
                  <a:pos x="470" y="324"/>
                </a:cxn>
                <a:cxn ang="0">
                  <a:pos x="422" y="200"/>
                </a:cxn>
                <a:cxn ang="0">
                  <a:pos x="390" y="236"/>
                </a:cxn>
                <a:cxn ang="0">
                  <a:pos x="318" y="12"/>
                </a:cxn>
                <a:cxn ang="0">
                  <a:pos x="266" y="0"/>
                </a:cxn>
                <a:cxn ang="0">
                  <a:pos x="250" y="172"/>
                </a:cxn>
                <a:cxn ang="0">
                  <a:pos x="226" y="0"/>
                </a:cxn>
                <a:cxn ang="0">
                  <a:pos x="178" y="16"/>
                </a:cxn>
                <a:cxn ang="0">
                  <a:pos x="106" y="236"/>
                </a:cxn>
                <a:cxn ang="0">
                  <a:pos x="74" y="200"/>
                </a:cxn>
                <a:cxn ang="0">
                  <a:pos x="30" y="324"/>
                </a:cxn>
                <a:cxn ang="0">
                  <a:pos x="94" y="304"/>
                </a:cxn>
                <a:cxn ang="0">
                  <a:pos x="42" y="564"/>
                </a:cxn>
                <a:cxn ang="0">
                  <a:pos x="206" y="592"/>
                </a:cxn>
              </a:cxnLst>
              <a:rect l="0" t="0" r="r" b="b"/>
              <a:pathLst>
                <a:path w="501" h="605">
                  <a:moveTo>
                    <a:pt x="206" y="592"/>
                  </a:moveTo>
                  <a:cubicBezTo>
                    <a:pt x="179" y="529"/>
                    <a:pt x="187" y="388"/>
                    <a:pt x="254" y="392"/>
                  </a:cubicBezTo>
                  <a:cubicBezTo>
                    <a:pt x="321" y="396"/>
                    <a:pt x="322" y="526"/>
                    <a:pt x="298" y="592"/>
                  </a:cubicBezTo>
                  <a:cubicBezTo>
                    <a:pt x="355" y="600"/>
                    <a:pt x="417" y="578"/>
                    <a:pt x="462" y="560"/>
                  </a:cubicBezTo>
                  <a:cubicBezTo>
                    <a:pt x="448" y="522"/>
                    <a:pt x="435" y="477"/>
                    <a:pt x="422" y="432"/>
                  </a:cubicBezTo>
                  <a:cubicBezTo>
                    <a:pt x="410" y="391"/>
                    <a:pt x="386" y="339"/>
                    <a:pt x="410" y="300"/>
                  </a:cubicBezTo>
                  <a:cubicBezTo>
                    <a:pt x="436" y="303"/>
                    <a:pt x="437" y="329"/>
                    <a:pt x="470" y="324"/>
                  </a:cubicBezTo>
                  <a:cubicBezTo>
                    <a:pt x="501" y="278"/>
                    <a:pt x="464" y="212"/>
                    <a:pt x="422" y="200"/>
                  </a:cubicBezTo>
                  <a:cubicBezTo>
                    <a:pt x="403" y="203"/>
                    <a:pt x="411" y="234"/>
                    <a:pt x="390" y="236"/>
                  </a:cubicBezTo>
                  <a:cubicBezTo>
                    <a:pt x="342" y="186"/>
                    <a:pt x="347" y="82"/>
                    <a:pt x="318" y="12"/>
                  </a:cubicBezTo>
                  <a:cubicBezTo>
                    <a:pt x="299" y="10"/>
                    <a:pt x="283" y="5"/>
                    <a:pt x="266" y="0"/>
                  </a:cubicBezTo>
                  <a:cubicBezTo>
                    <a:pt x="263" y="42"/>
                    <a:pt x="306" y="148"/>
                    <a:pt x="250" y="172"/>
                  </a:cubicBezTo>
                  <a:cubicBezTo>
                    <a:pt x="190" y="151"/>
                    <a:pt x="245" y="38"/>
                    <a:pt x="226" y="0"/>
                  </a:cubicBezTo>
                  <a:cubicBezTo>
                    <a:pt x="214" y="9"/>
                    <a:pt x="191" y="8"/>
                    <a:pt x="178" y="16"/>
                  </a:cubicBezTo>
                  <a:cubicBezTo>
                    <a:pt x="150" y="86"/>
                    <a:pt x="161" y="194"/>
                    <a:pt x="106" y="236"/>
                  </a:cubicBezTo>
                  <a:cubicBezTo>
                    <a:pt x="93" y="226"/>
                    <a:pt x="94" y="202"/>
                    <a:pt x="74" y="200"/>
                  </a:cubicBezTo>
                  <a:cubicBezTo>
                    <a:pt x="39" y="218"/>
                    <a:pt x="0" y="278"/>
                    <a:pt x="30" y="324"/>
                  </a:cubicBezTo>
                  <a:cubicBezTo>
                    <a:pt x="65" y="333"/>
                    <a:pt x="71" y="294"/>
                    <a:pt x="94" y="304"/>
                  </a:cubicBezTo>
                  <a:cubicBezTo>
                    <a:pt x="112" y="395"/>
                    <a:pt x="56" y="479"/>
                    <a:pt x="42" y="564"/>
                  </a:cubicBezTo>
                  <a:cubicBezTo>
                    <a:pt x="91" y="576"/>
                    <a:pt x="158" y="605"/>
                    <a:pt x="206" y="59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14" name="Freeform 51"/>
            <p:cNvSpPr>
              <a:spLocks/>
            </p:cNvSpPr>
            <p:nvPr/>
          </p:nvSpPr>
          <p:spPr bwMode="auto">
            <a:xfrm rot="41684">
              <a:off x="10716261" y="2083057"/>
              <a:ext cx="776231" cy="974670"/>
            </a:xfrm>
            <a:custGeom>
              <a:avLst/>
              <a:gdLst/>
              <a:ahLst/>
              <a:cxnLst>
                <a:cxn ang="0">
                  <a:pos x="256" y="239"/>
                </a:cxn>
                <a:cxn ang="0">
                  <a:pos x="320" y="255"/>
                </a:cxn>
                <a:cxn ang="0">
                  <a:pos x="160" y="339"/>
                </a:cxn>
                <a:cxn ang="0">
                  <a:pos x="0" y="539"/>
                </a:cxn>
                <a:cxn ang="0">
                  <a:pos x="132" y="679"/>
                </a:cxn>
                <a:cxn ang="0">
                  <a:pos x="40" y="855"/>
                </a:cxn>
                <a:cxn ang="0">
                  <a:pos x="88" y="899"/>
                </a:cxn>
                <a:cxn ang="0">
                  <a:pos x="204" y="727"/>
                </a:cxn>
                <a:cxn ang="0">
                  <a:pos x="292" y="791"/>
                </a:cxn>
                <a:cxn ang="0">
                  <a:pos x="380" y="855"/>
                </a:cxn>
                <a:cxn ang="0">
                  <a:pos x="508" y="623"/>
                </a:cxn>
                <a:cxn ang="0">
                  <a:pos x="432" y="623"/>
                </a:cxn>
                <a:cxn ang="0">
                  <a:pos x="392" y="579"/>
                </a:cxn>
                <a:cxn ang="0">
                  <a:pos x="572" y="495"/>
                </a:cxn>
                <a:cxn ang="0">
                  <a:pos x="644" y="387"/>
                </a:cxn>
                <a:cxn ang="0">
                  <a:pos x="712" y="271"/>
                </a:cxn>
                <a:cxn ang="0">
                  <a:pos x="580" y="207"/>
                </a:cxn>
                <a:cxn ang="0">
                  <a:pos x="716" y="35"/>
                </a:cxn>
                <a:cxn ang="0">
                  <a:pos x="524" y="167"/>
                </a:cxn>
                <a:cxn ang="0">
                  <a:pos x="460" y="71"/>
                </a:cxn>
                <a:cxn ang="0">
                  <a:pos x="256" y="239"/>
                </a:cxn>
              </a:cxnLst>
              <a:rect l="0" t="0" r="r" b="b"/>
              <a:pathLst>
                <a:path w="716" h="900">
                  <a:moveTo>
                    <a:pt x="256" y="239"/>
                  </a:moveTo>
                  <a:cubicBezTo>
                    <a:pt x="276" y="246"/>
                    <a:pt x="308" y="241"/>
                    <a:pt x="320" y="255"/>
                  </a:cubicBezTo>
                  <a:cubicBezTo>
                    <a:pt x="372" y="356"/>
                    <a:pt x="146" y="532"/>
                    <a:pt x="160" y="339"/>
                  </a:cubicBezTo>
                  <a:cubicBezTo>
                    <a:pt x="89" y="388"/>
                    <a:pt x="49" y="468"/>
                    <a:pt x="0" y="539"/>
                  </a:cubicBezTo>
                  <a:cubicBezTo>
                    <a:pt x="27" y="604"/>
                    <a:pt x="128" y="610"/>
                    <a:pt x="132" y="679"/>
                  </a:cubicBezTo>
                  <a:cubicBezTo>
                    <a:pt x="136" y="755"/>
                    <a:pt x="15" y="744"/>
                    <a:pt x="40" y="855"/>
                  </a:cubicBezTo>
                  <a:cubicBezTo>
                    <a:pt x="44" y="871"/>
                    <a:pt x="67" y="900"/>
                    <a:pt x="88" y="899"/>
                  </a:cubicBezTo>
                  <a:cubicBezTo>
                    <a:pt x="180" y="896"/>
                    <a:pt x="129" y="728"/>
                    <a:pt x="204" y="727"/>
                  </a:cubicBezTo>
                  <a:cubicBezTo>
                    <a:pt x="233" y="727"/>
                    <a:pt x="269" y="773"/>
                    <a:pt x="292" y="791"/>
                  </a:cubicBezTo>
                  <a:cubicBezTo>
                    <a:pt x="325" y="817"/>
                    <a:pt x="349" y="838"/>
                    <a:pt x="380" y="855"/>
                  </a:cubicBezTo>
                  <a:cubicBezTo>
                    <a:pt x="420" y="775"/>
                    <a:pt x="475" y="710"/>
                    <a:pt x="508" y="623"/>
                  </a:cubicBezTo>
                  <a:cubicBezTo>
                    <a:pt x="490" y="609"/>
                    <a:pt x="463" y="631"/>
                    <a:pt x="432" y="623"/>
                  </a:cubicBezTo>
                  <a:cubicBezTo>
                    <a:pt x="410" y="617"/>
                    <a:pt x="396" y="595"/>
                    <a:pt x="392" y="579"/>
                  </a:cubicBezTo>
                  <a:cubicBezTo>
                    <a:pt x="365" y="478"/>
                    <a:pt x="540" y="338"/>
                    <a:pt x="572" y="495"/>
                  </a:cubicBezTo>
                  <a:cubicBezTo>
                    <a:pt x="610" y="473"/>
                    <a:pt x="623" y="425"/>
                    <a:pt x="644" y="387"/>
                  </a:cubicBezTo>
                  <a:cubicBezTo>
                    <a:pt x="666" y="347"/>
                    <a:pt x="691" y="309"/>
                    <a:pt x="712" y="271"/>
                  </a:cubicBezTo>
                  <a:cubicBezTo>
                    <a:pt x="669" y="249"/>
                    <a:pt x="607" y="246"/>
                    <a:pt x="580" y="207"/>
                  </a:cubicBezTo>
                  <a:cubicBezTo>
                    <a:pt x="603" y="127"/>
                    <a:pt x="713" y="135"/>
                    <a:pt x="716" y="35"/>
                  </a:cubicBezTo>
                  <a:cubicBezTo>
                    <a:pt x="619" y="0"/>
                    <a:pt x="598" y="181"/>
                    <a:pt x="524" y="167"/>
                  </a:cubicBezTo>
                  <a:cubicBezTo>
                    <a:pt x="489" y="161"/>
                    <a:pt x="483" y="99"/>
                    <a:pt x="460" y="71"/>
                  </a:cubicBezTo>
                  <a:cubicBezTo>
                    <a:pt x="386" y="121"/>
                    <a:pt x="310" y="169"/>
                    <a:pt x="256" y="23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15" name="Freeform 52"/>
            <p:cNvSpPr>
              <a:spLocks/>
            </p:cNvSpPr>
            <p:nvPr/>
          </p:nvSpPr>
          <p:spPr bwMode="auto">
            <a:xfrm rot="41684">
              <a:off x="12341735" y="4876918"/>
              <a:ext cx="1014557" cy="448906"/>
            </a:xfrm>
            <a:custGeom>
              <a:avLst/>
              <a:gdLst/>
              <a:ahLst/>
              <a:cxnLst>
                <a:cxn ang="0">
                  <a:pos x="692" y="104"/>
                </a:cxn>
                <a:cxn ang="0">
                  <a:pos x="708" y="128"/>
                </a:cxn>
                <a:cxn ang="0">
                  <a:pos x="488" y="228"/>
                </a:cxn>
                <a:cxn ang="0">
                  <a:pos x="544" y="160"/>
                </a:cxn>
                <a:cxn ang="0">
                  <a:pos x="252" y="232"/>
                </a:cxn>
                <a:cxn ang="0">
                  <a:pos x="252" y="316"/>
                </a:cxn>
                <a:cxn ang="0">
                  <a:pos x="0" y="376"/>
                </a:cxn>
                <a:cxn ang="0">
                  <a:pos x="216" y="364"/>
                </a:cxn>
                <a:cxn ang="0">
                  <a:pos x="199" y="392"/>
                </a:cxn>
                <a:cxn ang="0">
                  <a:pos x="855" y="113"/>
                </a:cxn>
                <a:cxn ang="0">
                  <a:pos x="936" y="0"/>
                </a:cxn>
                <a:cxn ang="0">
                  <a:pos x="692" y="104"/>
                </a:cxn>
              </a:cxnLst>
              <a:rect l="0" t="0" r="r" b="b"/>
              <a:pathLst>
                <a:path w="936" h="414">
                  <a:moveTo>
                    <a:pt x="692" y="104"/>
                  </a:moveTo>
                  <a:cubicBezTo>
                    <a:pt x="689" y="121"/>
                    <a:pt x="711" y="112"/>
                    <a:pt x="708" y="128"/>
                  </a:cubicBezTo>
                  <a:cubicBezTo>
                    <a:pt x="669" y="192"/>
                    <a:pt x="577" y="241"/>
                    <a:pt x="488" y="228"/>
                  </a:cubicBezTo>
                  <a:cubicBezTo>
                    <a:pt x="489" y="188"/>
                    <a:pt x="525" y="182"/>
                    <a:pt x="544" y="160"/>
                  </a:cubicBezTo>
                  <a:cubicBezTo>
                    <a:pt x="451" y="173"/>
                    <a:pt x="351" y="212"/>
                    <a:pt x="252" y="232"/>
                  </a:cubicBezTo>
                  <a:cubicBezTo>
                    <a:pt x="258" y="255"/>
                    <a:pt x="249" y="278"/>
                    <a:pt x="252" y="316"/>
                  </a:cubicBezTo>
                  <a:cubicBezTo>
                    <a:pt x="203" y="371"/>
                    <a:pt x="47" y="319"/>
                    <a:pt x="0" y="376"/>
                  </a:cubicBezTo>
                  <a:cubicBezTo>
                    <a:pt x="67" y="414"/>
                    <a:pt x="151" y="354"/>
                    <a:pt x="216" y="364"/>
                  </a:cubicBezTo>
                  <a:cubicBezTo>
                    <a:pt x="219" y="371"/>
                    <a:pt x="211" y="382"/>
                    <a:pt x="199" y="392"/>
                  </a:cubicBezTo>
                  <a:cubicBezTo>
                    <a:pt x="438" y="341"/>
                    <a:pt x="660" y="245"/>
                    <a:pt x="855" y="113"/>
                  </a:cubicBezTo>
                  <a:cubicBezTo>
                    <a:pt x="870" y="76"/>
                    <a:pt x="916" y="41"/>
                    <a:pt x="936" y="0"/>
                  </a:cubicBezTo>
                  <a:cubicBezTo>
                    <a:pt x="856" y="36"/>
                    <a:pt x="775" y="71"/>
                    <a:pt x="692" y="10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16" name="Freeform 53"/>
            <p:cNvSpPr>
              <a:spLocks/>
            </p:cNvSpPr>
            <p:nvPr/>
          </p:nvSpPr>
          <p:spPr bwMode="auto">
            <a:xfrm rot="41684">
              <a:off x="11719241" y="5033297"/>
              <a:ext cx="859757" cy="302984"/>
            </a:xfrm>
            <a:custGeom>
              <a:avLst/>
              <a:gdLst/>
              <a:ahLst/>
              <a:cxnLst>
                <a:cxn ang="0">
                  <a:pos x="765" y="220"/>
                </a:cxn>
                <a:cxn ang="0">
                  <a:pos x="537" y="228"/>
                </a:cxn>
                <a:cxn ang="0">
                  <a:pos x="789" y="172"/>
                </a:cxn>
                <a:cxn ang="0">
                  <a:pos x="789" y="84"/>
                </a:cxn>
                <a:cxn ang="0">
                  <a:pos x="545" y="120"/>
                </a:cxn>
                <a:cxn ang="0">
                  <a:pos x="445" y="104"/>
                </a:cxn>
                <a:cxn ang="0">
                  <a:pos x="489" y="56"/>
                </a:cxn>
                <a:cxn ang="0">
                  <a:pos x="305" y="52"/>
                </a:cxn>
                <a:cxn ang="0">
                  <a:pos x="353" y="104"/>
                </a:cxn>
                <a:cxn ang="0">
                  <a:pos x="245" y="120"/>
                </a:cxn>
                <a:cxn ang="0">
                  <a:pos x="9" y="88"/>
                </a:cxn>
                <a:cxn ang="0">
                  <a:pos x="5" y="168"/>
                </a:cxn>
                <a:cxn ang="0">
                  <a:pos x="257" y="224"/>
                </a:cxn>
                <a:cxn ang="0">
                  <a:pos x="37" y="220"/>
                </a:cxn>
                <a:cxn ang="0">
                  <a:pos x="57" y="250"/>
                </a:cxn>
                <a:cxn ang="0">
                  <a:pos x="389" y="279"/>
                </a:cxn>
                <a:cxn ang="0">
                  <a:pos x="737" y="247"/>
                </a:cxn>
                <a:cxn ang="0">
                  <a:pos x="765" y="220"/>
                </a:cxn>
              </a:cxnLst>
              <a:rect l="0" t="0" r="r" b="b"/>
              <a:pathLst>
                <a:path w="793" h="279">
                  <a:moveTo>
                    <a:pt x="765" y="220"/>
                  </a:moveTo>
                  <a:cubicBezTo>
                    <a:pt x="696" y="226"/>
                    <a:pt x="601" y="268"/>
                    <a:pt x="537" y="228"/>
                  </a:cubicBezTo>
                  <a:cubicBezTo>
                    <a:pt x="584" y="172"/>
                    <a:pt x="705" y="191"/>
                    <a:pt x="789" y="172"/>
                  </a:cubicBezTo>
                  <a:cubicBezTo>
                    <a:pt x="788" y="129"/>
                    <a:pt x="793" y="117"/>
                    <a:pt x="789" y="84"/>
                  </a:cubicBezTo>
                  <a:cubicBezTo>
                    <a:pt x="719" y="96"/>
                    <a:pt x="626" y="115"/>
                    <a:pt x="545" y="120"/>
                  </a:cubicBezTo>
                  <a:cubicBezTo>
                    <a:pt x="513" y="122"/>
                    <a:pt x="466" y="128"/>
                    <a:pt x="445" y="104"/>
                  </a:cubicBezTo>
                  <a:cubicBezTo>
                    <a:pt x="451" y="79"/>
                    <a:pt x="485" y="83"/>
                    <a:pt x="489" y="56"/>
                  </a:cubicBezTo>
                  <a:cubicBezTo>
                    <a:pt x="467" y="0"/>
                    <a:pt x="334" y="6"/>
                    <a:pt x="305" y="52"/>
                  </a:cubicBezTo>
                  <a:cubicBezTo>
                    <a:pt x="308" y="82"/>
                    <a:pt x="344" y="80"/>
                    <a:pt x="353" y="104"/>
                  </a:cubicBezTo>
                  <a:cubicBezTo>
                    <a:pt x="329" y="128"/>
                    <a:pt x="278" y="122"/>
                    <a:pt x="245" y="120"/>
                  </a:cubicBezTo>
                  <a:cubicBezTo>
                    <a:pt x="165" y="116"/>
                    <a:pt x="79" y="96"/>
                    <a:pt x="9" y="88"/>
                  </a:cubicBezTo>
                  <a:cubicBezTo>
                    <a:pt x="0" y="107"/>
                    <a:pt x="8" y="143"/>
                    <a:pt x="5" y="168"/>
                  </a:cubicBezTo>
                  <a:cubicBezTo>
                    <a:pt x="73" y="203"/>
                    <a:pt x="209" y="169"/>
                    <a:pt x="257" y="224"/>
                  </a:cubicBezTo>
                  <a:cubicBezTo>
                    <a:pt x="207" y="270"/>
                    <a:pt x="94" y="231"/>
                    <a:pt x="37" y="220"/>
                  </a:cubicBezTo>
                  <a:cubicBezTo>
                    <a:pt x="34" y="230"/>
                    <a:pt x="45" y="241"/>
                    <a:pt x="57" y="250"/>
                  </a:cubicBezTo>
                  <a:cubicBezTo>
                    <a:pt x="165" y="269"/>
                    <a:pt x="276" y="279"/>
                    <a:pt x="389" y="279"/>
                  </a:cubicBezTo>
                  <a:cubicBezTo>
                    <a:pt x="508" y="279"/>
                    <a:pt x="625" y="268"/>
                    <a:pt x="737" y="247"/>
                  </a:cubicBezTo>
                  <a:cubicBezTo>
                    <a:pt x="748" y="239"/>
                    <a:pt x="758" y="231"/>
                    <a:pt x="765" y="22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17" name="Freeform 54"/>
            <p:cNvSpPr>
              <a:spLocks/>
            </p:cNvSpPr>
            <p:nvPr/>
          </p:nvSpPr>
          <p:spPr bwMode="auto">
            <a:xfrm rot="41684">
              <a:off x="10946451" y="4864448"/>
              <a:ext cx="1013444" cy="432196"/>
            </a:xfrm>
            <a:custGeom>
              <a:avLst/>
              <a:gdLst/>
              <a:ahLst/>
              <a:cxnLst>
                <a:cxn ang="0">
                  <a:pos x="716" y="360"/>
                </a:cxn>
                <a:cxn ang="0">
                  <a:pos x="936" y="380"/>
                </a:cxn>
                <a:cxn ang="0">
                  <a:pos x="688" y="320"/>
                </a:cxn>
                <a:cxn ang="0">
                  <a:pos x="684" y="232"/>
                </a:cxn>
                <a:cxn ang="0">
                  <a:pos x="396" y="156"/>
                </a:cxn>
                <a:cxn ang="0">
                  <a:pos x="448" y="228"/>
                </a:cxn>
                <a:cxn ang="0">
                  <a:pos x="228" y="132"/>
                </a:cxn>
                <a:cxn ang="0">
                  <a:pos x="244" y="112"/>
                </a:cxn>
                <a:cxn ang="0">
                  <a:pos x="0" y="0"/>
                </a:cxn>
                <a:cxn ang="0">
                  <a:pos x="88" y="116"/>
                </a:cxn>
                <a:cxn ang="0">
                  <a:pos x="66" y="110"/>
                </a:cxn>
                <a:cxn ang="0">
                  <a:pos x="737" y="391"/>
                </a:cxn>
                <a:cxn ang="0">
                  <a:pos x="716" y="360"/>
                </a:cxn>
              </a:cxnLst>
              <a:rect l="0" t="0" r="r" b="b"/>
              <a:pathLst>
                <a:path w="936" h="399">
                  <a:moveTo>
                    <a:pt x="716" y="360"/>
                  </a:moveTo>
                  <a:cubicBezTo>
                    <a:pt x="795" y="360"/>
                    <a:pt x="852" y="399"/>
                    <a:pt x="936" y="380"/>
                  </a:cubicBezTo>
                  <a:cubicBezTo>
                    <a:pt x="893" y="312"/>
                    <a:pt x="747" y="368"/>
                    <a:pt x="688" y="320"/>
                  </a:cubicBezTo>
                  <a:cubicBezTo>
                    <a:pt x="680" y="297"/>
                    <a:pt x="686" y="261"/>
                    <a:pt x="684" y="232"/>
                  </a:cubicBezTo>
                  <a:cubicBezTo>
                    <a:pt x="590" y="205"/>
                    <a:pt x="492" y="182"/>
                    <a:pt x="396" y="156"/>
                  </a:cubicBezTo>
                  <a:cubicBezTo>
                    <a:pt x="397" y="180"/>
                    <a:pt x="451" y="186"/>
                    <a:pt x="448" y="228"/>
                  </a:cubicBezTo>
                  <a:cubicBezTo>
                    <a:pt x="349" y="238"/>
                    <a:pt x="271" y="192"/>
                    <a:pt x="228" y="132"/>
                  </a:cubicBezTo>
                  <a:cubicBezTo>
                    <a:pt x="223" y="115"/>
                    <a:pt x="239" y="119"/>
                    <a:pt x="244" y="112"/>
                  </a:cubicBezTo>
                  <a:cubicBezTo>
                    <a:pt x="173" y="65"/>
                    <a:pt x="75" y="44"/>
                    <a:pt x="0" y="0"/>
                  </a:cubicBezTo>
                  <a:cubicBezTo>
                    <a:pt x="23" y="45"/>
                    <a:pt x="56" y="80"/>
                    <a:pt x="88" y="116"/>
                  </a:cubicBezTo>
                  <a:cubicBezTo>
                    <a:pt x="81" y="115"/>
                    <a:pt x="73" y="112"/>
                    <a:pt x="66" y="110"/>
                  </a:cubicBezTo>
                  <a:cubicBezTo>
                    <a:pt x="266" y="245"/>
                    <a:pt x="493" y="342"/>
                    <a:pt x="737" y="391"/>
                  </a:cubicBezTo>
                  <a:cubicBezTo>
                    <a:pt x="725" y="381"/>
                    <a:pt x="717" y="369"/>
                    <a:pt x="716" y="36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18" name="Freeform 55"/>
            <p:cNvSpPr>
              <a:spLocks/>
            </p:cNvSpPr>
            <p:nvPr/>
          </p:nvSpPr>
          <p:spPr bwMode="auto">
            <a:xfrm rot="41684">
              <a:off x="10281374" y="3901365"/>
              <a:ext cx="772891" cy="914520"/>
            </a:xfrm>
            <a:custGeom>
              <a:avLst/>
              <a:gdLst/>
              <a:ahLst/>
              <a:cxnLst>
                <a:cxn ang="0">
                  <a:pos x="373" y="672"/>
                </a:cxn>
                <a:cxn ang="0">
                  <a:pos x="369" y="700"/>
                </a:cxn>
                <a:cxn ang="0">
                  <a:pos x="573" y="844"/>
                </a:cxn>
                <a:cxn ang="0">
                  <a:pos x="505" y="688"/>
                </a:cxn>
                <a:cxn ang="0">
                  <a:pos x="713" y="768"/>
                </a:cxn>
                <a:cxn ang="0">
                  <a:pos x="601" y="660"/>
                </a:cxn>
                <a:cxn ang="0">
                  <a:pos x="477" y="588"/>
                </a:cxn>
                <a:cxn ang="0">
                  <a:pos x="477" y="432"/>
                </a:cxn>
                <a:cxn ang="0">
                  <a:pos x="253" y="268"/>
                </a:cxn>
                <a:cxn ang="0">
                  <a:pos x="277" y="400"/>
                </a:cxn>
                <a:cxn ang="0">
                  <a:pos x="149" y="176"/>
                </a:cxn>
                <a:cxn ang="0">
                  <a:pos x="1" y="0"/>
                </a:cxn>
                <a:cxn ang="0">
                  <a:pos x="37" y="200"/>
                </a:cxn>
                <a:cxn ang="0">
                  <a:pos x="20" y="181"/>
                </a:cxn>
                <a:cxn ang="0">
                  <a:pos x="226" y="543"/>
                </a:cxn>
                <a:cxn ang="0">
                  <a:pos x="217" y="512"/>
                </a:cxn>
                <a:cxn ang="0">
                  <a:pos x="373" y="672"/>
                </a:cxn>
              </a:cxnLst>
              <a:rect l="0" t="0" r="r" b="b"/>
              <a:pathLst>
                <a:path w="713" h="844">
                  <a:moveTo>
                    <a:pt x="373" y="672"/>
                  </a:moveTo>
                  <a:cubicBezTo>
                    <a:pt x="371" y="688"/>
                    <a:pt x="381" y="693"/>
                    <a:pt x="369" y="700"/>
                  </a:cubicBezTo>
                  <a:cubicBezTo>
                    <a:pt x="423" y="762"/>
                    <a:pt x="503" y="799"/>
                    <a:pt x="573" y="844"/>
                  </a:cubicBezTo>
                  <a:cubicBezTo>
                    <a:pt x="561" y="798"/>
                    <a:pt x="515" y="750"/>
                    <a:pt x="505" y="688"/>
                  </a:cubicBezTo>
                  <a:cubicBezTo>
                    <a:pt x="585" y="684"/>
                    <a:pt x="616" y="803"/>
                    <a:pt x="713" y="768"/>
                  </a:cubicBezTo>
                  <a:cubicBezTo>
                    <a:pt x="699" y="719"/>
                    <a:pt x="658" y="676"/>
                    <a:pt x="601" y="660"/>
                  </a:cubicBezTo>
                  <a:cubicBezTo>
                    <a:pt x="545" y="644"/>
                    <a:pt x="494" y="646"/>
                    <a:pt x="477" y="588"/>
                  </a:cubicBezTo>
                  <a:cubicBezTo>
                    <a:pt x="463" y="542"/>
                    <a:pt x="480" y="485"/>
                    <a:pt x="477" y="432"/>
                  </a:cubicBezTo>
                  <a:cubicBezTo>
                    <a:pt x="400" y="380"/>
                    <a:pt x="331" y="320"/>
                    <a:pt x="253" y="268"/>
                  </a:cubicBezTo>
                  <a:cubicBezTo>
                    <a:pt x="255" y="299"/>
                    <a:pt x="304" y="353"/>
                    <a:pt x="277" y="400"/>
                  </a:cubicBezTo>
                  <a:cubicBezTo>
                    <a:pt x="196" y="393"/>
                    <a:pt x="93" y="240"/>
                    <a:pt x="149" y="176"/>
                  </a:cubicBezTo>
                  <a:cubicBezTo>
                    <a:pt x="102" y="115"/>
                    <a:pt x="40" y="69"/>
                    <a:pt x="1" y="0"/>
                  </a:cubicBezTo>
                  <a:cubicBezTo>
                    <a:pt x="0" y="64"/>
                    <a:pt x="25" y="136"/>
                    <a:pt x="37" y="200"/>
                  </a:cubicBezTo>
                  <a:cubicBezTo>
                    <a:pt x="31" y="194"/>
                    <a:pt x="25" y="188"/>
                    <a:pt x="20" y="181"/>
                  </a:cubicBezTo>
                  <a:cubicBezTo>
                    <a:pt x="75" y="310"/>
                    <a:pt x="144" y="431"/>
                    <a:pt x="226" y="543"/>
                  </a:cubicBezTo>
                  <a:cubicBezTo>
                    <a:pt x="221" y="534"/>
                    <a:pt x="218" y="524"/>
                    <a:pt x="217" y="512"/>
                  </a:cubicBezTo>
                  <a:cubicBezTo>
                    <a:pt x="290" y="545"/>
                    <a:pt x="328" y="612"/>
                    <a:pt x="373" y="6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19" name="Freeform 56"/>
            <p:cNvSpPr>
              <a:spLocks/>
            </p:cNvSpPr>
            <p:nvPr/>
          </p:nvSpPr>
          <p:spPr bwMode="auto">
            <a:xfrm rot="41684">
              <a:off x="10536415" y="4487451"/>
              <a:ext cx="469970" cy="476754"/>
            </a:xfrm>
            <a:custGeom>
              <a:avLst/>
              <a:gdLst/>
              <a:ahLst/>
              <a:cxnLst>
                <a:cxn ang="0">
                  <a:pos x="105" y="144"/>
                </a:cxn>
                <a:cxn ang="0">
                  <a:pos x="1" y="0"/>
                </a:cxn>
                <a:cxn ang="0">
                  <a:pos x="55" y="93"/>
                </a:cxn>
                <a:cxn ang="0">
                  <a:pos x="433" y="440"/>
                </a:cxn>
                <a:cxn ang="0">
                  <a:pos x="353" y="324"/>
                </a:cxn>
                <a:cxn ang="0">
                  <a:pos x="105" y="144"/>
                </a:cxn>
              </a:cxnLst>
              <a:rect l="0" t="0" r="r" b="b"/>
              <a:pathLst>
                <a:path w="433" h="440">
                  <a:moveTo>
                    <a:pt x="105" y="144"/>
                  </a:moveTo>
                  <a:cubicBezTo>
                    <a:pt x="109" y="73"/>
                    <a:pt x="46" y="35"/>
                    <a:pt x="1" y="0"/>
                  </a:cubicBezTo>
                  <a:cubicBezTo>
                    <a:pt x="0" y="35"/>
                    <a:pt x="37" y="64"/>
                    <a:pt x="55" y="93"/>
                  </a:cubicBezTo>
                  <a:cubicBezTo>
                    <a:pt x="164" y="225"/>
                    <a:pt x="292" y="342"/>
                    <a:pt x="433" y="440"/>
                  </a:cubicBezTo>
                  <a:cubicBezTo>
                    <a:pt x="419" y="404"/>
                    <a:pt x="371" y="368"/>
                    <a:pt x="353" y="324"/>
                  </a:cubicBezTo>
                  <a:cubicBezTo>
                    <a:pt x="261" y="274"/>
                    <a:pt x="170" y="222"/>
                    <a:pt x="105" y="1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20" name="Freeform 57"/>
            <p:cNvSpPr>
              <a:spLocks/>
            </p:cNvSpPr>
            <p:nvPr/>
          </p:nvSpPr>
          <p:spPr bwMode="auto">
            <a:xfrm rot="41684">
              <a:off x="13302652" y="4703884"/>
              <a:ext cx="319625" cy="281819"/>
            </a:xfrm>
            <a:custGeom>
              <a:avLst/>
              <a:gdLst/>
              <a:ahLst/>
              <a:cxnLst>
                <a:cxn ang="0">
                  <a:pos x="88" y="143"/>
                </a:cxn>
                <a:cxn ang="0">
                  <a:pos x="0" y="260"/>
                </a:cxn>
                <a:cxn ang="0">
                  <a:pos x="295" y="0"/>
                </a:cxn>
                <a:cxn ang="0">
                  <a:pos x="192" y="83"/>
                </a:cxn>
                <a:cxn ang="0">
                  <a:pos x="88" y="143"/>
                </a:cxn>
              </a:cxnLst>
              <a:rect l="0" t="0" r="r" b="b"/>
              <a:pathLst>
                <a:path w="295" h="260">
                  <a:moveTo>
                    <a:pt x="88" y="143"/>
                  </a:moveTo>
                  <a:cubicBezTo>
                    <a:pt x="50" y="175"/>
                    <a:pt x="34" y="225"/>
                    <a:pt x="0" y="260"/>
                  </a:cubicBezTo>
                  <a:cubicBezTo>
                    <a:pt x="107" y="184"/>
                    <a:pt x="206" y="97"/>
                    <a:pt x="295" y="0"/>
                  </a:cubicBezTo>
                  <a:cubicBezTo>
                    <a:pt x="266" y="31"/>
                    <a:pt x="230" y="58"/>
                    <a:pt x="192" y="83"/>
                  </a:cubicBezTo>
                  <a:cubicBezTo>
                    <a:pt x="158" y="106"/>
                    <a:pt x="117" y="119"/>
                    <a:pt x="88" y="14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21" name="Freeform 58"/>
            <p:cNvSpPr>
              <a:spLocks/>
            </p:cNvSpPr>
            <p:nvPr/>
          </p:nvSpPr>
          <p:spPr bwMode="auto">
            <a:xfrm rot="41684">
              <a:off x="10195452" y="3743668"/>
              <a:ext cx="110254" cy="334173"/>
            </a:xfrm>
            <a:custGeom>
              <a:avLst/>
              <a:gdLst/>
              <a:ahLst/>
              <a:cxnLst>
                <a:cxn ang="0">
                  <a:pos x="69" y="125"/>
                </a:cxn>
                <a:cxn ang="0">
                  <a:pos x="0" y="0"/>
                </a:cxn>
                <a:cxn ang="0">
                  <a:pos x="85" y="276"/>
                </a:cxn>
                <a:cxn ang="0">
                  <a:pos x="101" y="309"/>
                </a:cxn>
                <a:cxn ang="0">
                  <a:pos x="69" y="125"/>
                </a:cxn>
              </a:cxnLst>
              <a:rect l="0" t="0" r="r" b="b"/>
              <a:pathLst>
                <a:path w="101" h="309">
                  <a:moveTo>
                    <a:pt x="69" y="125"/>
                  </a:moveTo>
                  <a:cubicBezTo>
                    <a:pt x="55" y="81"/>
                    <a:pt x="23" y="41"/>
                    <a:pt x="0" y="0"/>
                  </a:cubicBezTo>
                  <a:cubicBezTo>
                    <a:pt x="21" y="95"/>
                    <a:pt x="50" y="187"/>
                    <a:pt x="85" y="276"/>
                  </a:cubicBezTo>
                  <a:cubicBezTo>
                    <a:pt x="90" y="288"/>
                    <a:pt x="95" y="300"/>
                    <a:pt x="101" y="309"/>
                  </a:cubicBezTo>
                  <a:cubicBezTo>
                    <a:pt x="84" y="250"/>
                    <a:pt x="88" y="186"/>
                    <a:pt x="69" y="1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22" name="Freeform 59"/>
            <p:cNvSpPr>
              <a:spLocks/>
            </p:cNvSpPr>
            <p:nvPr/>
          </p:nvSpPr>
          <p:spPr bwMode="auto">
            <a:xfrm rot="41684">
              <a:off x="13723445" y="2102250"/>
              <a:ext cx="318512" cy="55918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2" y="152"/>
                </a:cxn>
                <a:cxn ang="0">
                  <a:pos x="212" y="360"/>
                </a:cxn>
                <a:cxn ang="0">
                  <a:pos x="260" y="516"/>
                </a:cxn>
                <a:cxn ang="0">
                  <a:pos x="248" y="392"/>
                </a:cxn>
                <a:cxn ang="0">
                  <a:pos x="294" y="464"/>
                </a:cxn>
                <a:cxn ang="0">
                  <a:pos x="96" y="97"/>
                </a:cxn>
                <a:cxn ang="0">
                  <a:pos x="0" y="0"/>
                </a:cxn>
              </a:cxnLst>
              <a:rect l="0" t="0" r="r" b="b"/>
              <a:pathLst>
                <a:path w="294" h="516">
                  <a:moveTo>
                    <a:pt x="0" y="0"/>
                  </a:moveTo>
                  <a:cubicBezTo>
                    <a:pt x="18" y="50"/>
                    <a:pt x="39" y="97"/>
                    <a:pt x="52" y="152"/>
                  </a:cubicBezTo>
                  <a:cubicBezTo>
                    <a:pt x="111" y="216"/>
                    <a:pt x="187" y="262"/>
                    <a:pt x="212" y="360"/>
                  </a:cubicBezTo>
                  <a:cubicBezTo>
                    <a:pt x="185" y="412"/>
                    <a:pt x="216" y="497"/>
                    <a:pt x="260" y="516"/>
                  </a:cubicBezTo>
                  <a:cubicBezTo>
                    <a:pt x="283" y="479"/>
                    <a:pt x="239" y="428"/>
                    <a:pt x="248" y="392"/>
                  </a:cubicBezTo>
                  <a:cubicBezTo>
                    <a:pt x="265" y="415"/>
                    <a:pt x="280" y="439"/>
                    <a:pt x="294" y="464"/>
                  </a:cubicBezTo>
                  <a:cubicBezTo>
                    <a:pt x="242" y="334"/>
                    <a:pt x="175" y="210"/>
                    <a:pt x="96" y="97"/>
                  </a:cubicBezTo>
                  <a:cubicBezTo>
                    <a:pt x="54" y="75"/>
                    <a:pt x="36" y="29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23" name="Freeform 60"/>
            <p:cNvSpPr>
              <a:spLocks/>
            </p:cNvSpPr>
            <p:nvPr/>
          </p:nvSpPr>
          <p:spPr bwMode="auto">
            <a:xfrm rot="41684">
              <a:off x="13589364" y="2293752"/>
              <a:ext cx="566861" cy="983582"/>
            </a:xfrm>
            <a:custGeom>
              <a:avLst/>
              <a:gdLst/>
              <a:ahLst/>
              <a:cxnLst>
                <a:cxn ang="0">
                  <a:pos x="387" y="372"/>
                </a:cxn>
                <a:cxn ang="0">
                  <a:pos x="315" y="152"/>
                </a:cxn>
                <a:cxn ang="0">
                  <a:pos x="175" y="0"/>
                </a:cxn>
                <a:cxn ang="0">
                  <a:pos x="175" y="164"/>
                </a:cxn>
                <a:cxn ang="0">
                  <a:pos x="35" y="44"/>
                </a:cxn>
                <a:cxn ang="0">
                  <a:pos x="159" y="260"/>
                </a:cxn>
                <a:cxn ang="0">
                  <a:pos x="79" y="384"/>
                </a:cxn>
                <a:cxn ang="0">
                  <a:pos x="207" y="592"/>
                </a:cxn>
                <a:cxn ang="0">
                  <a:pos x="263" y="476"/>
                </a:cxn>
                <a:cxn ang="0">
                  <a:pos x="327" y="664"/>
                </a:cxn>
                <a:cxn ang="0">
                  <a:pos x="271" y="708"/>
                </a:cxn>
                <a:cxn ang="0">
                  <a:pos x="359" y="908"/>
                </a:cxn>
                <a:cxn ang="0">
                  <a:pos x="451" y="708"/>
                </a:cxn>
                <a:cxn ang="0">
                  <a:pos x="499" y="852"/>
                </a:cxn>
                <a:cxn ang="0">
                  <a:pos x="499" y="700"/>
                </a:cxn>
                <a:cxn ang="0">
                  <a:pos x="475" y="672"/>
                </a:cxn>
                <a:cxn ang="0">
                  <a:pos x="477" y="479"/>
                </a:cxn>
                <a:cxn ang="0">
                  <a:pos x="431" y="337"/>
                </a:cxn>
                <a:cxn ang="0">
                  <a:pos x="379" y="248"/>
                </a:cxn>
                <a:cxn ang="0">
                  <a:pos x="387" y="372"/>
                </a:cxn>
              </a:cxnLst>
              <a:rect l="0" t="0" r="r" b="b"/>
              <a:pathLst>
                <a:path w="523" h="908">
                  <a:moveTo>
                    <a:pt x="387" y="372"/>
                  </a:moveTo>
                  <a:cubicBezTo>
                    <a:pt x="329" y="338"/>
                    <a:pt x="286" y="235"/>
                    <a:pt x="315" y="152"/>
                  </a:cubicBezTo>
                  <a:cubicBezTo>
                    <a:pt x="275" y="95"/>
                    <a:pt x="230" y="43"/>
                    <a:pt x="175" y="0"/>
                  </a:cubicBezTo>
                  <a:cubicBezTo>
                    <a:pt x="178" y="47"/>
                    <a:pt x="203" y="125"/>
                    <a:pt x="175" y="164"/>
                  </a:cubicBezTo>
                  <a:cubicBezTo>
                    <a:pt x="114" y="141"/>
                    <a:pt x="115" y="35"/>
                    <a:pt x="35" y="44"/>
                  </a:cubicBezTo>
                  <a:cubicBezTo>
                    <a:pt x="0" y="161"/>
                    <a:pt x="175" y="159"/>
                    <a:pt x="159" y="260"/>
                  </a:cubicBezTo>
                  <a:cubicBezTo>
                    <a:pt x="151" y="309"/>
                    <a:pt x="97" y="335"/>
                    <a:pt x="79" y="384"/>
                  </a:cubicBezTo>
                  <a:cubicBezTo>
                    <a:pt x="127" y="448"/>
                    <a:pt x="156" y="531"/>
                    <a:pt x="207" y="592"/>
                  </a:cubicBezTo>
                  <a:cubicBezTo>
                    <a:pt x="224" y="547"/>
                    <a:pt x="210" y="477"/>
                    <a:pt x="263" y="476"/>
                  </a:cubicBezTo>
                  <a:cubicBezTo>
                    <a:pt x="314" y="476"/>
                    <a:pt x="357" y="599"/>
                    <a:pt x="327" y="664"/>
                  </a:cubicBezTo>
                  <a:cubicBezTo>
                    <a:pt x="314" y="692"/>
                    <a:pt x="291" y="688"/>
                    <a:pt x="271" y="708"/>
                  </a:cubicBezTo>
                  <a:cubicBezTo>
                    <a:pt x="288" y="788"/>
                    <a:pt x="338" y="833"/>
                    <a:pt x="359" y="908"/>
                  </a:cubicBezTo>
                  <a:cubicBezTo>
                    <a:pt x="407" y="858"/>
                    <a:pt x="409" y="764"/>
                    <a:pt x="451" y="708"/>
                  </a:cubicBezTo>
                  <a:cubicBezTo>
                    <a:pt x="483" y="740"/>
                    <a:pt x="456" y="831"/>
                    <a:pt x="499" y="852"/>
                  </a:cubicBezTo>
                  <a:cubicBezTo>
                    <a:pt x="523" y="824"/>
                    <a:pt x="520" y="738"/>
                    <a:pt x="499" y="700"/>
                  </a:cubicBezTo>
                  <a:cubicBezTo>
                    <a:pt x="493" y="689"/>
                    <a:pt x="480" y="684"/>
                    <a:pt x="475" y="672"/>
                  </a:cubicBezTo>
                  <a:cubicBezTo>
                    <a:pt x="451" y="615"/>
                    <a:pt x="477" y="545"/>
                    <a:pt x="477" y="479"/>
                  </a:cubicBezTo>
                  <a:cubicBezTo>
                    <a:pt x="464" y="431"/>
                    <a:pt x="448" y="383"/>
                    <a:pt x="431" y="337"/>
                  </a:cubicBezTo>
                  <a:cubicBezTo>
                    <a:pt x="413" y="306"/>
                    <a:pt x="392" y="278"/>
                    <a:pt x="379" y="248"/>
                  </a:cubicBezTo>
                  <a:cubicBezTo>
                    <a:pt x="383" y="284"/>
                    <a:pt x="418" y="341"/>
                    <a:pt x="387" y="3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24" name="Freeform 61"/>
            <p:cNvSpPr>
              <a:spLocks/>
            </p:cNvSpPr>
            <p:nvPr/>
          </p:nvSpPr>
          <p:spPr bwMode="auto">
            <a:xfrm rot="41684">
              <a:off x="14017276" y="3809974"/>
              <a:ext cx="95776" cy="298528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0"/>
                </a:cxn>
                <a:cxn ang="0">
                  <a:pos x="35" y="87"/>
                </a:cxn>
                <a:cxn ang="0">
                  <a:pos x="0" y="276"/>
                </a:cxn>
              </a:cxnLst>
              <a:rect l="0" t="0" r="r" b="b"/>
              <a:pathLst>
                <a:path w="88" h="276">
                  <a:moveTo>
                    <a:pt x="0" y="276"/>
                  </a:moveTo>
                  <a:cubicBezTo>
                    <a:pt x="36" y="187"/>
                    <a:pt x="66" y="95"/>
                    <a:pt x="88" y="0"/>
                  </a:cubicBezTo>
                  <a:cubicBezTo>
                    <a:pt x="72" y="31"/>
                    <a:pt x="53" y="61"/>
                    <a:pt x="35" y="87"/>
                  </a:cubicBezTo>
                  <a:cubicBezTo>
                    <a:pt x="28" y="155"/>
                    <a:pt x="13" y="214"/>
                    <a:pt x="0" y="27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25" name="Freeform 62"/>
            <p:cNvSpPr>
              <a:spLocks/>
            </p:cNvSpPr>
            <p:nvPr/>
          </p:nvSpPr>
          <p:spPr bwMode="auto">
            <a:xfrm rot="41684">
              <a:off x="13269197" y="3937534"/>
              <a:ext cx="762867" cy="905608"/>
            </a:xfrm>
            <a:custGeom>
              <a:avLst/>
              <a:gdLst/>
              <a:ahLst/>
              <a:cxnLst>
                <a:cxn ang="0">
                  <a:pos x="560" y="164"/>
                </a:cxn>
                <a:cxn ang="0">
                  <a:pos x="576" y="196"/>
                </a:cxn>
                <a:cxn ang="0">
                  <a:pos x="428" y="392"/>
                </a:cxn>
                <a:cxn ang="0">
                  <a:pos x="456" y="260"/>
                </a:cxn>
                <a:cxn ang="0">
                  <a:pos x="232" y="424"/>
                </a:cxn>
                <a:cxn ang="0">
                  <a:pos x="164" y="648"/>
                </a:cxn>
                <a:cxn ang="0">
                  <a:pos x="120" y="652"/>
                </a:cxn>
                <a:cxn ang="0">
                  <a:pos x="0" y="760"/>
                </a:cxn>
                <a:cxn ang="0">
                  <a:pos x="204" y="680"/>
                </a:cxn>
                <a:cxn ang="0">
                  <a:pos x="132" y="836"/>
                </a:cxn>
                <a:cxn ang="0">
                  <a:pos x="332" y="700"/>
                </a:cxn>
                <a:cxn ang="0">
                  <a:pos x="488" y="504"/>
                </a:cxn>
                <a:cxn ang="0">
                  <a:pos x="480" y="525"/>
                </a:cxn>
                <a:cxn ang="0">
                  <a:pos x="672" y="183"/>
                </a:cxn>
                <a:cxn ang="0">
                  <a:pos x="704" y="0"/>
                </a:cxn>
                <a:cxn ang="0">
                  <a:pos x="560" y="164"/>
                </a:cxn>
              </a:cxnLst>
              <a:rect l="0" t="0" r="r" b="b"/>
              <a:pathLst>
                <a:path w="704" h="836">
                  <a:moveTo>
                    <a:pt x="560" y="164"/>
                  </a:moveTo>
                  <a:cubicBezTo>
                    <a:pt x="560" y="180"/>
                    <a:pt x="574" y="182"/>
                    <a:pt x="576" y="196"/>
                  </a:cubicBezTo>
                  <a:cubicBezTo>
                    <a:pt x="557" y="291"/>
                    <a:pt x="524" y="374"/>
                    <a:pt x="428" y="392"/>
                  </a:cubicBezTo>
                  <a:cubicBezTo>
                    <a:pt x="406" y="344"/>
                    <a:pt x="445" y="301"/>
                    <a:pt x="456" y="260"/>
                  </a:cubicBezTo>
                  <a:cubicBezTo>
                    <a:pt x="377" y="311"/>
                    <a:pt x="310" y="373"/>
                    <a:pt x="232" y="424"/>
                  </a:cubicBezTo>
                  <a:cubicBezTo>
                    <a:pt x="244" y="528"/>
                    <a:pt x="243" y="621"/>
                    <a:pt x="164" y="648"/>
                  </a:cubicBezTo>
                  <a:cubicBezTo>
                    <a:pt x="151" y="653"/>
                    <a:pt x="133" y="649"/>
                    <a:pt x="120" y="652"/>
                  </a:cubicBezTo>
                  <a:cubicBezTo>
                    <a:pt x="69" y="664"/>
                    <a:pt x="9" y="704"/>
                    <a:pt x="0" y="760"/>
                  </a:cubicBezTo>
                  <a:cubicBezTo>
                    <a:pt x="87" y="801"/>
                    <a:pt x="127" y="676"/>
                    <a:pt x="204" y="680"/>
                  </a:cubicBezTo>
                  <a:cubicBezTo>
                    <a:pt x="191" y="743"/>
                    <a:pt x="158" y="786"/>
                    <a:pt x="132" y="836"/>
                  </a:cubicBezTo>
                  <a:cubicBezTo>
                    <a:pt x="205" y="797"/>
                    <a:pt x="275" y="755"/>
                    <a:pt x="332" y="700"/>
                  </a:cubicBezTo>
                  <a:cubicBezTo>
                    <a:pt x="347" y="614"/>
                    <a:pt x="415" y="546"/>
                    <a:pt x="488" y="504"/>
                  </a:cubicBezTo>
                  <a:cubicBezTo>
                    <a:pt x="486" y="512"/>
                    <a:pt x="483" y="519"/>
                    <a:pt x="480" y="525"/>
                  </a:cubicBezTo>
                  <a:cubicBezTo>
                    <a:pt x="556" y="419"/>
                    <a:pt x="620" y="304"/>
                    <a:pt x="672" y="183"/>
                  </a:cubicBezTo>
                  <a:cubicBezTo>
                    <a:pt x="673" y="125"/>
                    <a:pt x="701" y="65"/>
                    <a:pt x="704" y="0"/>
                  </a:cubicBezTo>
                  <a:cubicBezTo>
                    <a:pt x="663" y="45"/>
                    <a:pt x="606" y="110"/>
                    <a:pt x="560" y="1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26" name="Freeform 63"/>
            <p:cNvSpPr>
              <a:spLocks/>
            </p:cNvSpPr>
            <p:nvPr/>
          </p:nvSpPr>
          <p:spPr bwMode="auto">
            <a:xfrm rot="41684">
              <a:off x="13646396" y="4518622"/>
              <a:ext cx="128072" cy="167087"/>
            </a:xfrm>
            <a:custGeom>
              <a:avLst/>
              <a:gdLst/>
              <a:ahLst/>
              <a:cxnLst>
                <a:cxn ang="0">
                  <a:pos x="10" y="140"/>
                </a:cxn>
                <a:cxn ang="0">
                  <a:pos x="0" y="153"/>
                </a:cxn>
                <a:cxn ang="0">
                  <a:pos x="113" y="14"/>
                </a:cxn>
                <a:cxn ang="0">
                  <a:pos x="118" y="0"/>
                </a:cxn>
                <a:cxn ang="0">
                  <a:pos x="10" y="140"/>
                </a:cxn>
              </a:cxnLst>
              <a:rect l="0" t="0" r="r" b="b"/>
              <a:pathLst>
                <a:path w="118" h="153">
                  <a:moveTo>
                    <a:pt x="10" y="140"/>
                  </a:moveTo>
                  <a:cubicBezTo>
                    <a:pt x="7" y="144"/>
                    <a:pt x="3" y="149"/>
                    <a:pt x="0" y="153"/>
                  </a:cubicBezTo>
                  <a:cubicBezTo>
                    <a:pt x="40" y="108"/>
                    <a:pt x="77" y="62"/>
                    <a:pt x="113" y="14"/>
                  </a:cubicBezTo>
                  <a:cubicBezTo>
                    <a:pt x="115" y="9"/>
                    <a:pt x="117" y="5"/>
                    <a:pt x="118" y="0"/>
                  </a:cubicBezTo>
                  <a:cubicBezTo>
                    <a:pt x="71" y="18"/>
                    <a:pt x="10" y="75"/>
                    <a:pt x="10" y="14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27" name="Freeform 64"/>
            <p:cNvSpPr>
              <a:spLocks/>
            </p:cNvSpPr>
            <p:nvPr/>
          </p:nvSpPr>
          <p:spPr bwMode="auto">
            <a:xfrm rot="41684">
              <a:off x="11530705" y="1852157"/>
              <a:ext cx="567974" cy="836546"/>
            </a:xfrm>
            <a:custGeom>
              <a:avLst/>
              <a:gdLst/>
              <a:ahLst/>
              <a:cxnLst>
                <a:cxn ang="0">
                  <a:pos x="402" y="3"/>
                </a:cxn>
                <a:cxn ang="0">
                  <a:pos x="396" y="0"/>
                </a:cxn>
                <a:cxn ang="0">
                  <a:pos x="236" y="160"/>
                </a:cxn>
                <a:cxn ang="0">
                  <a:pos x="288" y="152"/>
                </a:cxn>
                <a:cxn ang="0">
                  <a:pos x="164" y="312"/>
                </a:cxn>
                <a:cxn ang="0">
                  <a:pos x="152" y="268"/>
                </a:cxn>
                <a:cxn ang="0">
                  <a:pos x="0" y="468"/>
                </a:cxn>
                <a:cxn ang="0">
                  <a:pos x="144" y="508"/>
                </a:cxn>
                <a:cxn ang="0">
                  <a:pos x="68" y="680"/>
                </a:cxn>
                <a:cxn ang="0">
                  <a:pos x="184" y="620"/>
                </a:cxn>
                <a:cxn ang="0">
                  <a:pos x="224" y="532"/>
                </a:cxn>
                <a:cxn ang="0">
                  <a:pos x="372" y="580"/>
                </a:cxn>
                <a:cxn ang="0">
                  <a:pos x="436" y="348"/>
                </a:cxn>
                <a:cxn ang="0">
                  <a:pos x="372" y="372"/>
                </a:cxn>
                <a:cxn ang="0">
                  <a:pos x="440" y="196"/>
                </a:cxn>
                <a:cxn ang="0">
                  <a:pos x="460" y="232"/>
                </a:cxn>
                <a:cxn ang="0">
                  <a:pos x="524" y="36"/>
                </a:cxn>
                <a:cxn ang="0">
                  <a:pos x="450" y="34"/>
                </a:cxn>
                <a:cxn ang="0">
                  <a:pos x="402" y="3"/>
                </a:cxn>
              </a:cxnLst>
              <a:rect l="0" t="0" r="r" b="b"/>
              <a:pathLst>
                <a:path w="524" h="772">
                  <a:moveTo>
                    <a:pt x="402" y="3"/>
                  </a:moveTo>
                  <a:cubicBezTo>
                    <a:pt x="398" y="1"/>
                    <a:pt x="396" y="0"/>
                    <a:pt x="396" y="0"/>
                  </a:cubicBezTo>
                  <a:cubicBezTo>
                    <a:pt x="342" y="52"/>
                    <a:pt x="282" y="99"/>
                    <a:pt x="236" y="160"/>
                  </a:cubicBezTo>
                  <a:cubicBezTo>
                    <a:pt x="250" y="169"/>
                    <a:pt x="264" y="145"/>
                    <a:pt x="288" y="152"/>
                  </a:cubicBezTo>
                  <a:cubicBezTo>
                    <a:pt x="292" y="234"/>
                    <a:pt x="244" y="300"/>
                    <a:pt x="164" y="312"/>
                  </a:cubicBezTo>
                  <a:cubicBezTo>
                    <a:pt x="155" y="302"/>
                    <a:pt x="149" y="289"/>
                    <a:pt x="152" y="268"/>
                  </a:cubicBezTo>
                  <a:cubicBezTo>
                    <a:pt x="89" y="307"/>
                    <a:pt x="48" y="401"/>
                    <a:pt x="0" y="468"/>
                  </a:cubicBezTo>
                  <a:cubicBezTo>
                    <a:pt x="41" y="489"/>
                    <a:pt x="102" y="489"/>
                    <a:pt x="144" y="508"/>
                  </a:cubicBezTo>
                  <a:cubicBezTo>
                    <a:pt x="167" y="593"/>
                    <a:pt x="60" y="589"/>
                    <a:pt x="68" y="680"/>
                  </a:cubicBezTo>
                  <a:cubicBezTo>
                    <a:pt x="77" y="772"/>
                    <a:pt x="183" y="697"/>
                    <a:pt x="184" y="620"/>
                  </a:cubicBezTo>
                  <a:cubicBezTo>
                    <a:pt x="184" y="587"/>
                    <a:pt x="185" y="538"/>
                    <a:pt x="224" y="532"/>
                  </a:cubicBezTo>
                  <a:cubicBezTo>
                    <a:pt x="275" y="523"/>
                    <a:pt x="320" y="581"/>
                    <a:pt x="372" y="580"/>
                  </a:cubicBezTo>
                  <a:cubicBezTo>
                    <a:pt x="395" y="504"/>
                    <a:pt x="424" y="434"/>
                    <a:pt x="436" y="348"/>
                  </a:cubicBezTo>
                  <a:cubicBezTo>
                    <a:pt x="413" y="354"/>
                    <a:pt x="406" y="376"/>
                    <a:pt x="372" y="372"/>
                  </a:cubicBezTo>
                  <a:cubicBezTo>
                    <a:pt x="323" y="312"/>
                    <a:pt x="379" y="210"/>
                    <a:pt x="440" y="196"/>
                  </a:cubicBezTo>
                  <a:cubicBezTo>
                    <a:pt x="450" y="204"/>
                    <a:pt x="460" y="214"/>
                    <a:pt x="460" y="232"/>
                  </a:cubicBezTo>
                  <a:cubicBezTo>
                    <a:pt x="498" y="183"/>
                    <a:pt x="496" y="94"/>
                    <a:pt x="524" y="36"/>
                  </a:cubicBezTo>
                  <a:cubicBezTo>
                    <a:pt x="500" y="33"/>
                    <a:pt x="468" y="43"/>
                    <a:pt x="450" y="34"/>
                  </a:cubicBezTo>
                  <a:cubicBezTo>
                    <a:pt x="436" y="27"/>
                    <a:pt x="413" y="11"/>
                    <a:pt x="402" y="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28" name="Freeform 65"/>
            <p:cNvSpPr>
              <a:spLocks/>
            </p:cNvSpPr>
            <p:nvPr/>
          </p:nvSpPr>
          <p:spPr bwMode="auto">
            <a:xfrm rot="41684">
              <a:off x="12501574" y="1700910"/>
              <a:ext cx="875348" cy="460044"/>
            </a:xfrm>
            <a:custGeom>
              <a:avLst/>
              <a:gdLst/>
              <a:ahLst/>
              <a:cxnLst>
                <a:cxn ang="0">
                  <a:pos x="1" y="15"/>
                </a:cxn>
                <a:cxn ang="0">
                  <a:pos x="0" y="54"/>
                </a:cxn>
                <a:cxn ang="0">
                  <a:pos x="36" y="52"/>
                </a:cxn>
                <a:cxn ang="0">
                  <a:pos x="4" y="80"/>
                </a:cxn>
                <a:cxn ang="0">
                  <a:pos x="228" y="188"/>
                </a:cxn>
                <a:cxn ang="0">
                  <a:pos x="216" y="152"/>
                </a:cxn>
                <a:cxn ang="0">
                  <a:pos x="408" y="252"/>
                </a:cxn>
                <a:cxn ang="0">
                  <a:pos x="360" y="260"/>
                </a:cxn>
                <a:cxn ang="0">
                  <a:pos x="576" y="404"/>
                </a:cxn>
                <a:cxn ang="0">
                  <a:pos x="608" y="304"/>
                </a:cxn>
                <a:cxn ang="0">
                  <a:pos x="804" y="396"/>
                </a:cxn>
                <a:cxn ang="0">
                  <a:pos x="624" y="252"/>
                </a:cxn>
                <a:cxn ang="0">
                  <a:pos x="644" y="172"/>
                </a:cxn>
                <a:cxn ang="0">
                  <a:pos x="416" y="80"/>
                </a:cxn>
                <a:cxn ang="0">
                  <a:pos x="444" y="124"/>
                </a:cxn>
                <a:cxn ang="0">
                  <a:pos x="244" y="52"/>
                </a:cxn>
                <a:cxn ang="0">
                  <a:pos x="276" y="44"/>
                </a:cxn>
                <a:cxn ang="0">
                  <a:pos x="32" y="0"/>
                </a:cxn>
                <a:cxn ang="0">
                  <a:pos x="44" y="36"/>
                </a:cxn>
                <a:cxn ang="0">
                  <a:pos x="1" y="15"/>
                </a:cxn>
              </a:cxnLst>
              <a:rect l="0" t="0" r="r" b="b"/>
              <a:pathLst>
                <a:path w="808" h="425">
                  <a:moveTo>
                    <a:pt x="1" y="15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34" y="70"/>
                    <a:pt x="12" y="68"/>
                    <a:pt x="4" y="80"/>
                  </a:cubicBezTo>
                  <a:cubicBezTo>
                    <a:pt x="82" y="113"/>
                    <a:pt x="153" y="152"/>
                    <a:pt x="228" y="188"/>
                  </a:cubicBezTo>
                  <a:cubicBezTo>
                    <a:pt x="236" y="180"/>
                    <a:pt x="204" y="163"/>
                    <a:pt x="216" y="152"/>
                  </a:cubicBezTo>
                  <a:cubicBezTo>
                    <a:pt x="298" y="151"/>
                    <a:pt x="381" y="185"/>
                    <a:pt x="408" y="252"/>
                  </a:cubicBezTo>
                  <a:cubicBezTo>
                    <a:pt x="398" y="261"/>
                    <a:pt x="380" y="261"/>
                    <a:pt x="360" y="260"/>
                  </a:cubicBezTo>
                  <a:cubicBezTo>
                    <a:pt x="414" y="309"/>
                    <a:pt x="510" y="353"/>
                    <a:pt x="576" y="404"/>
                  </a:cubicBezTo>
                  <a:cubicBezTo>
                    <a:pt x="593" y="377"/>
                    <a:pt x="594" y="334"/>
                    <a:pt x="608" y="304"/>
                  </a:cubicBezTo>
                  <a:cubicBezTo>
                    <a:pt x="698" y="305"/>
                    <a:pt x="710" y="425"/>
                    <a:pt x="804" y="396"/>
                  </a:cubicBezTo>
                  <a:cubicBezTo>
                    <a:pt x="808" y="301"/>
                    <a:pt x="637" y="319"/>
                    <a:pt x="624" y="252"/>
                  </a:cubicBezTo>
                  <a:cubicBezTo>
                    <a:pt x="618" y="222"/>
                    <a:pt x="647" y="209"/>
                    <a:pt x="644" y="172"/>
                  </a:cubicBezTo>
                  <a:cubicBezTo>
                    <a:pt x="577" y="132"/>
                    <a:pt x="501" y="102"/>
                    <a:pt x="416" y="80"/>
                  </a:cubicBezTo>
                  <a:cubicBezTo>
                    <a:pt x="412" y="90"/>
                    <a:pt x="456" y="105"/>
                    <a:pt x="444" y="124"/>
                  </a:cubicBezTo>
                  <a:cubicBezTo>
                    <a:pt x="361" y="132"/>
                    <a:pt x="285" y="100"/>
                    <a:pt x="244" y="52"/>
                  </a:cubicBezTo>
                  <a:cubicBezTo>
                    <a:pt x="252" y="46"/>
                    <a:pt x="271" y="52"/>
                    <a:pt x="276" y="44"/>
                  </a:cubicBezTo>
                  <a:cubicBezTo>
                    <a:pt x="205" y="19"/>
                    <a:pt x="115" y="13"/>
                    <a:pt x="32" y="0"/>
                  </a:cubicBezTo>
                  <a:cubicBezTo>
                    <a:pt x="22" y="10"/>
                    <a:pt x="46" y="20"/>
                    <a:pt x="44" y="36"/>
                  </a:cubicBezTo>
                  <a:lnTo>
                    <a:pt x="1" y="1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29" name="Freeform 66"/>
            <p:cNvSpPr>
              <a:spLocks/>
            </p:cNvSpPr>
            <p:nvPr/>
          </p:nvSpPr>
          <p:spPr bwMode="auto">
            <a:xfrm rot="41684">
              <a:off x="12398600" y="1414428"/>
              <a:ext cx="684910" cy="197162"/>
            </a:xfrm>
            <a:custGeom>
              <a:avLst/>
              <a:gdLst/>
              <a:ahLst/>
              <a:cxnLst>
                <a:cxn ang="0">
                  <a:pos x="33" y="144"/>
                </a:cxn>
                <a:cxn ang="0">
                  <a:pos x="52" y="154"/>
                </a:cxn>
                <a:cxn ang="0">
                  <a:pos x="75" y="150"/>
                </a:cxn>
                <a:cxn ang="0">
                  <a:pos x="84" y="178"/>
                </a:cxn>
                <a:cxn ang="0">
                  <a:pos x="304" y="162"/>
                </a:cxn>
                <a:cxn ang="0">
                  <a:pos x="256" y="142"/>
                </a:cxn>
                <a:cxn ang="0">
                  <a:pos x="428" y="138"/>
                </a:cxn>
                <a:cxn ang="0">
                  <a:pos x="424" y="162"/>
                </a:cxn>
                <a:cxn ang="0">
                  <a:pos x="612" y="182"/>
                </a:cxn>
                <a:cxn ang="0">
                  <a:pos x="520" y="98"/>
                </a:cxn>
                <a:cxn ang="0">
                  <a:pos x="632" y="122"/>
                </a:cxn>
                <a:cxn ang="0">
                  <a:pos x="622" y="109"/>
                </a:cxn>
                <a:cxn ang="0">
                  <a:pos x="578" y="88"/>
                </a:cxn>
                <a:cxn ang="0">
                  <a:pos x="492" y="78"/>
                </a:cxn>
                <a:cxn ang="0">
                  <a:pos x="352" y="10"/>
                </a:cxn>
                <a:cxn ang="0">
                  <a:pos x="216" y="22"/>
                </a:cxn>
                <a:cxn ang="0">
                  <a:pos x="284" y="46"/>
                </a:cxn>
                <a:cxn ang="0">
                  <a:pos x="144" y="70"/>
                </a:cxn>
                <a:cxn ang="0">
                  <a:pos x="136" y="50"/>
                </a:cxn>
                <a:cxn ang="0">
                  <a:pos x="0" y="114"/>
                </a:cxn>
                <a:cxn ang="0">
                  <a:pos x="48" y="130"/>
                </a:cxn>
                <a:cxn ang="0">
                  <a:pos x="33" y="144"/>
                </a:cxn>
              </a:cxnLst>
              <a:rect l="0" t="0" r="r" b="b"/>
              <a:pathLst>
                <a:path w="632" h="182">
                  <a:moveTo>
                    <a:pt x="33" y="144"/>
                  </a:moveTo>
                  <a:cubicBezTo>
                    <a:pt x="43" y="150"/>
                    <a:pt x="47" y="151"/>
                    <a:pt x="52" y="154"/>
                  </a:cubicBezTo>
                  <a:cubicBezTo>
                    <a:pt x="46" y="149"/>
                    <a:pt x="71" y="149"/>
                    <a:pt x="75" y="150"/>
                  </a:cubicBezTo>
                  <a:cubicBezTo>
                    <a:pt x="78" y="155"/>
                    <a:pt x="84" y="166"/>
                    <a:pt x="84" y="178"/>
                  </a:cubicBezTo>
                  <a:cubicBezTo>
                    <a:pt x="154" y="169"/>
                    <a:pt x="224" y="161"/>
                    <a:pt x="304" y="162"/>
                  </a:cubicBezTo>
                  <a:cubicBezTo>
                    <a:pt x="295" y="148"/>
                    <a:pt x="269" y="152"/>
                    <a:pt x="256" y="142"/>
                  </a:cubicBezTo>
                  <a:cubicBezTo>
                    <a:pt x="285" y="97"/>
                    <a:pt x="389" y="114"/>
                    <a:pt x="428" y="138"/>
                  </a:cubicBezTo>
                  <a:cubicBezTo>
                    <a:pt x="431" y="150"/>
                    <a:pt x="424" y="153"/>
                    <a:pt x="424" y="162"/>
                  </a:cubicBezTo>
                  <a:cubicBezTo>
                    <a:pt x="487" y="168"/>
                    <a:pt x="554" y="171"/>
                    <a:pt x="612" y="182"/>
                  </a:cubicBezTo>
                  <a:cubicBezTo>
                    <a:pt x="603" y="151"/>
                    <a:pt x="528" y="130"/>
                    <a:pt x="520" y="98"/>
                  </a:cubicBezTo>
                  <a:cubicBezTo>
                    <a:pt x="563" y="100"/>
                    <a:pt x="585" y="123"/>
                    <a:pt x="632" y="122"/>
                  </a:cubicBezTo>
                  <a:cubicBezTo>
                    <a:pt x="629" y="117"/>
                    <a:pt x="626" y="113"/>
                    <a:pt x="622" y="109"/>
                  </a:cubicBezTo>
                  <a:cubicBezTo>
                    <a:pt x="607" y="102"/>
                    <a:pt x="593" y="95"/>
                    <a:pt x="578" y="88"/>
                  </a:cubicBezTo>
                  <a:cubicBezTo>
                    <a:pt x="553" y="83"/>
                    <a:pt x="523" y="83"/>
                    <a:pt x="492" y="78"/>
                  </a:cubicBezTo>
                  <a:cubicBezTo>
                    <a:pt x="433" y="68"/>
                    <a:pt x="400" y="20"/>
                    <a:pt x="352" y="10"/>
                  </a:cubicBezTo>
                  <a:cubicBezTo>
                    <a:pt x="302" y="0"/>
                    <a:pt x="262" y="20"/>
                    <a:pt x="216" y="22"/>
                  </a:cubicBezTo>
                  <a:cubicBezTo>
                    <a:pt x="232" y="37"/>
                    <a:pt x="271" y="28"/>
                    <a:pt x="284" y="46"/>
                  </a:cubicBezTo>
                  <a:cubicBezTo>
                    <a:pt x="267" y="82"/>
                    <a:pt x="190" y="75"/>
                    <a:pt x="144" y="70"/>
                  </a:cubicBezTo>
                  <a:cubicBezTo>
                    <a:pt x="137" y="68"/>
                    <a:pt x="144" y="51"/>
                    <a:pt x="136" y="50"/>
                  </a:cubicBezTo>
                  <a:cubicBezTo>
                    <a:pt x="83" y="64"/>
                    <a:pt x="45" y="93"/>
                    <a:pt x="0" y="114"/>
                  </a:cubicBezTo>
                  <a:cubicBezTo>
                    <a:pt x="8" y="127"/>
                    <a:pt x="40" y="127"/>
                    <a:pt x="48" y="130"/>
                  </a:cubicBezTo>
                  <a:cubicBezTo>
                    <a:pt x="46" y="134"/>
                    <a:pt x="40" y="145"/>
                    <a:pt x="33" y="1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30" name="Freeform 67"/>
            <p:cNvSpPr>
              <a:spLocks/>
            </p:cNvSpPr>
            <p:nvPr/>
          </p:nvSpPr>
          <p:spPr bwMode="auto">
            <a:xfrm rot="41684">
              <a:off x="11283832" y="1406535"/>
              <a:ext cx="693820" cy="196048"/>
            </a:xfrm>
            <a:custGeom>
              <a:avLst/>
              <a:gdLst/>
              <a:ahLst/>
              <a:cxnLst>
                <a:cxn ang="0">
                  <a:pos x="550" y="172"/>
                </a:cxn>
                <a:cxn ang="0">
                  <a:pos x="562" y="174"/>
                </a:cxn>
                <a:cxn ang="0">
                  <a:pos x="564" y="145"/>
                </a:cxn>
                <a:cxn ang="0">
                  <a:pos x="590" y="149"/>
                </a:cxn>
                <a:cxn ang="0">
                  <a:pos x="611" y="137"/>
                </a:cxn>
                <a:cxn ang="0">
                  <a:pos x="593" y="126"/>
                </a:cxn>
                <a:cxn ang="0">
                  <a:pos x="640" y="117"/>
                </a:cxn>
                <a:cxn ang="0">
                  <a:pos x="500" y="45"/>
                </a:cxn>
                <a:cxn ang="0">
                  <a:pos x="352" y="49"/>
                </a:cxn>
                <a:cxn ang="0">
                  <a:pos x="420" y="25"/>
                </a:cxn>
                <a:cxn ang="0">
                  <a:pos x="284" y="9"/>
                </a:cxn>
                <a:cxn ang="0">
                  <a:pos x="144" y="77"/>
                </a:cxn>
                <a:cxn ang="0">
                  <a:pos x="43" y="90"/>
                </a:cxn>
                <a:cxn ang="0">
                  <a:pos x="17" y="102"/>
                </a:cxn>
                <a:cxn ang="0">
                  <a:pos x="0" y="117"/>
                </a:cxn>
                <a:cxn ang="0">
                  <a:pos x="116" y="97"/>
                </a:cxn>
                <a:cxn ang="0">
                  <a:pos x="20" y="181"/>
                </a:cxn>
                <a:cxn ang="0">
                  <a:pos x="212" y="161"/>
                </a:cxn>
                <a:cxn ang="0">
                  <a:pos x="212" y="133"/>
                </a:cxn>
                <a:cxn ang="0">
                  <a:pos x="380" y="133"/>
                </a:cxn>
                <a:cxn ang="0">
                  <a:pos x="332" y="153"/>
                </a:cxn>
                <a:cxn ang="0">
                  <a:pos x="500" y="169"/>
                </a:cxn>
                <a:cxn ang="0">
                  <a:pos x="550" y="172"/>
                </a:cxn>
              </a:cxnLst>
              <a:rect l="0" t="0" r="r" b="b"/>
              <a:pathLst>
                <a:path w="640" h="181">
                  <a:moveTo>
                    <a:pt x="550" y="172"/>
                  </a:moveTo>
                  <a:cubicBezTo>
                    <a:pt x="550" y="172"/>
                    <a:pt x="560" y="175"/>
                    <a:pt x="562" y="174"/>
                  </a:cubicBezTo>
                  <a:cubicBezTo>
                    <a:pt x="564" y="170"/>
                    <a:pt x="565" y="150"/>
                    <a:pt x="564" y="145"/>
                  </a:cubicBezTo>
                  <a:cubicBezTo>
                    <a:pt x="569" y="145"/>
                    <a:pt x="577" y="145"/>
                    <a:pt x="590" y="149"/>
                  </a:cubicBezTo>
                  <a:cubicBezTo>
                    <a:pt x="594" y="147"/>
                    <a:pt x="608" y="140"/>
                    <a:pt x="611" y="137"/>
                  </a:cubicBezTo>
                  <a:cubicBezTo>
                    <a:pt x="596" y="143"/>
                    <a:pt x="592" y="129"/>
                    <a:pt x="593" y="126"/>
                  </a:cubicBezTo>
                  <a:cubicBezTo>
                    <a:pt x="597" y="126"/>
                    <a:pt x="640" y="117"/>
                    <a:pt x="640" y="117"/>
                  </a:cubicBezTo>
                  <a:cubicBezTo>
                    <a:pt x="601" y="85"/>
                    <a:pt x="551" y="64"/>
                    <a:pt x="500" y="45"/>
                  </a:cubicBezTo>
                  <a:cubicBezTo>
                    <a:pt x="485" y="93"/>
                    <a:pt x="380" y="70"/>
                    <a:pt x="352" y="49"/>
                  </a:cubicBezTo>
                  <a:cubicBezTo>
                    <a:pt x="360" y="26"/>
                    <a:pt x="392" y="28"/>
                    <a:pt x="420" y="25"/>
                  </a:cubicBezTo>
                  <a:cubicBezTo>
                    <a:pt x="369" y="8"/>
                    <a:pt x="329" y="0"/>
                    <a:pt x="284" y="9"/>
                  </a:cubicBezTo>
                  <a:cubicBezTo>
                    <a:pt x="232" y="20"/>
                    <a:pt x="191" y="69"/>
                    <a:pt x="144" y="77"/>
                  </a:cubicBezTo>
                  <a:cubicBezTo>
                    <a:pt x="106" y="83"/>
                    <a:pt x="72" y="81"/>
                    <a:pt x="43" y="90"/>
                  </a:cubicBezTo>
                  <a:cubicBezTo>
                    <a:pt x="34" y="94"/>
                    <a:pt x="26" y="98"/>
                    <a:pt x="17" y="102"/>
                  </a:cubicBezTo>
                  <a:cubicBezTo>
                    <a:pt x="11" y="106"/>
                    <a:pt x="6" y="111"/>
                    <a:pt x="0" y="117"/>
                  </a:cubicBezTo>
                  <a:cubicBezTo>
                    <a:pt x="30" y="132"/>
                    <a:pt x="74" y="95"/>
                    <a:pt x="116" y="97"/>
                  </a:cubicBezTo>
                  <a:cubicBezTo>
                    <a:pt x="93" y="134"/>
                    <a:pt x="45" y="146"/>
                    <a:pt x="20" y="181"/>
                  </a:cubicBezTo>
                  <a:cubicBezTo>
                    <a:pt x="80" y="170"/>
                    <a:pt x="147" y="166"/>
                    <a:pt x="212" y="161"/>
                  </a:cubicBezTo>
                  <a:cubicBezTo>
                    <a:pt x="222" y="153"/>
                    <a:pt x="199" y="145"/>
                    <a:pt x="212" y="133"/>
                  </a:cubicBezTo>
                  <a:cubicBezTo>
                    <a:pt x="250" y="111"/>
                    <a:pt x="345" y="100"/>
                    <a:pt x="380" y="133"/>
                  </a:cubicBezTo>
                  <a:cubicBezTo>
                    <a:pt x="374" y="149"/>
                    <a:pt x="352" y="150"/>
                    <a:pt x="332" y="153"/>
                  </a:cubicBezTo>
                  <a:cubicBezTo>
                    <a:pt x="385" y="166"/>
                    <a:pt x="446" y="161"/>
                    <a:pt x="500" y="169"/>
                  </a:cubicBezTo>
                  <a:lnTo>
                    <a:pt x="550" y="17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31" name="Freeform 68"/>
            <p:cNvSpPr>
              <a:spLocks/>
            </p:cNvSpPr>
            <p:nvPr/>
          </p:nvSpPr>
          <p:spPr bwMode="auto">
            <a:xfrm rot="41684">
              <a:off x="11160168" y="1525580"/>
              <a:ext cx="731684" cy="331945"/>
            </a:xfrm>
            <a:custGeom>
              <a:avLst/>
              <a:gdLst/>
              <a:ahLst/>
              <a:cxnLst>
                <a:cxn ang="0">
                  <a:pos x="659" y="98"/>
                </a:cxn>
                <a:cxn ang="0">
                  <a:pos x="675" y="64"/>
                </a:cxn>
                <a:cxn ang="0">
                  <a:pos x="532" y="54"/>
                </a:cxn>
                <a:cxn ang="0">
                  <a:pos x="416" y="50"/>
                </a:cxn>
                <a:cxn ang="0">
                  <a:pos x="468" y="22"/>
                </a:cxn>
                <a:cxn ang="0">
                  <a:pos x="344" y="26"/>
                </a:cxn>
                <a:cxn ang="0">
                  <a:pos x="356" y="46"/>
                </a:cxn>
                <a:cxn ang="0">
                  <a:pos x="120" y="82"/>
                </a:cxn>
                <a:cxn ang="0">
                  <a:pos x="40" y="166"/>
                </a:cxn>
                <a:cxn ang="0">
                  <a:pos x="216" y="138"/>
                </a:cxn>
                <a:cxn ang="0">
                  <a:pos x="8" y="226"/>
                </a:cxn>
                <a:cxn ang="0">
                  <a:pos x="4" y="306"/>
                </a:cxn>
                <a:cxn ang="0">
                  <a:pos x="268" y="218"/>
                </a:cxn>
                <a:cxn ang="0">
                  <a:pos x="236" y="258"/>
                </a:cxn>
                <a:cxn ang="0">
                  <a:pos x="376" y="214"/>
                </a:cxn>
                <a:cxn ang="0">
                  <a:pos x="344" y="206"/>
                </a:cxn>
                <a:cxn ang="0">
                  <a:pos x="656" y="114"/>
                </a:cxn>
                <a:cxn ang="0">
                  <a:pos x="448" y="114"/>
                </a:cxn>
                <a:cxn ang="0">
                  <a:pos x="640" y="96"/>
                </a:cxn>
                <a:cxn ang="0">
                  <a:pos x="659" y="98"/>
                </a:cxn>
              </a:cxnLst>
              <a:rect l="0" t="0" r="r" b="b"/>
              <a:pathLst>
                <a:path w="675" h="306">
                  <a:moveTo>
                    <a:pt x="659" y="98"/>
                  </a:moveTo>
                  <a:cubicBezTo>
                    <a:pt x="670" y="96"/>
                    <a:pt x="675" y="64"/>
                    <a:pt x="675" y="64"/>
                  </a:cubicBezTo>
                  <a:cubicBezTo>
                    <a:pt x="652" y="64"/>
                    <a:pt x="551" y="55"/>
                    <a:pt x="532" y="54"/>
                  </a:cubicBezTo>
                  <a:cubicBezTo>
                    <a:pt x="493" y="52"/>
                    <a:pt x="456" y="58"/>
                    <a:pt x="416" y="50"/>
                  </a:cubicBezTo>
                  <a:cubicBezTo>
                    <a:pt x="422" y="29"/>
                    <a:pt x="460" y="41"/>
                    <a:pt x="468" y="22"/>
                  </a:cubicBezTo>
                  <a:cubicBezTo>
                    <a:pt x="439" y="0"/>
                    <a:pt x="373" y="6"/>
                    <a:pt x="344" y="26"/>
                  </a:cubicBezTo>
                  <a:cubicBezTo>
                    <a:pt x="340" y="41"/>
                    <a:pt x="359" y="32"/>
                    <a:pt x="356" y="46"/>
                  </a:cubicBezTo>
                  <a:cubicBezTo>
                    <a:pt x="285" y="76"/>
                    <a:pt x="187" y="53"/>
                    <a:pt x="120" y="82"/>
                  </a:cubicBezTo>
                  <a:cubicBezTo>
                    <a:pt x="79" y="99"/>
                    <a:pt x="67" y="138"/>
                    <a:pt x="40" y="166"/>
                  </a:cubicBezTo>
                  <a:cubicBezTo>
                    <a:pt x="84" y="162"/>
                    <a:pt x="152" y="109"/>
                    <a:pt x="216" y="138"/>
                  </a:cubicBezTo>
                  <a:cubicBezTo>
                    <a:pt x="176" y="196"/>
                    <a:pt x="82" y="201"/>
                    <a:pt x="8" y="226"/>
                  </a:cubicBezTo>
                  <a:cubicBezTo>
                    <a:pt x="0" y="247"/>
                    <a:pt x="5" y="279"/>
                    <a:pt x="4" y="306"/>
                  </a:cubicBezTo>
                  <a:cubicBezTo>
                    <a:pt x="93" y="278"/>
                    <a:pt x="159" y="226"/>
                    <a:pt x="268" y="218"/>
                  </a:cubicBezTo>
                  <a:cubicBezTo>
                    <a:pt x="265" y="239"/>
                    <a:pt x="238" y="236"/>
                    <a:pt x="236" y="258"/>
                  </a:cubicBezTo>
                  <a:cubicBezTo>
                    <a:pt x="284" y="276"/>
                    <a:pt x="347" y="242"/>
                    <a:pt x="376" y="214"/>
                  </a:cubicBezTo>
                  <a:cubicBezTo>
                    <a:pt x="372" y="205"/>
                    <a:pt x="358" y="206"/>
                    <a:pt x="344" y="206"/>
                  </a:cubicBezTo>
                  <a:cubicBezTo>
                    <a:pt x="406" y="138"/>
                    <a:pt x="603" y="184"/>
                    <a:pt x="656" y="114"/>
                  </a:cubicBezTo>
                  <a:cubicBezTo>
                    <a:pt x="587" y="110"/>
                    <a:pt x="509" y="136"/>
                    <a:pt x="448" y="114"/>
                  </a:cubicBezTo>
                  <a:cubicBezTo>
                    <a:pt x="483" y="80"/>
                    <a:pt x="585" y="85"/>
                    <a:pt x="640" y="96"/>
                  </a:cubicBezTo>
                  <a:cubicBezTo>
                    <a:pt x="640" y="96"/>
                    <a:pt x="653" y="99"/>
                    <a:pt x="659" y="9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32" name="Freeform 69"/>
            <p:cNvSpPr>
              <a:spLocks/>
            </p:cNvSpPr>
            <p:nvPr/>
          </p:nvSpPr>
          <p:spPr bwMode="auto">
            <a:xfrm rot="41684">
              <a:off x="10997063" y="1687074"/>
              <a:ext cx="867552" cy="458931"/>
            </a:xfrm>
            <a:custGeom>
              <a:avLst/>
              <a:gdLst/>
              <a:ahLst/>
              <a:cxnLst>
                <a:cxn ang="0">
                  <a:pos x="756" y="32"/>
                </a:cxn>
                <a:cxn ang="0">
                  <a:pos x="772" y="0"/>
                </a:cxn>
                <a:cxn ang="0">
                  <a:pos x="524" y="40"/>
                </a:cxn>
                <a:cxn ang="0">
                  <a:pos x="556" y="52"/>
                </a:cxn>
                <a:cxn ang="0">
                  <a:pos x="356" y="124"/>
                </a:cxn>
                <a:cxn ang="0">
                  <a:pos x="388" y="80"/>
                </a:cxn>
                <a:cxn ang="0">
                  <a:pos x="156" y="168"/>
                </a:cxn>
                <a:cxn ang="0">
                  <a:pos x="180" y="244"/>
                </a:cxn>
                <a:cxn ang="0">
                  <a:pos x="0" y="400"/>
                </a:cxn>
                <a:cxn ang="0">
                  <a:pos x="192" y="304"/>
                </a:cxn>
                <a:cxn ang="0">
                  <a:pos x="224" y="404"/>
                </a:cxn>
                <a:cxn ang="0">
                  <a:pos x="444" y="260"/>
                </a:cxn>
                <a:cxn ang="0">
                  <a:pos x="396" y="252"/>
                </a:cxn>
                <a:cxn ang="0">
                  <a:pos x="588" y="152"/>
                </a:cxn>
                <a:cxn ang="0">
                  <a:pos x="568" y="188"/>
                </a:cxn>
                <a:cxn ang="0">
                  <a:pos x="800" y="80"/>
                </a:cxn>
                <a:cxn ang="0">
                  <a:pos x="764" y="56"/>
                </a:cxn>
              </a:cxnLst>
              <a:rect l="0" t="0" r="r" b="b"/>
              <a:pathLst>
                <a:path w="800" h="424">
                  <a:moveTo>
                    <a:pt x="756" y="32"/>
                  </a:moveTo>
                  <a:cubicBezTo>
                    <a:pt x="757" y="17"/>
                    <a:pt x="769" y="13"/>
                    <a:pt x="772" y="0"/>
                  </a:cubicBezTo>
                  <a:cubicBezTo>
                    <a:pt x="682" y="6"/>
                    <a:pt x="601" y="21"/>
                    <a:pt x="524" y="40"/>
                  </a:cubicBezTo>
                  <a:cubicBezTo>
                    <a:pt x="530" y="49"/>
                    <a:pt x="548" y="45"/>
                    <a:pt x="556" y="52"/>
                  </a:cubicBezTo>
                  <a:cubicBezTo>
                    <a:pt x="514" y="98"/>
                    <a:pt x="438" y="131"/>
                    <a:pt x="356" y="124"/>
                  </a:cubicBezTo>
                  <a:cubicBezTo>
                    <a:pt x="354" y="96"/>
                    <a:pt x="378" y="96"/>
                    <a:pt x="388" y="80"/>
                  </a:cubicBezTo>
                  <a:cubicBezTo>
                    <a:pt x="298" y="97"/>
                    <a:pt x="230" y="135"/>
                    <a:pt x="156" y="168"/>
                  </a:cubicBezTo>
                  <a:cubicBezTo>
                    <a:pt x="157" y="200"/>
                    <a:pt x="167" y="223"/>
                    <a:pt x="180" y="244"/>
                  </a:cubicBezTo>
                  <a:cubicBezTo>
                    <a:pt x="148" y="324"/>
                    <a:pt x="7" y="295"/>
                    <a:pt x="0" y="400"/>
                  </a:cubicBezTo>
                  <a:cubicBezTo>
                    <a:pt x="89" y="424"/>
                    <a:pt x="107" y="310"/>
                    <a:pt x="192" y="304"/>
                  </a:cubicBezTo>
                  <a:cubicBezTo>
                    <a:pt x="208" y="332"/>
                    <a:pt x="209" y="374"/>
                    <a:pt x="224" y="404"/>
                  </a:cubicBezTo>
                  <a:cubicBezTo>
                    <a:pt x="297" y="356"/>
                    <a:pt x="376" y="313"/>
                    <a:pt x="444" y="260"/>
                  </a:cubicBezTo>
                  <a:cubicBezTo>
                    <a:pt x="436" y="255"/>
                    <a:pt x="405" y="266"/>
                    <a:pt x="396" y="252"/>
                  </a:cubicBezTo>
                  <a:cubicBezTo>
                    <a:pt x="421" y="182"/>
                    <a:pt x="504" y="149"/>
                    <a:pt x="588" y="152"/>
                  </a:cubicBezTo>
                  <a:cubicBezTo>
                    <a:pt x="588" y="171"/>
                    <a:pt x="573" y="174"/>
                    <a:pt x="568" y="188"/>
                  </a:cubicBezTo>
                  <a:cubicBezTo>
                    <a:pt x="650" y="157"/>
                    <a:pt x="714" y="108"/>
                    <a:pt x="800" y="80"/>
                  </a:cubicBezTo>
                  <a:cubicBezTo>
                    <a:pt x="793" y="67"/>
                    <a:pt x="774" y="66"/>
                    <a:pt x="764" y="5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33" name="Freeform 70"/>
            <p:cNvSpPr>
              <a:spLocks/>
            </p:cNvSpPr>
            <p:nvPr/>
          </p:nvSpPr>
          <p:spPr bwMode="auto">
            <a:xfrm rot="41684">
              <a:off x="12263578" y="1861043"/>
              <a:ext cx="567974" cy="815382"/>
            </a:xfrm>
            <a:custGeom>
              <a:avLst/>
              <a:gdLst/>
              <a:ahLst/>
              <a:cxnLst>
                <a:cxn ang="0">
                  <a:pos x="75" y="28"/>
                </a:cxn>
                <a:cxn ang="0">
                  <a:pos x="60" y="36"/>
                </a:cxn>
                <a:cxn ang="0">
                  <a:pos x="0" y="36"/>
                </a:cxn>
                <a:cxn ang="0">
                  <a:pos x="60" y="232"/>
                </a:cxn>
                <a:cxn ang="0">
                  <a:pos x="84" y="196"/>
                </a:cxn>
                <a:cxn ang="0">
                  <a:pos x="92" y="348"/>
                </a:cxn>
                <a:cxn ang="0">
                  <a:pos x="156" y="580"/>
                </a:cxn>
                <a:cxn ang="0">
                  <a:pos x="304" y="532"/>
                </a:cxn>
                <a:cxn ang="0">
                  <a:pos x="440" y="716"/>
                </a:cxn>
                <a:cxn ang="0">
                  <a:pos x="384" y="504"/>
                </a:cxn>
                <a:cxn ang="0">
                  <a:pos x="524" y="468"/>
                </a:cxn>
                <a:cxn ang="0">
                  <a:pos x="376" y="264"/>
                </a:cxn>
                <a:cxn ang="0">
                  <a:pos x="364" y="308"/>
                </a:cxn>
                <a:cxn ang="0">
                  <a:pos x="236" y="152"/>
                </a:cxn>
                <a:cxn ang="0">
                  <a:pos x="288" y="164"/>
                </a:cxn>
                <a:cxn ang="0">
                  <a:pos x="128" y="0"/>
                </a:cxn>
                <a:cxn ang="0">
                  <a:pos x="92" y="28"/>
                </a:cxn>
                <a:cxn ang="0">
                  <a:pos x="75" y="28"/>
                </a:cxn>
              </a:cxnLst>
              <a:rect l="0" t="0" r="r" b="b"/>
              <a:pathLst>
                <a:path w="524" h="753">
                  <a:moveTo>
                    <a:pt x="75" y="28"/>
                  </a:moveTo>
                  <a:cubicBezTo>
                    <a:pt x="67" y="31"/>
                    <a:pt x="60" y="36"/>
                    <a:pt x="60" y="36"/>
                  </a:cubicBezTo>
                  <a:cubicBezTo>
                    <a:pt x="43" y="47"/>
                    <a:pt x="23" y="31"/>
                    <a:pt x="0" y="36"/>
                  </a:cubicBezTo>
                  <a:cubicBezTo>
                    <a:pt x="23" y="98"/>
                    <a:pt x="31" y="176"/>
                    <a:pt x="60" y="232"/>
                  </a:cubicBezTo>
                  <a:cubicBezTo>
                    <a:pt x="69" y="221"/>
                    <a:pt x="68" y="200"/>
                    <a:pt x="84" y="196"/>
                  </a:cubicBezTo>
                  <a:cubicBezTo>
                    <a:pt x="171" y="194"/>
                    <a:pt x="220" y="445"/>
                    <a:pt x="92" y="348"/>
                  </a:cubicBezTo>
                  <a:cubicBezTo>
                    <a:pt x="97" y="425"/>
                    <a:pt x="134" y="506"/>
                    <a:pt x="156" y="580"/>
                  </a:cubicBezTo>
                  <a:cubicBezTo>
                    <a:pt x="211" y="578"/>
                    <a:pt x="249" y="522"/>
                    <a:pt x="304" y="532"/>
                  </a:cubicBezTo>
                  <a:cubicBezTo>
                    <a:pt x="381" y="546"/>
                    <a:pt x="313" y="753"/>
                    <a:pt x="440" y="716"/>
                  </a:cubicBezTo>
                  <a:cubicBezTo>
                    <a:pt x="507" y="621"/>
                    <a:pt x="361" y="593"/>
                    <a:pt x="384" y="504"/>
                  </a:cubicBezTo>
                  <a:cubicBezTo>
                    <a:pt x="428" y="489"/>
                    <a:pt x="480" y="483"/>
                    <a:pt x="524" y="468"/>
                  </a:cubicBezTo>
                  <a:cubicBezTo>
                    <a:pt x="481" y="394"/>
                    <a:pt x="438" y="319"/>
                    <a:pt x="376" y="264"/>
                  </a:cubicBezTo>
                  <a:cubicBezTo>
                    <a:pt x="367" y="274"/>
                    <a:pt x="375" y="301"/>
                    <a:pt x="364" y="308"/>
                  </a:cubicBezTo>
                  <a:cubicBezTo>
                    <a:pt x="288" y="307"/>
                    <a:pt x="230" y="234"/>
                    <a:pt x="236" y="152"/>
                  </a:cubicBezTo>
                  <a:cubicBezTo>
                    <a:pt x="253" y="145"/>
                    <a:pt x="271" y="159"/>
                    <a:pt x="288" y="164"/>
                  </a:cubicBezTo>
                  <a:cubicBezTo>
                    <a:pt x="246" y="97"/>
                    <a:pt x="181" y="55"/>
                    <a:pt x="128" y="0"/>
                  </a:cubicBezTo>
                  <a:cubicBezTo>
                    <a:pt x="108" y="2"/>
                    <a:pt x="109" y="24"/>
                    <a:pt x="92" y="28"/>
                  </a:cubicBezTo>
                  <a:cubicBezTo>
                    <a:pt x="92" y="28"/>
                    <a:pt x="83" y="26"/>
                    <a:pt x="75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34" name="Freeform 71"/>
            <p:cNvSpPr>
              <a:spLocks/>
            </p:cNvSpPr>
            <p:nvPr/>
          </p:nvSpPr>
          <p:spPr bwMode="auto">
            <a:xfrm rot="41684">
              <a:off x="12494992" y="1351898"/>
              <a:ext cx="101345" cy="34531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93" y="14"/>
                </a:cxn>
                <a:cxn ang="0">
                  <a:pos x="33" y="2"/>
                </a:cxn>
                <a:cxn ang="0">
                  <a:pos x="0" y="6"/>
                </a:cxn>
              </a:cxnLst>
              <a:rect l="0" t="0" r="r" b="b"/>
              <a:pathLst>
                <a:path w="93" h="32">
                  <a:moveTo>
                    <a:pt x="0" y="6"/>
                  </a:moveTo>
                  <a:cubicBezTo>
                    <a:pt x="9" y="32"/>
                    <a:pt x="74" y="32"/>
                    <a:pt x="93" y="14"/>
                  </a:cubicBezTo>
                  <a:cubicBezTo>
                    <a:pt x="73" y="9"/>
                    <a:pt x="53" y="6"/>
                    <a:pt x="33" y="2"/>
                  </a:cubicBezTo>
                  <a:cubicBezTo>
                    <a:pt x="21" y="2"/>
                    <a:pt x="7" y="0"/>
                    <a:pt x="0" y="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35" name="Freeform 72"/>
            <p:cNvSpPr>
              <a:spLocks/>
            </p:cNvSpPr>
            <p:nvPr/>
          </p:nvSpPr>
          <p:spPr bwMode="auto">
            <a:xfrm rot="41684">
              <a:off x="12802388" y="1427442"/>
              <a:ext cx="187097" cy="67949"/>
            </a:xfrm>
            <a:custGeom>
              <a:avLst/>
              <a:gdLst/>
              <a:ahLst/>
              <a:cxnLst>
                <a:cxn ang="0">
                  <a:pos x="108" y="60"/>
                </a:cxn>
                <a:cxn ang="0">
                  <a:pos x="173" y="63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108" y="60"/>
                </a:cxn>
              </a:cxnLst>
              <a:rect l="0" t="0" r="r" b="b"/>
              <a:pathLst>
                <a:path w="173" h="63">
                  <a:moveTo>
                    <a:pt x="108" y="60"/>
                  </a:moveTo>
                  <a:cubicBezTo>
                    <a:pt x="131" y="58"/>
                    <a:pt x="153" y="60"/>
                    <a:pt x="173" y="63"/>
                  </a:cubicBezTo>
                  <a:cubicBezTo>
                    <a:pt x="120" y="40"/>
                    <a:pt x="64" y="19"/>
                    <a:pt x="8" y="0"/>
                  </a:cubicBezTo>
                  <a:cubicBezTo>
                    <a:pt x="5" y="0"/>
                    <a:pt x="3" y="0"/>
                    <a:pt x="0" y="0"/>
                  </a:cubicBezTo>
                  <a:cubicBezTo>
                    <a:pt x="35" y="21"/>
                    <a:pt x="73" y="39"/>
                    <a:pt x="108" y="6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36" name="Freeform 73"/>
            <p:cNvSpPr>
              <a:spLocks/>
            </p:cNvSpPr>
            <p:nvPr/>
          </p:nvSpPr>
          <p:spPr bwMode="auto">
            <a:xfrm rot="41684">
              <a:off x="12221235" y="1331154"/>
              <a:ext cx="533450" cy="225010"/>
            </a:xfrm>
            <a:custGeom>
              <a:avLst/>
              <a:gdLst/>
              <a:ahLst/>
              <a:cxnLst>
                <a:cxn ang="0">
                  <a:pos x="96" y="36"/>
                </a:cxn>
                <a:cxn ang="0">
                  <a:pos x="0" y="40"/>
                </a:cxn>
                <a:cxn ang="0">
                  <a:pos x="76" y="60"/>
                </a:cxn>
                <a:cxn ang="0">
                  <a:pos x="28" y="160"/>
                </a:cxn>
                <a:cxn ang="0">
                  <a:pos x="72" y="176"/>
                </a:cxn>
                <a:cxn ang="0">
                  <a:pos x="176" y="104"/>
                </a:cxn>
                <a:cxn ang="0">
                  <a:pos x="100" y="184"/>
                </a:cxn>
                <a:cxn ang="0">
                  <a:pos x="316" y="116"/>
                </a:cxn>
                <a:cxn ang="0">
                  <a:pos x="332" y="140"/>
                </a:cxn>
                <a:cxn ang="0">
                  <a:pos x="424" y="124"/>
                </a:cxn>
                <a:cxn ang="0">
                  <a:pos x="360" y="104"/>
                </a:cxn>
                <a:cxn ang="0">
                  <a:pos x="492" y="76"/>
                </a:cxn>
                <a:cxn ang="0">
                  <a:pos x="452" y="57"/>
                </a:cxn>
                <a:cxn ang="0">
                  <a:pos x="366" y="36"/>
                </a:cxn>
                <a:cxn ang="0">
                  <a:pos x="232" y="28"/>
                </a:cxn>
                <a:cxn ang="0">
                  <a:pos x="254" y="15"/>
                </a:cxn>
                <a:cxn ang="0">
                  <a:pos x="130" y="0"/>
                </a:cxn>
                <a:cxn ang="0">
                  <a:pos x="96" y="36"/>
                </a:cxn>
              </a:cxnLst>
              <a:rect l="0" t="0" r="r" b="b"/>
              <a:pathLst>
                <a:path w="492" h="208">
                  <a:moveTo>
                    <a:pt x="96" y="36"/>
                  </a:moveTo>
                  <a:cubicBezTo>
                    <a:pt x="65" y="44"/>
                    <a:pt x="25" y="3"/>
                    <a:pt x="0" y="40"/>
                  </a:cubicBezTo>
                  <a:cubicBezTo>
                    <a:pt x="2" y="83"/>
                    <a:pt x="54" y="51"/>
                    <a:pt x="76" y="60"/>
                  </a:cubicBezTo>
                  <a:cubicBezTo>
                    <a:pt x="75" y="93"/>
                    <a:pt x="39" y="124"/>
                    <a:pt x="28" y="160"/>
                  </a:cubicBezTo>
                  <a:cubicBezTo>
                    <a:pt x="41" y="167"/>
                    <a:pt x="54" y="174"/>
                    <a:pt x="72" y="176"/>
                  </a:cubicBezTo>
                  <a:cubicBezTo>
                    <a:pt x="97" y="143"/>
                    <a:pt x="110" y="97"/>
                    <a:pt x="176" y="104"/>
                  </a:cubicBezTo>
                  <a:cubicBezTo>
                    <a:pt x="181" y="146"/>
                    <a:pt x="120" y="154"/>
                    <a:pt x="100" y="184"/>
                  </a:cubicBezTo>
                  <a:cubicBezTo>
                    <a:pt x="193" y="208"/>
                    <a:pt x="224" y="119"/>
                    <a:pt x="316" y="116"/>
                  </a:cubicBezTo>
                  <a:cubicBezTo>
                    <a:pt x="336" y="117"/>
                    <a:pt x="317" y="132"/>
                    <a:pt x="332" y="140"/>
                  </a:cubicBezTo>
                  <a:cubicBezTo>
                    <a:pt x="366" y="139"/>
                    <a:pt x="410" y="147"/>
                    <a:pt x="424" y="124"/>
                  </a:cubicBezTo>
                  <a:cubicBezTo>
                    <a:pt x="415" y="105"/>
                    <a:pt x="379" y="113"/>
                    <a:pt x="360" y="104"/>
                  </a:cubicBezTo>
                  <a:cubicBezTo>
                    <a:pt x="383" y="74"/>
                    <a:pt x="447" y="84"/>
                    <a:pt x="492" y="76"/>
                  </a:cubicBezTo>
                  <a:cubicBezTo>
                    <a:pt x="480" y="69"/>
                    <a:pt x="466" y="63"/>
                    <a:pt x="452" y="57"/>
                  </a:cubicBezTo>
                  <a:cubicBezTo>
                    <a:pt x="424" y="49"/>
                    <a:pt x="395" y="42"/>
                    <a:pt x="366" y="36"/>
                  </a:cubicBezTo>
                  <a:cubicBezTo>
                    <a:pt x="334" y="55"/>
                    <a:pt x="252" y="56"/>
                    <a:pt x="232" y="28"/>
                  </a:cubicBezTo>
                  <a:cubicBezTo>
                    <a:pt x="237" y="23"/>
                    <a:pt x="245" y="18"/>
                    <a:pt x="254" y="15"/>
                  </a:cubicBezTo>
                  <a:cubicBezTo>
                    <a:pt x="213" y="9"/>
                    <a:pt x="172" y="4"/>
                    <a:pt x="130" y="0"/>
                  </a:cubicBezTo>
                  <a:cubicBezTo>
                    <a:pt x="120" y="13"/>
                    <a:pt x="112" y="32"/>
                    <a:pt x="96" y="3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37" name="Freeform 74"/>
            <p:cNvSpPr>
              <a:spLocks/>
            </p:cNvSpPr>
            <p:nvPr/>
          </p:nvSpPr>
          <p:spPr bwMode="auto">
            <a:xfrm rot="41684">
              <a:off x="12990269" y="1539439"/>
              <a:ext cx="459948" cy="26956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0" y="80"/>
                </a:cxn>
                <a:cxn ang="0">
                  <a:pos x="312" y="156"/>
                </a:cxn>
                <a:cxn ang="0">
                  <a:pos x="424" y="248"/>
                </a:cxn>
                <a:cxn ang="0">
                  <a:pos x="352" y="172"/>
                </a:cxn>
                <a:cxn ang="0">
                  <a:pos x="359" y="173"/>
                </a:cxn>
                <a:cxn ang="0">
                  <a:pos x="99" y="11"/>
                </a:cxn>
                <a:cxn ang="0">
                  <a:pos x="112" y="24"/>
                </a:cxn>
                <a:cxn ang="0">
                  <a:pos x="0" y="0"/>
                </a:cxn>
              </a:cxnLst>
              <a:rect l="0" t="0" r="r" b="b"/>
              <a:pathLst>
                <a:path w="424" h="248">
                  <a:moveTo>
                    <a:pt x="0" y="0"/>
                  </a:moveTo>
                  <a:cubicBezTo>
                    <a:pt x="29" y="17"/>
                    <a:pt x="56" y="62"/>
                    <a:pt x="100" y="80"/>
                  </a:cubicBezTo>
                  <a:cubicBezTo>
                    <a:pt x="169" y="109"/>
                    <a:pt x="266" y="100"/>
                    <a:pt x="312" y="156"/>
                  </a:cubicBezTo>
                  <a:cubicBezTo>
                    <a:pt x="326" y="211"/>
                    <a:pt x="373" y="232"/>
                    <a:pt x="424" y="248"/>
                  </a:cubicBezTo>
                  <a:cubicBezTo>
                    <a:pt x="413" y="210"/>
                    <a:pt x="374" y="200"/>
                    <a:pt x="352" y="172"/>
                  </a:cubicBezTo>
                  <a:cubicBezTo>
                    <a:pt x="354" y="172"/>
                    <a:pt x="357" y="173"/>
                    <a:pt x="359" y="173"/>
                  </a:cubicBezTo>
                  <a:cubicBezTo>
                    <a:pt x="277" y="112"/>
                    <a:pt x="190" y="58"/>
                    <a:pt x="99" y="11"/>
                  </a:cubicBezTo>
                  <a:cubicBezTo>
                    <a:pt x="103" y="16"/>
                    <a:pt x="108" y="20"/>
                    <a:pt x="112" y="24"/>
                  </a:cubicBezTo>
                  <a:cubicBezTo>
                    <a:pt x="64" y="26"/>
                    <a:pt x="39" y="7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38" name="Freeform 76"/>
            <p:cNvSpPr>
              <a:spLocks/>
            </p:cNvSpPr>
            <p:nvPr/>
          </p:nvSpPr>
          <p:spPr bwMode="auto">
            <a:xfrm rot="41684">
              <a:off x="11609899" y="1323795"/>
              <a:ext cx="542359" cy="220554"/>
            </a:xfrm>
            <a:custGeom>
              <a:avLst/>
              <a:gdLst/>
              <a:ahLst/>
              <a:cxnLst>
                <a:cxn ang="0">
                  <a:pos x="140" y="96"/>
                </a:cxn>
                <a:cxn ang="0">
                  <a:pos x="72" y="124"/>
                </a:cxn>
                <a:cxn ang="0">
                  <a:pos x="180" y="120"/>
                </a:cxn>
                <a:cxn ang="0">
                  <a:pos x="400" y="188"/>
                </a:cxn>
                <a:cxn ang="0">
                  <a:pos x="324" y="108"/>
                </a:cxn>
                <a:cxn ang="0">
                  <a:pos x="432" y="176"/>
                </a:cxn>
                <a:cxn ang="0">
                  <a:pos x="472" y="164"/>
                </a:cxn>
                <a:cxn ang="0">
                  <a:pos x="424" y="60"/>
                </a:cxn>
                <a:cxn ang="0">
                  <a:pos x="500" y="48"/>
                </a:cxn>
                <a:cxn ang="0">
                  <a:pos x="400" y="36"/>
                </a:cxn>
                <a:cxn ang="0">
                  <a:pos x="371" y="0"/>
                </a:cxn>
                <a:cxn ang="0">
                  <a:pos x="58" y="54"/>
                </a:cxn>
                <a:cxn ang="0">
                  <a:pos x="0" y="76"/>
                </a:cxn>
                <a:cxn ang="0">
                  <a:pos x="140" y="96"/>
                </a:cxn>
              </a:cxnLst>
              <a:rect l="0" t="0" r="r" b="b"/>
              <a:pathLst>
                <a:path w="500" h="204">
                  <a:moveTo>
                    <a:pt x="140" y="96"/>
                  </a:moveTo>
                  <a:cubicBezTo>
                    <a:pt x="135" y="123"/>
                    <a:pt x="85" y="105"/>
                    <a:pt x="72" y="124"/>
                  </a:cubicBezTo>
                  <a:cubicBezTo>
                    <a:pt x="87" y="146"/>
                    <a:pt x="174" y="160"/>
                    <a:pt x="180" y="120"/>
                  </a:cubicBezTo>
                  <a:cubicBezTo>
                    <a:pt x="269" y="112"/>
                    <a:pt x="302" y="204"/>
                    <a:pt x="400" y="188"/>
                  </a:cubicBezTo>
                  <a:cubicBezTo>
                    <a:pt x="395" y="156"/>
                    <a:pt x="326" y="156"/>
                    <a:pt x="324" y="108"/>
                  </a:cubicBezTo>
                  <a:cubicBezTo>
                    <a:pt x="384" y="91"/>
                    <a:pt x="406" y="146"/>
                    <a:pt x="432" y="176"/>
                  </a:cubicBezTo>
                  <a:cubicBezTo>
                    <a:pt x="450" y="176"/>
                    <a:pt x="456" y="165"/>
                    <a:pt x="472" y="164"/>
                  </a:cubicBezTo>
                  <a:cubicBezTo>
                    <a:pt x="467" y="121"/>
                    <a:pt x="424" y="96"/>
                    <a:pt x="424" y="60"/>
                  </a:cubicBezTo>
                  <a:cubicBezTo>
                    <a:pt x="444" y="52"/>
                    <a:pt x="489" y="79"/>
                    <a:pt x="500" y="48"/>
                  </a:cubicBezTo>
                  <a:cubicBezTo>
                    <a:pt x="485" y="5"/>
                    <a:pt x="440" y="38"/>
                    <a:pt x="400" y="36"/>
                  </a:cubicBezTo>
                  <a:cubicBezTo>
                    <a:pt x="385" y="30"/>
                    <a:pt x="382" y="11"/>
                    <a:pt x="371" y="0"/>
                  </a:cubicBezTo>
                  <a:cubicBezTo>
                    <a:pt x="264" y="9"/>
                    <a:pt x="159" y="28"/>
                    <a:pt x="58" y="54"/>
                  </a:cubicBezTo>
                  <a:cubicBezTo>
                    <a:pt x="37" y="62"/>
                    <a:pt x="17" y="73"/>
                    <a:pt x="0" y="76"/>
                  </a:cubicBezTo>
                  <a:cubicBezTo>
                    <a:pt x="45" y="84"/>
                    <a:pt x="101" y="82"/>
                    <a:pt x="140" y="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39" name="Freeform 78"/>
            <p:cNvSpPr>
              <a:spLocks/>
            </p:cNvSpPr>
            <p:nvPr/>
          </p:nvSpPr>
          <p:spPr bwMode="auto">
            <a:xfrm rot="41684">
              <a:off x="10154910" y="2778290"/>
              <a:ext cx="261714" cy="1053759"/>
            </a:xfrm>
            <a:custGeom>
              <a:avLst/>
              <a:gdLst/>
              <a:ahLst/>
              <a:cxnLst>
                <a:cxn ang="0">
                  <a:pos x="105" y="764"/>
                </a:cxn>
                <a:cxn ang="0">
                  <a:pos x="217" y="892"/>
                </a:cxn>
                <a:cxn ang="0">
                  <a:pos x="137" y="720"/>
                </a:cxn>
                <a:cxn ang="0">
                  <a:pos x="181" y="460"/>
                </a:cxn>
                <a:cxn ang="0">
                  <a:pos x="101" y="264"/>
                </a:cxn>
                <a:cxn ang="0">
                  <a:pos x="53" y="408"/>
                </a:cxn>
                <a:cxn ang="0">
                  <a:pos x="73" y="168"/>
                </a:cxn>
                <a:cxn ang="0">
                  <a:pos x="64" y="0"/>
                </a:cxn>
                <a:cxn ang="0">
                  <a:pos x="0" y="486"/>
                </a:cxn>
                <a:cxn ang="0">
                  <a:pos x="34" y="843"/>
                </a:cxn>
                <a:cxn ang="0">
                  <a:pos x="101" y="972"/>
                </a:cxn>
                <a:cxn ang="0">
                  <a:pos x="105" y="764"/>
                </a:cxn>
              </a:cxnLst>
              <a:rect l="0" t="0" r="r" b="b"/>
              <a:pathLst>
                <a:path w="241" h="972">
                  <a:moveTo>
                    <a:pt x="105" y="764"/>
                  </a:moveTo>
                  <a:cubicBezTo>
                    <a:pt x="163" y="784"/>
                    <a:pt x="140" y="905"/>
                    <a:pt x="217" y="892"/>
                  </a:cubicBezTo>
                  <a:cubicBezTo>
                    <a:pt x="241" y="816"/>
                    <a:pt x="197" y="739"/>
                    <a:pt x="137" y="720"/>
                  </a:cubicBezTo>
                  <a:cubicBezTo>
                    <a:pt x="94" y="631"/>
                    <a:pt x="157" y="532"/>
                    <a:pt x="181" y="460"/>
                  </a:cubicBezTo>
                  <a:cubicBezTo>
                    <a:pt x="151" y="398"/>
                    <a:pt x="126" y="332"/>
                    <a:pt x="101" y="264"/>
                  </a:cubicBezTo>
                  <a:cubicBezTo>
                    <a:pt x="80" y="307"/>
                    <a:pt x="97" y="388"/>
                    <a:pt x="53" y="408"/>
                  </a:cubicBezTo>
                  <a:cubicBezTo>
                    <a:pt x="7" y="355"/>
                    <a:pt x="27" y="204"/>
                    <a:pt x="73" y="168"/>
                  </a:cubicBezTo>
                  <a:cubicBezTo>
                    <a:pt x="72" y="110"/>
                    <a:pt x="62" y="61"/>
                    <a:pt x="64" y="0"/>
                  </a:cubicBezTo>
                  <a:cubicBezTo>
                    <a:pt x="22" y="155"/>
                    <a:pt x="0" y="318"/>
                    <a:pt x="0" y="486"/>
                  </a:cubicBezTo>
                  <a:cubicBezTo>
                    <a:pt x="0" y="608"/>
                    <a:pt x="12" y="727"/>
                    <a:pt x="34" y="843"/>
                  </a:cubicBezTo>
                  <a:cubicBezTo>
                    <a:pt x="52" y="890"/>
                    <a:pt x="78" y="930"/>
                    <a:pt x="101" y="972"/>
                  </a:cubicBezTo>
                  <a:cubicBezTo>
                    <a:pt x="108" y="915"/>
                    <a:pt x="93" y="826"/>
                    <a:pt x="105" y="76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40" name="Freeform 79"/>
            <p:cNvSpPr>
              <a:spLocks/>
            </p:cNvSpPr>
            <p:nvPr/>
          </p:nvSpPr>
          <p:spPr bwMode="auto">
            <a:xfrm rot="41684">
              <a:off x="10284509" y="2074067"/>
              <a:ext cx="343012" cy="559183"/>
            </a:xfrm>
            <a:custGeom>
              <a:avLst/>
              <a:gdLst/>
              <a:ahLst/>
              <a:cxnLst>
                <a:cxn ang="0">
                  <a:pos x="60" y="516"/>
                </a:cxn>
                <a:cxn ang="0">
                  <a:pos x="108" y="356"/>
                </a:cxn>
                <a:cxn ang="0">
                  <a:pos x="272" y="140"/>
                </a:cxn>
                <a:cxn ang="0">
                  <a:pos x="316" y="0"/>
                </a:cxn>
                <a:cxn ang="0">
                  <a:pos x="212" y="96"/>
                </a:cxn>
                <a:cxn ang="0">
                  <a:pos x="213" y="94"/>
                </a:cxn>
                <a:cxn ang="0">
                  <a:pos x="0" y="511"/>
                </a:cxn>
                <a:cxn ang="0">
                  <a:pos x="68" y="388"/>
                </a:cxn>
                <a:cxn ang="0">
                  <a:pos x="60" y="516"/>
                </a:cxn>
              </a:cxnLst>
              <a:rect l="0" t="0" r="r" b="b"/>
              <a:pathLst>
                <a:path w="316" h="516">
                  <a:moveTo>
                    <a:pt x="60" y="516"/>
                  </a:moveTo>
                  <a:cubicBezTo>
                    <a:pt x="101" y="493"/>
                    <a:pt x="137" y="412"/>
                    <a:pt x="108" y="356"/>
                  </a:cubicBezTo>
                  <a:cubicBezTo>
                    <a:pt x="114" y="254"/>
                    <a:pt x="238" y="211"/>
                    <a:pt x="272" y="140"/>
                  </a:cubicBezTo>
                  <a:cubicBezTo>
                    <a:pt x="294" y="96"/>
                    <a:pt x="287" y="47"/>
                    <a:pt x="316" y="0"/>
                  </a:cubicBezTo>
                  <a:cubicBezTo>
                    <a:pt x="282" y="16"/>
                    <a:pt x="260" y="80"/>
                    <a:pt x="212" y="96"/>
                  </a:cubicBezTo>
                  <a:cubicBezTo>
                    <a:pt x="212" y="96"/>
                    <a:pt x="213" y="95"/>
                    <a:pt x="213" y="94"/>
                  </a:cubicBezTo>
                  <a:cubicBezTo>
                    <a:pt x="125" y="223"/>
                    <a:pt x="53" y="363"/>
                    <a:pt x="0" y="511"/>
                  </a:cubicBezTo>
                  <a:cubicBezTo>
                    <a:pt x="20" y="471"/>
                    <a:pt x="43" y="430"/>
                    <a:pt x="68" y="388"/>
                  </a:cubicBezTo>
                  <a:cubicBezTo>
                    <a:pt x="82" y="429"/>
                    <a:pt x="35" y="477"/>
                    <a:pt x="60" y="51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41" name="Freeform 80"/>
            <p:cNvSpPr>
              <a:spLocks/>
            </p:cNvSpPr>
            <p:nvPr/>
          </p:nvSpPr>
          <p:spPr bwMode="auto">
            <a:xfrm rot="41684">
              <a:off x="10917826" y="1518792"/>
              <a:ext cx="464402" cy="268452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112" y="156"/>
                </a:cxn>
                <a:cxn ang="0">
                  <a:pos x="320" y="80"/>
                </a:cxn>
                <a:cxn ang="0">
                  <a:pos x="428" y="0"/>
                </a:cxn>
                <a:cxn ang="0">
                  <a:pos x="312" y="24"/>
                </a:cxn>
                <a:cxn ang="0">
                  <a:pos x="341" y="0"/>
                </a:cxn>
                <a:cxn ang="0">
                  <a:pos x="55" y="177"/>
                </a:cxn>
                <a:cxn ang="0">
                  <a:pos x="68" y="172"/>
                </a:cxn>
                <a:cxn ang="0">
                  <a:pos x="0" y="248"/>
                </a:cxn>
              </a:cxnLst>
              <a:rect l="0" t="0" r="r" b="b"/>
              <a:pathLst>
                <a:path w="428" h="248">
                  <a:moveTo>
                    <a:pt x="0" y="248"/>
                  </a:moveTo>
                  <a:cubicBezTo>
                    <a:pt x="44" y="242"/>
                    <a:pt x="108" y="203"/>
                    <a:pt x="112" y="156"/>
                  </a:cubicBezTo>
                  <a:cubicBezTo>
                    <a:pt x="162" y="103"/>
                    <a:pt x="251" y="108"/>
                    <a:pt x="320" y="80"/>
                  </a:cubicBezTo>
                  <a:cubicBezTo>
                    <a:pt x="365" y="62"/>
                    <a:pt x="391" y="18"/>
                    <a:pt x="428" y="0"/>
                  </a:cubicBezTo>
                  <a:cubicBezTo>
                    <a:pt x="385" y="3"/>
                    <a:pt x="361" y="27"/>
                    <a:pt x="312" y="24"/>
                  </a:cubicBezTo>
                  <a:cubicBezTo>
                    <a:pt x="320" y="16"/>
                    <a:pt x="330" y="7"/>
                    <a:pt x="341" y="0"/>
                  </a:cubicBezTo>
                  <a:cubicBezTo>
                    <a:pt x="240" y="50"/>
                    <a:pt x="144" y="109"/>
                    <a:pt x="55" y="177"/>
                  </a:cubicBezTo>
                  <a:cubicBezTo>
                    <a:pt x="59" y="175"/>
                    <a:pt x="64" y="173"/>
                    <a:pt x="68" y="172"/>
                  </a:cubicBezTo>
                  <a:cubicBezTo>
                    <a:pt x="53" y="205"/>
                    <a:pt x="9" y="209"/>
                    <a:pt x="0" y="24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42" name="Freeform 81"/>
            <p:cNvSpPr>
              <a:spLocks/>
            </p:cNvSpPr>
            <p:nvPr/>
          </p:nvSpPr>
          <p:spPr bwMode="auto">
            <a:xfrm rot="41684">
              <a:off x="10541580" y="1611084"/>
              <a:ext cx="819664" cy="603739"/>
            </a:xfrm>
            <a:custGeom>
              <a:avLst/>
              <a:gdLst/>
              <a:ahLst/>
              <a:cxnLst>
                <a:cxn ang="0">
                  <a:pos x="108" y="404"/>
                </a:cxn>
                <a:cxn ang="0">
                  <a:pos x="56" y="556"/>
                </a:cxn>
                <a:cxn ang="0">
                  <a:pos x="228" y="424"/>
                </a:cxn>
                <a:cxn ang="0">
                  <a:pos x="212" y="400"/>
                </a:cxn>
                <a:cxn ang="0">
                  <a:pos x="364" y="272"/>
                </a:cxn>
                <a:cxn ang="0">
                  <a:pos x="332" y="352"/>
                </a:cxn>
                <a:cxn ang="0">
                  <a:pos x="544" y="236"/>
                </a:cxn>
                <a:cxn ang="0">
                  <a:pos x="756" y="60"/>
                </a:cxn>
                <a:cxn ang="0">
                  <a:pos x="584" y="96"/>
                </a:cxn>
                <a:cxn ang="0">
                  <a:pos x="660" y="0"/>
                </a:cxn>
                <a:cxn ang="0">
                  <a:pos x="480" y="56"/>
                </a:cxn>
                <a:cxn ang="0">
                  <a:pos x="320" y="180"/>
                </a:cxn>
                <a:cxn ang="0">
                  <a:pos x="388" y="100"/>
                </a:cxn>
                <a:cxn ang="0">
                  <a:pos x="378" y="105"/>
                </a:cxn>
                <a:cxn ang="0">
                  <a:pos x="184" y="278"/>
                </a:cxn>
                <a:cxn ang="0">
                  <a:pos x="94" y="377"/>
                </a:cxn>
                <a:cxn ang="0">
                  <a:pos x="2" y="496"/>
                </a:cxn>
                <a:cxn ang="0">
                  <a:pos x="0" y="500"/>
                </a:cxn>
                <a:cxn ang="0">
                  <a:pos x="108" y="404"/>
                </a:cxn>
              </a:cxnLst>
              <a:rect l="0" t="0" r="r" b="b"/>
              <a:pathLst>
                <a:path w="756" h="556">
                  <a:moveTo>
                    <a:pt x="108" y="404"/>
                  </a:moveTo>
                  <a:cubicBezTo>
                    <a:pt x="89" y="453"/>
                    <a:pt x="68" y="500"/>
                    <a:pt x="56" y="556"/>
                  </a:cubicBezTo>
                  <a:cubicBezTo>
                    <a:pt x="107" y="521"/>
                    <a:pt x="175" y="469"/>
                    <a:pt x="228" y="424"/>
                  </a:cubicBezTo>
                  <a:cubicBezTo>
                    <a:pt x="229" y="410"/>
                    <a:pt x="209" y="416"/>
                    <a:pt x="212" y="400"/>
                  </a:cubicBezTo>
                  <a:cubicBezTo>
                    <a:pt x="231" y="329"/>
                    <a:pt x="289" y="274"/>
                    <a:pt x="364" y="272"/>
                  </a:cubicBezTo>
                  <a:cubicBezTo>
                    <a:pt x="378" y="308"/>
                    <a:pt x="342" y="327"/>
                    <a:pt x="332" y="352"/>
                  </a:cubicBezTo>
                  <a:cubicBezTo>
                    <a:pt x="408" y="319"/>
                    <a:pt x="468" y="270"/>
                    <a:pt x="544" y="236"/>
                  </a:cubicBezTo>
                  <a:cubicBezTo>
                    <a:pt x="508" y="71"/>
                    <a:pt x="708" y="141"/>
                    <a:pt x="756" y="60"/>
                  </a:cubicBezTo>
                  <a:cubicBezTo>
                    <a:pt x="692" y="37"/>
                    <a:pt x="648" y="93"/>
                    <a:pt x="584" y="96"/>
                  </a:cubicBezTo>
                  <a:cubicBezTo>
                    <a:pt x="588" y="59"/>
                    <a:pt x="638" y="33"/>
                    <a:pt x="660" y="0"/>
                  </a:cubicBezTo>
                  <a:cubicBezTo>
                    <a:pt x="596" y="15"/>
                    <a:pt x="532" y="29"/>
                    <a:pt x="480" y="56"/>
                  </a:cubicBezTo>
                  <a:cubicBezTo>
                    <a:pt x="462" y="118"/>
                    <a:pt x="393" y="160"/>
                    <a:pt x="320" y="180"/>
                  </a:cubicBezTo>
                  <a:cubicBezTo>
                    <a:pt x="328" y="139"/>
                    <a:pt x="368" y="130"/>
                    <a:pt x="388" y="100"/>
                  </a:cubicBezTo>
                  <a:cubicBezTo>
                    <a:pt x="385" y="101"/>
                    <a:pt x="382" y="103"/>
                    <a:pt x="378" y="105"/>
                  </a:cubicBezTo>
                  <a:cubicBezTo>
                    <a:pt x="309" y="158"/>
                    <a:pt x="245" y="216"/>
                    <a:pt x="184" y="278"/>
                  </a:cubicBezTo>
                  <a:cubicBezTo>
                    <a:pt x="162" y="315"/>
                    <a:pt x="128" y="346"/>
                    <a:pt x="94" y="377"/>
                  </a:cubicBezTo>
                  <a:cubicBezTo>
                    <a:pt x="62" y="416"/>
                    <a:pt x="31" y="456"/>
                    <a:pt x="2" y="496"/>
                  </a:cubicBezTo>
                  <a:cubicBezTo>
                    <a:pt x="1" y="498"/>
                    <a:pt x="1" y="499"/>
                    <a:pt x="0" y="500"/>
                  </a:cubicBezTo>
                  <a:cubicBezTo>
                    <a:pt x="43" y="491"/>
                    <a:pt x="56" y="418"/>
                    <a:pt x="108" y="40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43" name="Freeform 82"/>
            <p:cNvSpPr>
              <a:spLocks/>
            </p:cNvSpPr>
            <p:nvPr/>
          </p:nvSpPr>
          <p:spPr bwMode="auto">
            <a:xfrm rot="41684">
              <a:off x="11382510" y="1414660"/>
              <a:ext cx="183756" cy="66835"/>
            </a:xfrm>
            <a:custGeom>
              <a:avLst/>
              <a:gdLst/>
              <a:ahLst/>
              <a:cxnLst>
                <a:cxn ang="0">
                  <a:pos x="58" y="60"/>
                </a:cxn>
                <a:cxn ang="0">
                  <a:pos x="170" y="4"/>
                </a:cxn>
                <a:cxn ang="0">
                  <a:pos x="155" y="0"/>
                </a:cxn>
                <a:cxn ang="0">
                  <a:pos x="0" y="60"/>
                </a:cxn>
                <a:cxn ang="0">
                  <a:pos x="30" y="56"/>
                </a:cxn>
                <a:cxn ang="0">
                  <a:pos x="58" y="60"/>
                </a:cxn>
              </a:cxnLst>
              <a:rect l="0" t="0" r="r" b="b"/>
              <a:pathLst>
                <a:path w="170" h="62">
                  <a:moveTo>
                    <a:pt x="58" y="60"/>
                  </a:moveTo>
                  <a:cubicBezTo>
                    <a:pt x="103" y="52"/>
                    <a:pt x="130" y="9"/>
                    <a:pt x="170" y="4"/>
                  </a:cubicBezTo>
                  <a:cubicBezTo>
                    <a:pt x="166" y="1"/>
                    <a:pt x="160" y="0"/>
                    <a:pt x="155" y="0"/>
                  </a:cubicBezTo>
                  <a:cubicBezTo>
                    <a:pt x="102" y="18"/>
                    <a:pt x="51" y="38"/>
                    <a:pt x="0" y="60"/>
                  </a:cubicBezTo>
                  <a:cubicBezTo>
                    <a:pt x="10" y="58"/>
                    <a:pt x="20" y="56"/>
                    <a:pt x="30" y="56"/>
                  </a:cubicBezTo>
                  <a:cubicBezTo>
                    <a:pt x="39" y="56"/>
                    <a:pt x="50" y="62"/>
                    <a:pt x="58" y="6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44" name="Freeform 83"/>
            <p:cNvSpPr>
              <a:spLocks/>
            </p:cNvSpPr>
            <p:nvPr/>
          </p:nvSpPr>
          <p:spPr bwMode="auto">
            <a:xfrm rot="41684">
              <a:off x="13916469" y="2853946"/>
              <a:ext cx="256146" cy="1019227"/>
            </a:xfrm>
            <a:custGeom>
              <a:avLst/>
              <a:gdLst/>
              <a:ahLst/>
              <a:cxnLst>
                <a:cxn ang="0">
                  <a:pos x="167" y="121"/>
                </a:cxn>
                <a:cxn ang="0">
                  <a:pos x="195" y="161"/>
                </a:cxn>
                <a:cxn ang="0">
                  <a:pos x="191" y="373"/>
                </a:cxn>
                <a:cxn ang="0">
                  <a:pos x="147" y="229"/>
                </a:cxn>
                <a:cxn ang="0">
                  <a:pos x="67" y="417"/>
                </a:cxn>
                <a:cxn ang="0">
                  <a:pos x="107" y="689"/>
                </a:cxn>
                <a:cxn ang="0">
                  <a:pos x="39" y="861"/>
                </a:cxn>
                <a:cxn ang="0">
                  <a:pos x="139" y="729"/>
                </a:cxn>
                <a:cxn ang="0">
                  <a:pos x="139" y="941"/>
                </a:cxn>
                <a:cxn ang="0">
                  <a:pos x="198" y="834"/>
                </a:cxn>
                <a:cxn ang="0">
                  <a:pos x="236" y="459"/>
                </a:cxn>
                <a:cxn ang="0">
                  <a:pos x="179" y="0"/>
                </a:cxn>
                <a:cxn ang="0">
                  <a:pos x="167" y="121"/>
                </a:cxn>
              </a:cxnLst>
              <a:rect l="0" t="0" r="r" b="b"/>
              <a:pathLst>
                <a:path w="236" h="941">
                  <a:moveTo>
                    <a:pt x="167" y="121"/>
                  </a:moveTo>
                  <a:cubicBezTo>
                    <a:pt x="170" y="137"/>
                    <a:pt x="188" y="146"/>
                    <a:pt x="195" y="161"/>
                  </a:cubicBezTo>
                  <a:cubicBezTo>
                    <a:pt x="225" y="223"/>
                    <a:pt x="224" y="316"/>
                    <a:pt x="191" y="373"/>
                  </a:cubicBezTo>
                  <a:cubicBezTo>
                    <a:pt x="150" y="351"/>
                    <a:pt x="157" y="281"/>
                    <a:pt x="147" y="229"/>
                  </a:cubicBezTo>
                  <a:cubicBezTo>
                    <a:pt x="114" y="286"/>
                    <a:pt x="101" y="361"/>
                    <a:pt x="67" y="417"/>
                  </a:cubicBezTo>
                  <a:cubicBezTo>
                    <a:pt x="85" y="501"/>
                    <a:pt x="158" y="598"/>
                    <a:pt x="107" y="689"/>
                  </a:cubicBezTo>
                  <a:cubicBezTo>
                    <a:pt x="45" y="700"/>
                    <a:pt x="0" y="801"/>
                    <a:pt x="39" y="861"/>
                  </a:cubicBezTo>
                  <a:cubicBezTo>
                    <a:pt x="106" y="851"/>
                    <a:pt x="85" y="753"/>
                    <a:pt x="139" y="729"/>
                  </a:cubicBezTo>
                  <a:cubicBezTo>
                    <a:pt x="158" y="789"/>
                    <a:pt x="142" y="877"/>
                    <a:pt x="139" y="941"/>
                  </a:cubicBezTo>
                  <a:cubicBezTo>
                    <a:pt x="161" y="908"/>
                    <a:pt x="182" y="873"/>
                    <a:pt x="198" y="834"/>
                  </a:cubicBezTo>
                  <a:cubicBezTo>
                    <a:pt x="223" y="713"/>
                    <a:pt x="236" y="588"/>
                    <a:pt x="236" y="459"/>
                  </a:cubicBezTo>
                  <a:cubicBezTo>
                    <a:pt x="236" y="301"/>
                    <a:pt x="216" y="147"/>
                    <a:pt x="179" y="0"/>
                  </a:cubicBezTo>
                  <a:cubicBezTo>
                    <a:pt x="176" y="43"/>
                    <a:pt x="160" y="82"/>
                    <a:pt x="167" y="12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45" name="Freeform 87"/>
            <p:cNvSpPr>
              <a:spLocks/>
            </p:cNvSpPr>
            <p:nvPr/>
          </p:nvSpPr>
          <p:spPr bwMode="auto">
            <a:xfrm rot="41684">
              <a:off x="12606683" y="4362515"/>
              <a:ext cx="893167" cy="763028"/>
            </a:xfrm>
            <a:custGeom>
              <a:avLst/>
              <a:gdLst/>
              <a:ahLst/>
              <a:cxnLst>
                <a:cxn ang="0">
                  <a:pos x="663" y="125"/>
                </a:cxn>
                <a:cxn ang="0">
                  <a:pos x="503" y="173"/>
                </a:cxn>
                <a:cxn ang="0">
                  <a:pos x="539" y="53"/>
                </a:cxn>
                <a:cxn ang="0">
                  <a:pos x="367" y="125"/>
                </a:cxn>
                <a:cxn ang="0">
                  <a:pos x="411" y="189"/>
                </a:cxn>
                <a:cxn ang="0">
                  <a:pos x="255" y="265"/>
                </a:cxn>
                <a:cxn ang="0">
                  <a:pos x="51" y="297"/>
                </a:cxn>
                <a:cxn ang="0">
                  <a:pos x="23" y="473"/>
                </a:cxn>
                <a:cxn ang="0">
                  <a:pos x="239" y="421"/>
                </a:cxn>
                <a:cxn ang="0">
                  <a:pos x="283" y="457"/>
                </a:cxn>
                <a:cxn ang="0">
                  <a:pos x="123" y="561"/>
                </a:cxn>
                <a:cxn ang="0">
                  <a:pos x="11" y="565"/>
                </a:cxn>
                <a:cxn ang="0">
                  <a:pos x="11" y="689"/>
                </a:cxn>
                <a:cxn ang="0">
                  <a:pos x="339" y="621"/>
                </a:cxn>
                <a:cxn ang="0">
                  <a:pos x="279" y="689"/>
                </a:cxn>
                <a:cxn ang="0">
                  <a:pos x="435" y="621"/>
                </a:cxn>
                <a:cxn ang="0">
                  <a:pos x="419" y="597"/>
                </a:cxn>
                <a:cxn ang="0">
                  <a:pos x="711" y="453"/>
                </a:cxn>
                <a:cxn ang="0">
                  <a:pos x="779" y="305"/>
                </a:cxn>
                <a:cxn ang="0">
                  <a:pos x="571" y="381"/>
                </a:cxn>
                <a:cxn ang="0">
                  <a:pos x="795" y="217"/>
                </a:cxn>
                <a:cxn ang="0">
                  <a:pos x="807" y="45"/>
                </a:cxn>
                <a:cxn ang="0">
                  <a:pos x="663" y="125"/>
                </a:cxn>
              </a:cxnLst>
              <a:rect l="0" t="0" r="r" b="b"/>
              <a:pathLst>
                <a:path w="823" h="704">
                  <a:moveTo>
                    <a:pt x="663" y="125"/>
                  </a:moveTo>
                  <a:cubicBezTo>
                    <a:pt x="617" y="149"/>
                    <a:pt x="563" y="190"/>
                    <a:pt x="503" y="173"/>
                  </a:cubicBezTo>
                  <a:cubicBezTo>
                    <a:pt x="487" y="121"/>
                    <a:pt x="551" y="115"/>
                    <a:pt x="539" y="53"/>
                  </a:cubicBezTo>
                  <a:cubicBezTo>
                    <a:pt x="479" y="0"/>
                    <a:pt x="365" y="67"/>
                    <a:pt x="367" y="125"/>
                  </a:cubicBezTo>
                  <a:cubicBezTo>
                    <a:pt x="368" y="151"/>
                    <a:pt x="410" y="166"/>
                    <a:pt x="411" y="189"/>
                  </a:cubicBezTo>
                  <a:cubicBezTo>
                    <a:pt x="413" y="245"/>
                    <a:pt x="301" y="257"/>
                    <a:pt x="255" y="265"/>
                  </a:cubicBezTo>
                  <a:cubicBezTo>
                    <a:pt x="181" y="279"/>
                    <a:pt x="118" y="289"/>
                    <a:pt x="51" y="297"/>
                  </a:cubicBezTo>
                  <a:cubicBezTo>
                    <a:pt x="45" y="355"/>
                    <a:pt x="13" y="425"/>
                    <a:pt x="23" y="473"/>
                  </a:cubicBezTo>
                  <a:cubicBezTo>
                    <a:pt x="89" y="464"/>
                    <a:pt x="153" y="405"/>
                    <a:pt x="239" y="421"/>
                  </a:cubicBezTo>
                  <a:cubicBezTo>
                    <a:pt x="257" y="424"/>
                    <a:pt x="281" y="438"/>
                    <a:pt x="283" y="457"/>
                  </a:cubicBezTo>
                  <a:cubicBezTo>
                    <a:pt x="288" y="509"/>
                    <a:pt x="189" y="554"/>
                    <a:pt x="123" y="561"/>
                  </a:cubicBezTo>
                  <a:cubicBezTo>
                    <a:pt x="81" y="565"/>
                    <a:pt x="40" y="551"/>
                    <a:pt x="11" y="565"/>
                  </a:cubicBezTo>
                  <a:cubicBezTo>
                    <a:pt x="0" y="602"/>
                    <a:pt x="17" y="645"/>
                    <a:pt x="11" y="689"/>
                  </a:cubicBezTo>
                  <a:cubicBezTo>
                    <a:pt x="119" y="686"/>
                    <a:pt x="235" y="615"/>
                    <a:pt x="339" y="621"/>
                  </a:cubicBezTo>
                  <a:cubicBezTo>
                    <a:pt x="328" y="653"/>
                    <a:pt x="286" y="653"/>
                    <a:pt x="279" y="689"/>
                  </a:cubicBezTo>
                  <a:cubicBezTo>
                    <a:pt x="339" y="704"/>
                    <a:pt x="408" y="665"/>
                    <a:pt x="435" y="621"/>
                  </a:cubicBezTo>
                  <a:cubicBezTo>
                    <a:pt x="434" y="609"/>
                    <a:pt x="408" y="610"/>
                    <a:pt x="419" y="597"/>
                  </a:cubicBezTo>
                  <a:cubicBezTo>
                    <a:pt x="496" y="529"/>
                    <a:pt x="624" y="512"/>
                    <a:pt x="711" y="453"/>
                  </a:cubicBezTo>
                  <a:cubicBezTo>
                    <a:pt x="734" y="404"/>
                    <a:pt x="766" y="364"/>
                    <a:pt x="779" y="305"/>
                  </a:cubicBezTo>
                  <a:cubicBezTo>
                    <a:pt x="722" y="330"/>
                    <a:pt x="651" y="432"/>
                    <a:pt x="571" y="381"/>
                  </a:cubicBezTo>
                  <a:cubicBezTo>
                    <a:pt x="598" y="279"/>
                    <a:pt x="688" y="240"/>
                    <a:pt x="795" y="217"/>
                  </a:cubicBezTo>
                  <a:cubicBezTo>
                    <a:pt x="823" y="186"/>
                    <a:pt x="810" y="95"/>
                    <a:pt x="807" y="45"/>
                  </a:cubicBezTo>
                  <a:cubicBezTo>
                    <a:pt x="761" y="70"/>
                    <a:pt x="713" y="99"/>
                    <a:pt x="663" y="1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46" name="Freeform 91"/>
            <p:cNvSpPr>
              <a:spLocks/>
            </p:cNvSpPr>
            <p:nvPr/>
          </p:nvSpPr>
          <p:spPr bwMode="auto">
            <a:xfrm rot="41684">
              <a:off x="13003780" y="1637559"/>
              <a:ext cx="812982" cy="602625"/>
            </a:xfrm>
            <a:custGeom>
              <a:avLst/>
              <a:gdLst/>
              <a:ahLst/>
              <a:cxnLst>
                <a:cxn ang="0">
                  <a:pos x="368" y="104"/>
                </a:cxn>
                <a:cxn ang="0">
                  <a:pos x="432" y="180"/>
                </a:cxn>
                <a:cxn ang="0">
                  <a:pos x="272" y="56"/>
                </a:cxn>
                <a:cxn ang="0">
                  <a:pos x="96" y="0"/>
                </a:cxn>
                <a:cxn ang="0">
                  <a:pos x="172" y="96"/>
                </a:cxn>
                <a:cxn ang="0">
                  <a:pos x="0" y="60"/>
                </a:cxn>
                <a:cxn ang="0">
                  <a:pos x="212" y="232"/>
                </a:cxn>
                <a:cxn ang="0">
                  <a:pos x="420" y="352"/>
                </a:cxn>
                <a:cxn ang="0">
                  <a:pos x="384" y="276"/>
                </a:cxn>
                <a:cxn ang="0">
                  <a:pos x="544" y="392"/>
                </a:cxn>
                <a:cxn ang="0">
                  <a:pos x="528" y="416"/>
                </a:cxn>
                <a:cxn ang="0">
                  <a:pos x="700" y="556"/>
                </a:cxn>
                <a:cxn ang="0">
                  <a:pos x="648" y="400"/>
                </a:cxn>
                <a:cxn ang="0">
                  <a:pos x="749" y="498"/>
                </a:cxn>
                <a:cxn ang="0">
                  <a:pos x="368" y="104"/>
                </a:cxn>
              </a:cxnLst>
              <a:rect l="0" t="0" r="r" b="b"/>
              <a:pathLst>
                <a:path w="749" h="556">
                  <a:moveTo>
                    <a:pt x="368" y="104"/>
                  </a:moveTo>
                  <a:cubicBezTo>
                    <a:pt x="383" y="126"/>
                    <a:pt x="426" y="143"/>
                    <a:pt x="432" y="180"/>
                  </a:cubicBezTo>
                  <a:cubicBezTo>
                    <a:pt x="362" y="155"/>
                    <a:pt x="296" y="127"/>
                    <a:pt x="272" y="56"/>
                  </a:cubicBezTo>
                  <a:cubicBezTo>
                    <a:pt x="222" y="29"/>
                    <a:pt x="157" y="16"/>
                    <a:pt x="96" y="0"/>
                  </a:cubicBezTo>
                  <a:cubicBezTo>
                    <a:pt x="111" y="26"/>
                    <a:pt x="159" y="55"/>
                    <a:pt x="172" y="96"/>
                  </a:cubicBezTo>
                  <a:cubicBezTo>
                    <a:pt x="106" y="95"/>
                    <a:pt x="73" y="40"/>
                    <a:pt x="0" y="60"/>
                  </a:cubicBezTo>
                  <a:cubicBezTo>
                    <a:pt x="46" y="142"/>
                    <a:pt x="246" y="70"/>
                    <a:pt x="212" y="232"/>
                  </a:cubicBezTo>
                  <a:cubicBezTo>
                    <a:pt x="281" y="272"/>
                    <a:pt x="351" y="312"/>
                    <a:pt x="420" y="352"/>
                  </a:cubicBezTo>
                  <a:cubicBezTo>
                    <a:pt x="414" y="321"/>
                    <a:pt x="385" y="312"/>
                    <a:pt x="384" y="276"/>
                  </a:cubicBezTo>
                  <a:cubicBezTo>
                    <a:pt x="462" y="259"/>
                    <a:pt x="518" y="331"/>
                    <a:pt x="544" y="392"/>
                  </a:cubicBezTo>
                  <a:cubicBezTo>
                    <a:pt x="547" y="409"/>
                    <a:pt x="533" y="408"/>
                    <a:pt x="528" y="416"/>
                  </a:cubicBezTo>
                  <a:cubicBezTo>
                    <a:pt x="576" y="472"/>
                    <a:pt x="645" y="507"/>
                    <a:pt x="700" y="556"/>
                  </a:cubicBezTo>
                  <a:cubicBezTo>
                    <a:pt x="688" y="499"/>
                    <a:pt x="663" y="455"/>
                    <a:pt x="648" y="400"/>
                  </a:cubicBezTo>
                  <a:cubicBezTo>
                    <a:pt x="694" y="421"/>
                    <a:pt x="707" y="474"/>
                    <a:pt x="749" y="498"/>
                  </a:cubicBezTo>
                  <a:cubicBezTo>
                    <a:pt x="642" y="349"/>
                    <a:pt x="514" y="216"/>
                    <a:pt x="368" y="10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47" name="Freeform 92"/>
            <p:cNvSpPr>
              <a:spLocks/>
            </p:cNvSpPr>
            <p:nvPr/>
          </p:nvSpPr>
          <p:spPr bwMode="auto">
            <a:xfrm rot="41684">
              <a:off x="13467305" y="3336273"/>
              <a:ext cx="598044" cy="1028138"/>
            </a:xfrm>
            <a:custGeom>
              <a:avLst/>
              <a:gdLst/>
              <a:ahLst/>
              <a:cxnLst>
                <a:cxn ang="0">
                  <a:pos x="308" y="188"/>
                </a:cxn>
                <a:cxn ang="0">
                  <a:pos x="240" y="24"/>
                </a:cxn>
                <a:cxn ang="0">
                  <a:pos x="184" y="156"/>
                </a:cxn>
                <a:cxn ang="0">
                  <a:pos x="236" y="212"/>
                </a:cxn>
                <a:cxn ang="0">
                  <a:pos x="116" y="348"/>
                </a:cxn>
                <a:cxn ang="0">
                  <a:pos x="0" y="404"/>
                </a:cxn>
                <a:cxn ang="0">
                  <a:pos x="24" y="636"/>
                </a:cxn>
                <a:cxn ang="0">
                  <a:pos x="196" y="532"/>
                </a:cxn>
                <a:cxn ang="0">
                  <a:pos x="228" y="584"/>
                </a:cxn>
                <a:cxn ang="0">
                  <a:pos x="40" y="756"/>
                </a:cxn>
                <a:cxn ang="0">
                  <a:pos x="52" y="948"/>
                </a:cxn>
                <a:cxn ang="0">
                  <a:pos x="300" y="780"/>
                </a:cxn>
                <a:cxn ang="0">
                  <a:pos x="280" y="912"/>
                </a:cxn>
                <a:cxn ang="0">
                  <a:pos x="380" y="792"/>
                </a:cxn>
                <a:cxn ang="0">
                  <a:pos x="444" y="624"/>
                </a:cxn>
                <a:cxn ang="0">
                  <a:pos x="536" y="508"/>
                </a:cxn>
                <a:cxn ang="0">
                  <a:pos x="532" y="312"/>
                </a:cxn>
                <a:cxn ang="0">
                  <a:pos x="432" y="444"/>
                </a:cxn>
                <a:cxn ang="0">
                  <a:pos x="448" y="260"/>
                </a:cxn>
                <a:cxn ang="0">
                  <a:pos x="520" y="200"/>
                </a:cxn>
                <a:cxn ang="0">
                  <a:pos x="456" y="0"/>
                </a:cxn>
                <a:cxn ang="0">
                  <a:pos x="308" y="188"/>
                </a:cxn>
              </a:cxnLst>
              <a:rect l="0" t="0" r="r" b="b"/>
              <a:pathLst>
                <a:path w="552" h="948">
                  <a:moveTo>
                    <a:pt x="308" y="188"/>
                  </a:moveTo>
                  <a:cubicBezTo>
                    <a:pt x="260" y="150"/>
                    <a:pt x="325" y="21"/>
                    <a:pt x="240" y="24"/>
                  </a:cubicBezTo>
                  <a:cubicBezTo>
                    <a:pt x="198" y="25"/>
                    <a:pt x="162" y="96"/>
                    <a:pt x="184" y="156"/>
                  </a:cubicBezTo>
                  <a:cubicBezTo>
                    <a:pt x="194" y="183"/>
                    <a:pt x="230" y="191"/>
                    <a:pt x="236" y="212"/>
                  </a:cubicBezTo>
                  <a:cubicBezTo>
                    <a:pt x="256" y="286"/>
                    <a:pt x="147" y="331"/>
                    <a:pt x="116" y="348"/>
                  </a:cubicBezTo>
                  <a:cubicBezTo>
                    <a:pt x="79" y="369"/>
                    <a:pt x="39" y="381"/>
                    <a:pt x="0" y="404"/>
                  </a:cubicBezTo>
                  <a:cubicBezTo>
                    <a:pt x="15" y="482"/>
                    <a:pt x="6" y="568"/>
                    <a:pt x="24" y="636"/>
                  </a:cubicBezTo>
                  <a:cubicBezTo>
                    <a:pt x="77" y="612"/>
                    <a:pt x="115" y="512"/>
                    <a:pt x="196" y="532"/>
                  </a:cubicBezTo>
                  <a:cubicBezTo>
                    <a:pt x="214" y="537"/>
                    <a:pt x="227" y="562"/>
                    <a:pt x="228" y="584"/>
                  </a:cubicBezTo>
                  <a:cubicBezTo>
                    <a:pt x="232" y="670"/>
                    <a:pt x="139" y="755"/>
                    <a:pt x="40" y="756"/>
                  </a:cubicBezTo>
                  <a:cubicBezTo>
                    <a:pt x="22" y="813"/>
                    <a:pt x="56" y="880"/>
                    <a:pt x="52" y="948"/>
                  </a:cubicBezTo>
                  <a:cubicBezTo>
                    <a:pt x="150" y="907"/>
                    <a:pt x="203" y="822"/>
                    <a:pt x="300" y="780"/>
                  </a:cubicBezTo>
                  <a:cubicBezTo>
                    <a:pt x="321" y="831"/>
                    <a:pt x="250" y="865"/>
                    <a:pt x="280" y="912"/>
                  </a:cubicBezTo>
                  <a:cubicBezTo>
                    <a:pt x="334" y="909"/>
                    <a:pt x="361" y="844"/>
                    <a:pt x="380" y="792"/>
                  </a:cubicBezTo>
                  <a:cubicBezTo>
                    <a:pt x="330" y="727"/>
                    <a:pt x="398" y="673"/>
                    <a:pt x="444" y="624"/>
                  </a:cubicBezTo>
                  <a:cubicBezTo>
                    <a:pt x="474" y="592"/>
                    <a:pt x="525" y="550"/>
                    <a:pt x="536" y="508"/>
                  </a:cubicBezTo>
                  <a:cubicBezTo>
                    <a:pt x="552" y="451"/>
                    <a:pt x="540" y="387"/>
                    <a:pt x="532" y="312"/>
                  </a:cubicBezTo>
                  <a:cubicBezTo>
                    <a:pt x="517" y="344"/>
                    <a:pt x="490" y="464"/>
                    <a:pt x="432" y="444"/>
                  </a:cubicBezTo>
                  <a:cubicBezTo>
                    <a:pt x="385" y="428"/>
                    <a:pt x="423" y="300"/>
                    <a:pt x="448" y="260"/>
                  </a:cubicBezTo>
                  <a:cubicBezTo>
                    <a:pt x="464" y="234"/>
                    <a:pt x="493" y="216"/>
                    <a:pt x="520" y="200"/>
                  </a:cubicBezTo>
                  <a:cubicBezTo>
                    <a:pt x="513" y="119"/>
                    <a:pt x="488" y="56"/>
                    <a:pt x="456" y="0"/>
                  </a:cubicBezTo>
                  <a:cubicBezTo>
                    <a:pt x="414" y="70"/>
                    <a:pt x="380" y="148"/>
                    <a:pt x="308" y="18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48" name="Freeform 94"/>
            <p:cNvSpPr>
              <a:spLocks/>
            </p:cNvSpPr>
            <p:nvPr/>
          </p:nvSpPr>
          <p:spPr bwMode="auto">
            <a:xfrm rot="41684">
              <a:off x="13152121" y="1906735"/>
              <a:ext cx="631454" cy="763028"/>
            </a:xfrm>
            <a:custGeom>
              <a:avLst/>
              <a:gdLst/>
              <a:ahLst/>
              <a:cxnLst>
                <a:cxn ang="0">
                  <a:pos x="364" y="152"/>
                </a:cxn>
                <a:cxn ang="0">
                  <a:pos x="380" y="120"/>
                </a:cxn>
                <a:cxn ang="0">
                  <a:pos x="268" y="44"/>
                </a:cxn>
                <a:cxn ang="0">
                  <a:pos x="304" y="124"/>
                </a:cxn>
                <a:cxn ang="0">
                  <a:pos x="68" y="0"/>
                </a:cxn>
                <a:cxn ang="0">
                  <a:pos x="48" y="84"/>
                </a:cxn>
                <a:cxn ang="0">
                  <a:pos x="224" y="236"/>
                </a:cxn>
                <a:cxn ang="0">
                  <a:pos x="28" y="140"/>
                </a:cxn>
                <a:cxn ang="0">
                  <a:pos x="0" y="240"/>
                </a:cxn>
                <a:cxn ang="0">
                  <a:pos x="220" y="444"/>
                </a:cxn>
                <a:cxn ang="0">
                  <a:pos x="156" y="460"/>
                </a:cxn>
                <a:cxn ang="0">
                  <a:pos x="260" y="576"/>
                </a:cxn>
                <a:cxn ang="0">
                  <a:pos x="276" y="496"/>
                </a:cxn>
                <a:cxn ang="0">
                  <a:pos x="380" y="588"/>
                </a:cxn>
                <a:cxn ang="0">
                  <a:pos x="464" y="704"/>
                </a:cxn>
                <a:cxn ang="0">
                  <a:pos x="548" y="572"/>
                </a:cxn>
                <a:cxn ang="0">
                  <a:pos x="496" y="540"/>
                </a:cxn>
                <a:cxn ang="0">
                  <a:pos x="432" y="368"/>
                </a:cxn>
                <a:cxn ang="0">
                  <a:pos x="572" y="488"/>
                </a:cxn>
                <a:cxn ang="0">
                  <a:pos x="564" y="332"/>
                </a:cxn>
                <a:cxn ang="0">
                  <a:pos x="364" y="152"/>
                </a:cxn>
              </a:cxnLst>
              <a:rect l="0" t="0" r="r" b="b"/>
              <a:pathLst>
                <a:path w="583" h="704">
                  <a:moveTo>
                    <a:pt x="364" y="152"/>
                  </a:moveTo>
                  <a:cubicBezTo>
                    <a:pt x="366" y="138"/>
                    <a:pt x="386" y="142"/>
                    <a:pt x="380" y="120"/>
                  </a:cubicBezTo>
                  <a:cubicBezTo>
                    <a:pt x="355" y="85"/>
                    <a:pt x="327" y="32"/>
                    <a:pt x="268" y="44"/>
                  </a:cubicBezTo>
                  <a:cubicBezTo>
                    <a:pt x="269" y="81"/>
                    <a:pt x="311" y="93"/>
                    <a:pt x="304" y="124"/>
                  </a:cubicBezTo>
                  <a:cubicBezTo>
                    <a:pt x="215" y="94"/>
                    <a:pt x="157" y="31"/>
                    <a:pt x="68" y="0"/>
                  </a:cubicBezTo>
                  <a:cubicBezTo>
                    <a:pt x="66" y="33"/>
                    <a:pt x="50" y="51"/>
                    <a:pt x="48" y="84"/>
                  </a:cubicBezTo>
                  <a:cubicBezTo>
                    <a:pt x="122" y="119"/>
                    <a:pt x="215" y="136"/>
                    <a:pt x="224" y="236"/>
                  </a:cubicBezTo>
                  <a:cubicBezTo>
                    <a:pt x="131" y="263"/>
                    <a:pt x="94" y="167"/>
                    <a:pt x="28" y="140"/>
                  </a:cubicBezTo>
                  <a:cubicBezTo>
                    <a:pt x="19" y="174"/>
                    <a:pt x="13" y="210"/>
                    <a:pt x="0" y="240"/>
                  </a:cubicBezTo>
                  <a:cubicBezTo>
                    <a:pt x="74" y="307"/>
                    <a:pt x="183" y="340"/>
                    <a:pt x="220" y="444"/>
                  </a:cubicBezTo>
                  <a:cubicBezTo>
                    <a:pt x="209" y="460"/>
                    <a:pt x="168" y="445"/>
                    <a:pt x="156" y="460"/>
                  </a:cubicBezTo>
                  <a:cubicBezTo>
                    <a:pt x="143" y="528"/>
                    <a:pt x="189" y="591"/>
                    <a:pt x="260" y="576"/>
                  </a:cubicBezTo>
                  <a:cubicBezTo>
                    <a:pt x="279" y="556"/>
                    <a:pt x="254" y="507"/>
                    <a:pt x="276" y="496"/>
                  </a:cubicBezTo>
                  <a:cubicBezTo>
                    <a:pt x="331" y="501"/>
                    <a:pt x="354" y="554"/>
                    <a:pt x="380" y="588"/>
                  </a:cubicBezTo>
                  <a:cubicBezTo>
                    <a:pt x="409" y="626"/>
                    <a:pt x="443" y="661"/>
                    <a:pt x="464" y="704"/>
                  </a:cubicBezTo>
                  <a:cubicBezTo>
                    <a:pt x="502" y="670"/>
                    <a:pt x="535" y="631"/>
                    <a:pt x="548" y="572"/>
                  </a:cubicBezTo>
                  <a:cubicBezTo>
                    <a:pt x="539" y="554"/>
                    <a:pt x="514" y="553"/>
                    <a:pt x="496" y="540"/>
                  </a:cubicBezTo>
                  <a:cubicBezTo>
                    <a:pt x="447" y="505"/>
                    <a:pt x="396" y="426"/>
                    <a:pt x="432" y="368"/>
                  </a:cubicBezTo>
                  <a:cubicBezTo>
                    <a:pt x="516" y="371"/>
                    <a:pt x="526" y="448"/>
                    <a:pt x="572" y="488"/>
                  </a:cubicBezTo>
                  <a:cubicBezTo>
                    <a:pt x="583" y="438"/>
                    <a:pt x="571" y="377"/>
                    <a:pt x="564" y="332"/>
                  </a:cubicBezTo>
                  <a:cubicBezTo>
                    <a:pt x="506" y="264"/>
                    <a:pt x="408" y="234"/>
                    <a:pt x="364" y="15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49" name="Freeform 95"/>
            <p:cNvSpPr>
              <a:spLocks/>
            </p:cNvSpPr>
            <p:nvPr/>
          </p:nvSpPr>
          <p:spPr bwMode="auto">
            <a:xfrm rot="41684">
              <a:off x="13138481" y="2723189"/>
              <a:ext cx="824119" cy="1013658"/>
            </a:xfrm>
            <a:custGeom>
              <a:avLst/>
              <a:gdLst/>
              <a:ahLst/>
              <a:cxnLst>
                <a:cxn ang="0">
                  <a:pos x="470" y="0"/>
                </a:cxn>
                <a:cxn ang="0">
                  <a:pos x="350" y="124"/>
                </a:cxn>
                <a:cxn ang="0">
                  <a:pos x="410" y="172"/>
                </a:cxn>
                <a:cxn ang="0">
                  <a:pos x="374" y="360"/>
                </a:cxn>
                <a:cxn ang="0">
                  <a:pos x="266" y="192"/>
                </a:cxn>
                <a:cxn ang="0">
                  <a:pos x="98" y="320"/>
                </a:cxn>
                <a:cxn ang="0">
                  <a:pos x="162" y="436"/>
                </a:cxn>
                <a:cxn ang="0">
                  <a:pos x="210" y="568"/>
                </a:cxn>
                <a:cxn ang="0">
                  <a:pos x="114" y="604"/>
                </a:cxn>
                <a:cxn ang="0">
                  <a:pos x="78" y="760"/>
                </a:cxn>
                <a:cxn ang="0">
                  <a:pos x="230" y="672"/>
                </a:cxn>
                <a:cxn ang="0">
                  <a:pos x="282" y="792"/>
                </a:cxn>
                <a:cxn ang="0">
                  <a:pos x="310" y="936"/>
                </a:cxn>
                <a:cxn ang="0">
                  <a:pos x="522" y="800"/>
                </a:cxn>
                <a:cxn ang="0">
                  <a:pos x="474" y="740"/>
                </a:cxn>
                <a:cxn ang="0">
                  <a:pos x="550" y="556"/>
                </a:cxn>
                <a:cxn ang="0">
                  <a:pos x="622" y="716"/>
                </a:cxn>
                <a:cxn ang="0">
                  <a:pos x="698" y="632"/>
                </a:cxn>
                <a:cxn ang="0">
                  <a:pos x="758" y="532"/>
                </a:cxn>
                <a:cxn ang="0">
                  <a:pos x="670" y="272"/>
                </a:cxn>
                <a:cxn ang="0">
                  <a:pos x="674" y="108"/>
                </a:cxn>
                <a:cxn ang="0">
                  <a:pos x="622" y="224"/>
                </a:cxn>
                <a:cxn ang="0">
                  <a:pos x="470" y="0"/>
                </a:cxn>
              </a:cxnLst>
              <a:rect l="0" t="0" r="r" b="b"/>
              <a:pathLst>
                <a:path w="760" h="936">
                  <a:moveTo>
                    <a:pt x="470" y="0"/>
                  </a:moveTo>
                  <a:cubicBezTo>
                    <a:pt x="438" y="50"/>
                    <a:pt x="374" y="67"/>
                    <a:pt x="350" y="124"/>
                  </a:cubicBezTo>
                  <a:cubicBezTo>
                    <a:pt x="365" y="148"/>
                    <a:pt x="393" y="152"/>
                    <a:pt x="410" y="172"/>
                  </a:cubicBezTo>
                  <a:cubicBezTo>
                    <a:pt x="463" y="233"/>
                    <a:pt x="452" y="358"/>
                    <a:pt x="374" y="360"/>
                  </a:cubicBezTo>
                  <a:cubicBezTo>
                    <a:pt x="290" y="363"/>
                    <a:pt x="285" y="264"/>
                    <a:pt x="266" y="192"/>
                  </a:cubicBezTo>
                  <a:cubicBezTo>
                    <a:pt x="200" y="225"/>
                    <a:pt x="154" y="277"/>
                    <a:pt x="98" y="320"/>
                  </a:cubicBezTo>
                  <a:cubicBezTo>
                    <a:pt x="115" y="357"/>
                    <a:pt x="139" y="392"/>
                    <a:pt x="162" y="436"/>
                  </a:cubicBezTo>
                  <a:cubicBezTo>
                    <a:pt x="183" y="476"/>
                    <a:pt x="216" y="530"/>
                    <a:pt x="210" y="568"/>
                  </a:cubicBezTo>
                  <a:cubicBezTo>
                    <a:pt x="201" y="624"/>
                    <a:pt x="154" y="600"/>
                    <a:pt x="114" y="604"/>
                  </a:cubicBezTo>
                  <a:cubicBezTo>
                    <a:pt x="37" y="611"/>
                    <a:pt x="0" y="740"/>
                    <a:pt x="78" y="760"/>
                  </a:cubicBezTo>
                  <a:cubicBezTo>
                    <a:pt x="170" y="783"/>
                    <a:pt x="169" y="666"/>
                    <a:pt x="230" y="672"/>
                  </a:cubicBezTo>
                  <a:cubicBezTo>
                    <a:pt x="276" y="677"/>
                    <a:pt x="274" y="747"/>
                    <a:pt x="282" y="792"/>
                  </a:cubicBezTo>
                  <a:cubicBezTo>
                    <a:pt x="292" y="844"/>
                    <a:pt x="302" y="893"/>
                    <a:pt x="310" y="936"/>
                  </a:cubicBezTo>
                  <a:cubicBezTo>
                    <a:pt x="382" y="892"/>
                    <a:pt x="477" y="872"/>
                    <a:pt x="522" y="800"/>
                  </a:cubicBezTo>
                  <a:cubicBezTo>
                    <a:pt x="507" y="777"/>
                    <a:pt x="485" y="769"/>
                    <a:pt x="474" y="740"/>
                  </a:cubicBezTo>
                  <a:cubicBezTo>
                    <a:pt x="446" y="668"/>
                    <a:pt x="485" y="563"/>
                    <a:pt x="550" y="556"/>
                  </a:cubicBezTo>
                  <a:cubicBezTo>
                    <a:pt x="630" y="548"/>
                    <a:pt x="622" y="650"/>
                    <a:pt x="622" y="716"/>
                  </a:cubicBezTo>
                  <a:cubicBezTo>
                    <a:pt x="659" y="703"/>
                    <a:pt x="673" y="667"/>
                    <a:pt x="698" y="632"/>
                  </a:cubicBezTo>
                  <a:cubicBezTo>
                    <a:pt x="718" y="604"/>
                    <a:pt x="758" y="566"/>
                    <a:pt x="758" y="532"/>
                  </a:cubicBezTo>
                  <a:cubicBezTo>
                    <a:pt x="758" y="458"/>
                    <a:pt x="630" y="371"/>
                    <a:pt x="670" y="272"/>
                  </a:cubicBezTo>
                  <a:cubicBezTo>
                    <a:pt x="760" y="279"/>
                    <a:pt x="740" y="97"/>
                    <a:pt x="674" y="108"/>
                  </a:cubicBezTo>
                  <a:cubicBezTo>
                    <a:pt x="627" y="116"/>
                    <a:pt x="664" y="203"/>
                    <a:pt x="622" y="224"/>
                  </a:cubicBezTo>
                  <a:cubicBezTo>
                    <a:pt x="549" y="172"/>
                    <a:pt x="537" y="59"/>
                    <a:pt x="47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50" name="Freeform 98"/>
            <p:cNvSpPr>
              <a:spLocks/>
            </p:cNvSpPr>
            <p:nvPr/>
          </p:nvSpPr>
          <p:spPr bwMode="auto">
            <a:xfrm rot="41684">
              <a:off x="11653884" y="3793631"/>
              <a:ext cx="1020126" cy="1071581"/>
            </a:xfrm>
            <a:custGeom>
              <a:avLst/>
              <a:gdLst/>
              <a:ahLst/>
              <a:cxnLst>
                <a:cxn ang="0">
                  <a:pos x="579" y="800"/>
                </a:cxn>
                <a:cxn ang="0">
                  <a:pos x="899" y="788"/>
                </a:cxn>
                <a:cxn ang="0">
                  <a:pos x="915" y="580"/>
                </a:cxn>
                <a:cxn ang="0">
                  <a:pos x="723" y="628"/>
                </a:cxn>
                <a:cxn ang="0">
                  <a:pos x="635" y="548"/>
                </a:cxn>
                <a:cxn ang="0">
                  <a:pos x="787" y="440"/>
                </a:cxn>
                <a:cxn ang="0">
                  <a:pos x="911" y="456"/>
                </a:cxn>
                <a:cxn ang="0">
                  <a:pos x="883" y="220"/>
                </a:cxn>
                <a:cxn ang="0">
                  <a:pos x="731" y="248"/>
                </a:cxn>
                <a:cxn ang="0">
                  <a:pos x="515" y="220"/>
                </a:cxn>
                <a:cxn ang="0">
                  <a:pos x="543" y="176"/>
                </a:cxn>
                <a:cxn ang="0">
                  <a:pos x="375" y="124"/>
                </a:cxn>
                <a:cxn ang="0">
                  <a:pos x="423" y="224"/>
                </a:cxn>
                <a:cxn ang="0">
                  <a:pos x="367" y="268"/>
                </a:cxn>
                <a:cxn ang="0">
                  <a:pos x="55" y="220"/>
                </a:cxn>
                <a:cxn ang="0">
                  <a:pos x="23" y="456"/>
                </a:cxn>
                <a:cxn ang="0">
                  <a:pos x="111" y="444"/>
                </a:cxn>
                <a:cxn ang="0">
                  <a:pos x="299" y="540"/>
                </a:cxn>
                <a:cxn ang="0">
                  <a:pos x="175" y="632"/>
                </a:cxn>
                <a:cxn ang="0">
                  <a:pos x="19" y="584"/>
                </a:cxn>
                <a:cxn ang="0">
                  <a:pos x="35" y="788"/>
                </a:cxn>
                <a:cxn ang="0">
                  <a:pos x="359" y="800"/>
                </a:cxn>
                <a:cxn ang="0">
                  <a:pos x="419" y="844"/>
                </a:cxn>
                <a:cxn ang="0">
                  <a:pos x="371" y="912"/>
                </a:cxn>
                <a:cxn ang="0">
                  <a:pos x="567" y="908"/>
                </a:cxn>
                <a:cxn ang="0">
                  <a:pos x="519" y="840"/>
                </a:cxn>
                <a:cxn ang="0">
                  <a:pos x="579" y="800"/>
                </a:cxn>
              </a:cxnLst>
              <a:rect l="0" t="0" r="r" b="b"/>
              <a:pathLst>
                <a:path w="941" h="989">
                  <a:moveTo>
                    <a:pt x="579" y="800"/>
                  </a:moveTo>
                  <a:cubicBezTo>
                    <a:pt x="679" y="787"/>
                    <a:pt x="795" y="807"/>
                    <a:pt x="899" y="788"/>
                  </a:cubicBezTo>
                  <a:cubicBezTo>
                    <a:pt x="903" y="723"/>
                    <a:pt x="941" y="636"/>
                    <a:pt x="915" y="580"/>
                  </a:cubicBezTo>
                  <a:cubicBezTo>
                    <a:pt x="863" y="598"/>
                    <a:pt x="800" y="641"/>
                    <a:pt x="723" y="628"/>
                  </a:cubicBezTo>
                  <a:cubicBezTo>
                    <a:pt x="678" y="621"/>
                    <a:pt x="636" y="588"/>
                    <a:pt x="635" y="548"/>
                  </a:cubicBezTo>
                  <a:cubicBezTo>
                    <a:pt x="634" y="482"/>
                    <a:pt x="724" y="443"/>
                    <a:pt x="787" y="440"/>
                  </a:cubicBezTo>
                  <a:cubicBezTo>
                    <a:pt x="833" y="438"/>
                    <a:pt x="871" y="460"/>
                    <a:pt x="911" y="456"/>
                  </a:cubicBezTo>
                  <a:cubicBezTo>
                    <a:pt x="930" y="380"/>
                    <a:pt x="886" y="301"/>
                    <a:pt x="883" y="220"/>
                  </a:cubicBezTo>
                  <a:cubicBezTo>
                    <a:pt x="832" y="228"/>
                    <a:pt x="783" y="240"/>
                    <a:pt x="731" y="248"/>
                  </a:cubicBezTo>
                  <a:cubicBezTo>
                    <a:pt x="663" y="259"/>
                    <a:pt x="517" y="297"/>
                    <a:pt x="515" y="220"/>
                  </a:cubicBezTo>
                  <a:cubicBezTo>
                    <a:pt x="515" y="198"/>
                    <a:pt x="532" y="194"/>
                    <a:pt x="543" y="176"/>
                  </a:cubicBezTo>
                  <a:cubicBezTo>
                    <a:pt x="622" y="44"/>
                    <a:pt x="380" y="0"/>
                    <a:pt x="375" y="124"/>
                  </a:cubicBezTo>
                  <a:cubicBezTo>
                    <a:pt x="373" y="169"/>
                    <a:pt x="426" y="190"/>
                    <a:pt x="423" y="224"/>
                  </a:cubicBezTo>
                  <a:cubicBezTo>
                    <a:pt x="422" y="245"/>
                    <a:pt x="393" y="264"/>
                    <a:pt x="367" y="268"/>
                  </a:cubicBezTo>
                  <a:cubicBezTo>
                    <a:pt x="274" y="282"/>
                    <a:pt x="144" y="227"/>
                    <a:pt x="55" y="220"/>
                  </a:cubicBezTo>
                  <a:cubicBezTo>
                    <a:pt x="48" y="298"/>
                    <a:pt x="9" y="384"/>
                    <a:pt x="23" y="456"/>
                  </a:cubicBezTo>
                  <a:cubicBezTo>
                    <a:pt x="52" y="467"/>
                    <a:pt x="79" y="447"/>
                    <a:pt x="111" y="444"/>
                  </a:cubicBezTo>
                  <a:cubicBezTo>
                    <a:pt x="198" y="435"/>
                    <a:pt x="292" y="475"/>
                    <a:pt x="299" y="540"/>
                  </a:cubicBezTo>
                  <a:cubicBezTo>
                    <a:pt x="306" y="603"/>
                    <a:pt x="234" y="633"/>
                    <a:pt x="175" y="632"/>
                  </a:cubicBezTo>
                  <a:cubicBezTo>
                    <a:pt x="107" y="632"/>
                    <a:pt x="73" y="592"/>
                    <a:pt x="19" y="584"/>
                  </a:cubicBezTo>
                  <a:cubicBezTo>
                    <a:pt x="0" y="645"/>
                    <a:pt x="32" y="722"/>
                    <a:pt x="35" y="788"/>
                  </a:cubicBezTo>
                  <a:cubicBezTo>
                    <a:pt x="126" y="810"/>
                    <a:pt x="268" y="787"/>
                    <a:pt x="359" y="800"/>
                  </a:cubicBezTo>
                  <a:cubicBezTo>
                    <a:pt x="385" y="804"/>
                    <a:pt x="420" y="820"/>
                    <a:pt x="419" y="844"/>
                  </a:cubicBezTo>
                  <a:cubicBezTo>
                    <a:pt x="418" y="875"/>
                    <a:pt x="370" y="877"/>
                    <a:pt x="371" y="912"/>
                  </a:cubicBezTo>
                  <a:cubicBezTo>
                    <a:pt x="374" y="989"/>
                    <a:pt x="569" y="982"/>
                    <a:pt x="567" y="908"/>
                  </a:cubicBezTo>
                  <a:cubicBezTo>
                    <a:pt x="566" y="887"/>
                    <a:pt x="517" y="874"/>
                    <a:pt x="519" y="840"/>
                  </a:cubicBezTo>
                  <a:cubicBezTo>
                    <a:pt x="520" y="816"/>
                    <a:pt x="553" y="804"/>
                    <a:pt x="579" y="80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51" name="Freeform 102"/>
            <p:cNvSpPr>
              <a:spLocks/>
            </p:cNvSpPr>
            <p:nvPr/>
          </p:nvSpPr>
          <p:spPr bwMode="auto">
            <a:xfrm rot="41684">
              <a:off x="12838748" y="2110051"/>
              <a:ext cx="799619" cy="975785"/>
            </a:xfrm>
            <a:custGeom>
              <a:avLst/>
              <a:gdLst/>
              <a:ahLst/>
              <a:cxnLst>
                <a:cxn ang="0">
                  <a:pos x="210" y="162"/>
                </a:cxn>
                <a:cxn ang="0">
                  <a:pos x="26" y="30"/>
                </a:cxn>
                <a:cxn ang="0">
                  <a:pos x="158" y="202"/>
                </a:cxn>
                <a:cxn ang="0">
                  <a:pos x="30" y="266"/>
                </a:cxn>
                <a:cxn ang="0">
                  <a:pos x="94" y="382"/>
                </a:cxn>
                <a:cxn ang="0">
                  <a:pos x="170" y="490"/>
                </a:cxn>
                <a:cxn ang="0">
                  <a:pos x="238" y="614"/>
                </a:cxn>
                <a:cxn ang="0">
                  <a:pos x="366" y="850"/>
                </a:cxn>
                <a:cxn ang="0">
                  <a:pos x="450" y="782"/>
                </a:cxn>
                <a:cxn ang="0">
                  <a:pos x="542" y="722"/>
                </a:cxn>
                <a:cxn ang="0">
                  <a:pos x="598" y="850"/>
                </a:cxn>
                <a:cxn ang="0">
                  <a:pos x="702" y="846"/>
                </a:cxn>
                <a:cxn ang="0">
                  <a:pos x="610" y="662"/>
                </a:cxn>
                <a:cxn ang="0">
                  <a:pos x="738" y="530"/>
                </a:cxn>
                <a:cxn ang="0">
                  <a:pos x="666" y="422"/>
                </a:cxn>
                <a:cxn ang="0">
                  <a:pos x="578" y="334"/>
                </a:cxn>
                <a:cxn ang="0">
                  <a:pos x="418" y="250"/>
                </a:cxn>
                <a:cxn ang="0">
                  <a:pos x="478" y="234"/>
                </a:cxn>
                <a:cxn ang="0">
                  <a:pos x="386" y="142"/>
                </a:cxn>
                <a:cxn ang="0">
                  <a:pos x="278" y="66"/>
                </a:cxn>
                <a:cxn ang="0">
                  <a:pos x="210" y="162"/>
                </a:cxn>
              </a:cxnLst>
              <a:rect l="0" t="0" r="r" b="b"/>
              <a:pathLst>
                <a:path w="738" h="901">
                  <a:moveTo>
                    <a:pt x="210" y="162"/>
                  </a:moveTo>
                  <a:cubicBezTo>
                    <a:pt x="142" y="170"/>
                    <a:pt x="118" y="0"/>
                    <a:pt x="26" y="30"/>
                  </a:cubicBezTo>
                  <a:cubicBezTo>
                    <a:pt x="0" y="122"/>
                    <a:pt x="169" y="133"/>
                    <a:pt x="158" y="202"/>
                  </a:cubicBezTo>
                  <a:cubicBezTo>
                    <a:pt x="152" y="245"/>
                    <a:pt x="64" y="240"/>
                    <a:pt x="30" y="266"/>
                  </a:cubicBezTo>
                  <a:cubicBezTo>
                    <a:pt x="52" y="304"/>
                    <a:pt x="72" y="343"/>
                    <a:pt x="94" y="382"/>
                  </a:cubicBezTo>
                  <a:cubicBezTo>
                    <a:pt x="115" y="420"/>
                    <a:pt x="134" y="466"/>
                    <a:pt x="170" y="490"/>
                  </a:cubicBezTo>
                  <a:cubicBezTo>
                    <a:pt x="218" y="261"/>
                    <a:pt x="509" y="652"/>
                    <a:pt x="238" y="614"/>
                  </a:cubicBezTo>
                  <a:cubicBezTo>
                    <a:pt x="260" y="698"/>
                    <a:pt x="326" y="772"/>
                    <a:pt x="366" y="850"/>
                  </a:cubicBezTo>
                  <a:cubicBezTo>
                    <a:pt x="395" y="830"/>
                    <a:pt x="419" y="808"/>
                    <a:pt x="450" y="782"/>
                  </a:cubicBezTo>
                  <a:cubicBezTo>
                    <a:pt x="473" y="763"/>
                    <a:pt x="511" y="720"/>
                    <a:pt x="542" y="722"/>
                  </a:cubicBezTo>
                  <a:cubicBezTo>
                    <a:pt x="597" y="726"/>
                    <a:pt x="576" y="809"/>
                    <a:pt x="598" y="850"/>
                  </a:cubicBezTo>
                  <a:cubicBezTo>
                    <a:pt x="622" y="894"/>
                    <a:pt x="691" y="901"/>
                    <a:pt x="702" y="846"/>
                  </a:cubicBezTo>
                  <a:cubicBezTo>
                    <a:pt x="723" y="739"/>
                    <a:pt x="596" y="744"/>
                    <a:pt x="610" y="662"/>
                  </a:cubicBezTo>
                  <a:cubicBezTo>
                    <a:pt x="620" y="600"/>
                    <a:pt x="714" y="596"/>
                    <a:pt x="738" y="530"/>
                  </a:cubicBezTo>
                  <a:cubicBezTo>
                    <a:pt x="717" y="495"/>
                    <a:pt x="692" y="457"/>
                    <a:pt x="666" y="422"/>
                  </a:cubicBezTo>
                  <a:cubicBezTo>
                    <a:pt x="641" y="388"/>
                    <a:pt x="614" y="347"/>
                    <a:pt x="578" y="334"/>
                  </a:cubicBezTo>
                  <a:cubicBezTo>
                    <a:pt x="591" y="521"/>
                    <a:pt x="372" y="358"/>
                    <a:pt x="418" y="250"/>
                  </a:cubicBezTo>
                  <a:cubicBezTo>
                    <a:pt x="432" y="239"/>
                    <a:pt x="450" y="232"/>
                    <a:pt x="478" y="234"/>
                  </a:cubicBezTo>
                  <a:cubicBezTo>
                    <a:pt x="461" y="193"/>
                    <a:pt x="419" y="168"/>
                    <a:pt x="386" y="142"/>
                  </a:cubicBezTo>
                  <a:cubicBezTo>
                    <a:pt x="352" y="116"/>
                    <a:pt x="317" y="86"/>
                    <a:pt x="278" y="66"/>
                  </a:cubicBezTo>
                  <a:cubicBezTo>
                    <a:pt x="254" y="96"/>
                    <a:pt x="250" y="157"/>
                    <a:pt x="210" y="16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52" name="Freeform 106"/>
            <p:cNvSpPr>
              <a:spLocks/>
            </p:cNvSpPr>
            <p:nvPr/>
          </p:nvSpPr>
          <p:spPr bwMode="auto">
            <a:xfrm rot="41684">
              <a:off x="11816889" y="2321100"/>
              <a:ext cx="720547" cy="1194111"/>
            </a:xfrm>
            <a:custGeom>
              <a:avLst/>
              <a:gdLst/>
              <a:ahLst/>
              <a:cxnLst>
                <a:cxn ang="0">
                  <a:pos x="57" y="435"/>
                </a:cxn>
                <a:cxn ang="0">
                  <a:pos x="153" y="411"/>
                </a:cxn>
                <a:cxn ang="0">
                  <a:pos x="101" y="623"/>
                </a:cxn>
                <a:cxn ang="0">
                  <a:pos x="29" y="579"/>
                </a:cxn>
                <a:cxn ang="0">
                  <a:pos x="1" y="843"/>
                </a:cxn>
                <a:cxn ang="0">
                  <a:pos x="293" y="887"/>
                </a:cxn>
                <a:cxn ang="0">
                  <a:pos x="253" y="995"/>
                </a:cxn>
                <a:cxn ang="0">
                  <a:pos x="413" y="1007"/>
                </a:cxn>
                <a:cxn ang="0">
                  <a:pos x="373" y="879"/>
                </a:cxn>
                <a:cxn ang="0">
                  <a:pos x="665" y="843"/>
                </a:cxn>
                <a:cxn ang="0">
                  <a:pos x="633" y="575"/>
                </a:cxn>
                <a:cxn ang="0">
                  <a:pos x="517" y="623"/>
                </a:cxn>
                <a:cxn ang="0">
                  <a:pos x="521" y="407"/>
                </a:cxn>
                <a:cxn ang="0">
                  <a:pos x="609" y="431"/>
                </a:cxn>
                <a:cxn ang="0">
                  <a:pos x="549" y="187"/>
                </a:cxn>
                <a:cxn ang="0">
                  <a:pos x="381" y="219"/>
                </a:cxn>
                <a:cxn ang="0">
                  <a:pos x="373" y="107"/>
                </a:cxn>
                <a:cxn ang="0">
                  <a:pos x="325" y="11"/>
                </a:cxn>
                <a:cxn ang="0">
                  <a:pos x="305" y="191"/>
                </a:cxn>
                <a:cxn ang="0">
                  <a:pos x="113" y="187"/>
                </a:cxn>
                <a:cxn ang="0">
                  <a:pos x="57" y="435"/>
                </a:cxn>
              </a:cxnLst>
              <a:rect l="0" t="0" r="r" b="b"/>
              <a:pathLst>
                <a:path w="665" h="1102">
                  <a:moveTo>
                    <a:pt x="57" y="435"/>
                  </a:moveTo>
                  <a:cubicBezTo>
                    <a:pt x="89" y="435"/>
                    <a:pt x="106" y="403"/>
                    <a:pt x="153" y="411"/>
                  </a:cubicBezTo>
                  <a:cubicBezTo>
                    <a:pt x="265" y="430"/>
                    <a:pt x="235" y="651"/>
                    <a:pt x="101" y="623"/>
                  </a:cubicBezTo>
                  <a:cubicBezTo>
                    <a:pt x="69" y="616"/>
                    <a:pt x="71" y="589"/>
                    <a:pt x="29" y="579"/>
                  </a:cubicBezTo>
                  <a:cubicBezTo>
                    <a:pt x="0" y="648"/>
                    <a:pt x="9" y="753"/>
                    <a:pt x="1" y="843"/>
                  </a:cubicBezTo>
                  <a:cubicBezTo>
                    <a:pt x="89" y="870"/>
                    <a:pt x="283" y="798"/>
                    <a:pt x="293" y="887"/>
                  </a:cubicBezTo>
                  <a:cubicBezTo>
                    <a:pt x="298" y="934"/>
                    <a:pt x="253" y="952"/>
                    <a:pt x="253" y="995"/>
                  </a:cubicBezTo>
                  <a:cubicBezTo>
                    <a:pt x="253" y="1102"/>
                    <a:pt x="404" y="1102"/>
                    <a:pt x="413" y="1007"/>
                  </a:cubicBezTo>
                  <a:cubicBezTo>
                    <a:pt x="419" y="948"/>
                    <a:pt x="361" y="932"/>
                    <a:pt x="373" y="879"/>
                  </a:cubicBezTo>
                  <a:cubicBezTo>
                    <a:pt x="390" y="805"/>
                    <a:pt x="582" y="860"/>
                    <a:pt x="665" y="843"/>
                  </a:cubicBezTo>
                  <a:cubicBezTo>
                    <a:pt x="657" y="761"/>
                    <a:pt x="664" y="645"/>
                    <a:pt x="633" y="575"/>
                  </a:cubicBezTo>
                  <a:cubicBezTo>
                    <a:pt x="591" y="602"/>
                    <a:pt x="569" y="633"/>
                    <a:pt x="517" y="623"/>
                  </a:cubicBezTo>
                  <a:cubicBezTo>
                    <a:pt x="415" y="604"/>
                    <a:pt x="418" y="414"/>
                    <a:pt x="521" y="407"/>
                  </a:cubicBezTo>
                  <a:cubicBezTo>
                    <a:pt x="558" y="405"/>
                    <a:pt x="574" y="437"/>
                    <a:pt x="609" y="431"/>
                  </a:cubicBezTo>
                  <a:cubicBezTo>
                    <a:pt x="605" y="349"/>
                    <a:pt x="566" y="269"/>
                    <a:pt x="549" y="187"/>
                  </a:cubicBezTo>
                  <a:cubicBezTo>
                    <a:pt x="490" y="195"/>
                    <a:pt x="447" y="218"/>
                    <a:pt x="381" y="219"/>
                  </a:cubicBezTo>
                  <a:cubicBezTo>
                    <a:pt x="335" y="197"/>
                    <a:pt x="369" y="145"/>
                    <a:pt x="373" y="107"/>
                  </a:cubicBezTo>
                  <a:cubicBezTo>
                    <a:pt x="378" y="64"/>
                    <a:pt x="356" y="0"/>
                    <a:pt x="325" y="11"/>
                  </a:cubicBezTo>
                  <a:cubicBezTo>
                    <a:pt x="247" y="38"/>
                    <a:pt x="319" y="139"/>
                    <a:pt x="305" y="191"/>
                  </a:cubicBezTo>
                  <a:cubicBezTo>
                    <a:pt x="287" y="258"/>
                    <a:pt x="164" y="188"/>
                    <a:pt x="113" y="187"/>
                  </a:cubicBezTo>
                  <a:cubicBezTo>
                    <a:pt x="98" y="271"/>
                    <a:pt x="55" y="347"/>
                    <a:pt x="57" y="43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53" name="Freeform 107"/>
            <p:cNvSpPr>
              <a:spLocks/>
            </p:cNvSpPr>
            <p:nvPr/>
          </p:nvSpPr>
          <p:spPr bwMode="auto">
            <a:xfrm rot="41684">
              <a:off x="12405155" y="1787892"/>
              <a:ext cx="714979" cy="573663"/>
            </a:xfrm>
            <a:custGeom>
              <a:avLst/>
              <a:gdLst/>
              <a:ahLst/>
              <a:cxnLst>
                <a:cxn ang="0">
                  <a:pos x="540" y="474"/>
                </a:cxn>
                <a:cxn ang="0">
                  <a:pos x="400" y="310"/>
                </a:cxn>
                <a:cxn ang="0">
                  <a:pos x="404" y="302"/>
                </a:cxn>
                <a:cxn ang="0">
                  <a:pos x="544" y="362"/>
                </a:cxn>
                <a:cxn ang="0">
                  <a:pos x="600" y="430"/>
                </a:cxn>
                <a:cxn ang="0">
                  <a:pos x="660" y="334"/>
                </a:cxn>
                <a:cxn ang="0">
                  <a:pos x="532" y="250"/>
                </a:cxn>
                <a:cxn ang="0">
                  <a:pos x="420" y="158"/>
                </a:cxn>
                <a:cxn ang="0">
                  <a:pos x="468" y="150"/>
                </a:cxn>
                <a:cxn ang="0">
                  <a:pos x="332" y="82"/>
                </a:cxn>
                <a:cxn ang="0">
                  <a:pos x="348" y="126"/>
                </a:cxn>
                <a:cxn ang="0">
                  <a:pos x="92" y="6"/>
                </a:cxn>
                <a:cxn ang="0">
                  <a:pos x="40" y="18"/>
                </a:cxn>
                <a:cxn ang="0">
                  <a:pos x="208" y="142"/>
                </a:cxn>
                <a:cxn ang="0">
                  <a:pos x="16" y="30"/>
                </a:cxn>
                <a:cxn ang="0">
                  <a:pos x="0" y="66"/>
                </a:cxn>
                <a:cxn ang="0">
                  <a:pos x="100" y="154"/>
                </a:cxn>
                <a:cxn ang="0">
                  <a:pos x="180" y="258"/>
                </a:cxn>
                <a:cxn ang="0">
                  <a:pos x="128" y="242"/>
                </a:cxn>
                <a:cxn ang="0">
                  <a:pos x="216" y="354"/>
                </a:cxn>
                <a:cxn ang="0">
                  <a:pos x="228" y="310"/>
                </a:cxn>
                <a:cxn ang="0">
                  <a:pos x="416" y="530"/>
                </a:cxn>
                <a:cxn ang="0">
                  <a:pos x="540" y="474"/>
                </a:cxn>
              </a:cxnLst>
              <a:rect l="0" t="0" r="r" b="b"/>
              <a:pathLst>
                <a:path w="660" h="530">
                  <a:moveTo>
                    <a:pt x="540" y="474"/>
                  </a:moveTo>
                  <a:cubicBezTo>
                    <a:pt x="485" y="427"/>
                    <a:pt x="415" y="397"/>
                    <a:pt x="400" y="310"/>
                  </a:cubicBezTo>
                  <a:cubicBezTo>
                    <a:pt x="403" y="309"/>
                    <a:pt x="405" y="307"/>
                    <a:pt x="404" y="302"/>
                  </a:cubicBezTo>
                  <a:cubicBezTo>
                    <a:pt x="466" y="295"/>
                    <a:pt x="511" y="327"/>
                    <a:pt x="544" y="362"/>
                  </a:cubicBezTo>
                  <a:cubicBezTo>
                    <a:pt x="565" y="384"/>
                    <a:pt x="571" y="420"/>
                    <a:pt x="600" y="430"/>
                  </a:cubicBezTo>
                  <a:cubicBezTo>
                    <a:pt x="629" y="407"/>
                    <a:pt x="642" y="368"/>
                    <a:pt x="660" y="334"/>
                  </a:cubicBezTo>
                  <a:cubicBezTo>
                    <a:pt x="619" y="308"/>
                    <a:pt x="577" y="278"/>
                    <a:pt x="532" y="250"/>
                  </a:cubicBezTo>
                  <a:cubicBezTo>
                    <a:pt x="490" y="224"/>
                    <a:pt x="435" y="202"/>
                    <a:pt x="420" y="158"/>
                  </a:cubicBezTo>
                  <a:cubicBezTo>
                    <a:pt x="436" y="155"/>
                    <a:pt x="464" y="165"/>
                    <a:pt x="468" y="150"/>
                  </a:cubicBezTo>
                  <a:cubicBezTo>
                    <a:pt x="441" y="109"/>
                    <a:pt x="397" y="86"/>
                    <a:pt x="332" y="82"/>
                  </a:cubicBezTo>
                  <a:cubicBezTo>
                    <a:pt x="326" y="107"/>
                    <a:pt x="359" y="109"/>
                    <a:pt x="348" y="126"/>
                  </a:cubicBezTo>
                  <a:cubicBezTo>
                    <a:pt x="267" y="98"/>
                    <a:pt x="167" y="34"/>
                    <a:pt x="92" y="6"/>
                  </a:cubicBezTo>
                  <a:cubicBezTo>
                    <a:pt x="76" y="0"/>
                    <a:pt x="55" y="6"/>
                    <a:pt x="40" y="18"/>
                  </a:cubicBezTo>
                  <a:cubicBezTo>
                    <a:pt x="99" y="54"/>
                    <a:pt x="193" y="76"/>
                    <a:pt x="208" y="142"/>
                  </a:cubicBezTo>
                  <a:cubicBezTo>
                    <a:pt x="116" y="133"/>
                    <a:pt x="85" y="62"/>
                    <a:pt x="16" y="30"/>
                  </a:cubicBezTo>
                  <a:cubicBezTo>
                    <a:pt x="15" y="47"/>
                    <a:pt x="2" y="51"/>
                    <a:pt x="0" y="66"/>
                  </a:cubicBezTo>
                  <a:cubicBezTo>
                    <a:pt x="35" y="90"/>
                    <a:pt x="67" y="124"/>
                    <a:pt x="100" y="154"/>
                  </a:cubicBezTo>
                  <a:cubicBezTo>
                    <a:pt x="131" y="183"/>
                    <a:pt x="178" y="212"/>
                    <a:pt x="180" y="258"/>
                  </a:cubicBezTo>
                  <a:cubicBezTo>
                    <a:pt x="162" y="254"/>
                    <a:pt x="150" y="243"/>
                    <a:pt x="128" y="242"/>
                  </a:cubicBezTo>
                  <a:cubicBezTo>
                    <a:pt x="121" y="301"/>
                    <a:pt x="159" y="347"/>
                    <a:pt x="216" y="354"/>
                  </a:cubicBezTo>
                  <a:cubicBezTo>
                    <a:pt x="228" y="347"/>
                    <a:pt x="220" y="320"/>
                    <a:pt x="228" y="310"/>
                  </a:cubicBezTo>
                  <a:cubicBezTo>
                    <a:pt x="321" y="353"/>
                    <a:pt x="354" y="456"/>
                    <a:pt x="416" y="530"/>
                  </a:cubicBezTo>
                  <a:cubicBezTo>
                    <a:pt x="460" y="514"/>
                    <a:pt x="512" y="506"/>
                    <a:pt x="540" y="47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54" name="Freeform 108"/>
            <p:cNvSpPr>
              <a:spLocks/>
            </p:cNvSpPr>
            <p:nvPr/>
          </p:nvSpPr>
          <p:spPr bwMode="auto">
            <a:xfrm rot="41684">
              <a:off x="11676452" y="1428845"/>
              <a:ext cx="1013444" cy="609308"/>
            </a:xfrm>
            <a:custGeom>
              <a:avLst/>
              <a:gdLst/>
              <a:ahLst/>
              <a:cxnLst>
                <a:cxn ang="0">
                  <a:pos x="469" y="71"/>
                </a:cxn>
                <a:cxn ang="0">
                  <a:pos x="420" y="79"/>
                </a:cxn>
                <a:cxn ang="0">
                  <a:pos x="276" y="19"/>
                </a:cxn>
                <a:cxn ang="0">
                  <a:pos x="352" y="103"/>
                </a:cxn>
                <a:cxn ang="0">
                  <a:pos x="257" y="120"/>
                </a:cxn>
                <a:cxn ang="0">
                  <a:pos x="207" y="194"/>
                </a:cxn>
                <a:cxn ang="0">
                  <a:pos x="48" y="192"/>
                </a:cxn>
                <a:cxn ang="0">
                  <a:pos x="0" y="207"/>
                </a:cxn>
                <a:cxn ang="0">
                  <a:pos x="60" y="215"/>
                </a:cxn>
                <a:cxn ang="0">
                  <a:pos x="208" y="207"/>
                </a:cxn>
                <a:cxn ang="0">
                  <a:pos x="164" y="267"/>
                </a:cxn>
                <a:cxn ang="0">
                  <a:pos x="132" y="279"/>
                </a:cxn>
                <a:cxn ang="0">
                  <a:pos x="140" y="303"/>
                </a:cxn>
                <a:cxn ang="0">
                  <a:pos x="168" y="291"/>
                </a:cxn>
                <a:cxn ang="0">
                  <a:pos x="252" y="327"/>
                </a:cxn>
                <a:cxn ang="0">
                  <a:pos x="80" y="447"/>
                </a:cxn>
                <a:cxn ang="0">
                  <a:pos x="272" y="343"/>
                </a:cxn>
                <a:cxn ang="0">
                  <a:pos x="308" y="423"/>
                </a:cxn>
                <a:cxn ang="0">
                  <a:pos x="336" y="435"/>
                </a:cxn>
                <a:cxn ang="0">
                  <a:pos x="456" y="395"/>
                </a:cxn>
                <a:cxn ang="0">
                  <a:pos x="468" y="563"/>
                </a:cxn>
                <a:cxn ang="0">
                  <a:pos x="484" y="395"/>
                </a:cxn>
                <a:cxn ang="0">
                  <a:pos x="592" y="415"/>
                </a:cxn>
                <a:cxn ang="0">
                  <a:pos x="608" y="431"/>
                </a:cxn>
                <a:cxn ang="0">
                  <a:pos x="633" y="422"/>
                </a:cxn>
                <a:cxn ang="0">
                  <a:pos x="624" y="403"/>
                </a:cxn>
                <a:cxn ang="0">
                  <a:pos x="672" y="343"/>
                </a:cxn>
                <a:cxn ang="0">
                  <a:pos x="860" y="451"/>
                </a:cxn>
                <a:cxn ang="0">
                  <a:pos x="692" y="323"/>
                </a:cxn>
                <a:cxn ang="0">
                  <a:pos x="764" y="297"/>
                </a:cxn>
                <a:cxn ang="0">
                  <a:pos x="765" y="258"/>
                </a:cxn>
                <a:cxn ang="0">
                  <a:pos x="732" y="207"/>
                </a:cxn>
                <a:cxn ang="0">
                  <a:pos x="936" y="207"/>
                </a:cxn>
                <a:cxn ang="0">
                  <a:pos x="720" y="191"/>
                </a:cxn>
                <a:cxn ang="0">
                  <a:pos x="716" y="135"/>
                </a:cxn>
                <a:cxn ang="0">
                  <a:pos x="692" y="123"/>
                </a:cxn>
                <a:cxn ang="0">
                  <a:pos x="584" y="103"/>
                </a:cxn>
                <a:cxn ang="0">
                  <a:pos x="664" y="27"/>
                </a:cxn>
                <a:cxn ang="0">
                  <a:pos x="564" y="95"/>
                </a:cxn>
                <a:cxn ang="0">
                  <a:pos x="516" y="79"/>
                </a:cxn>
                <a:cxn ang="0">
                  <a:pos x="469" y="71"/>
                </a:cxn>
              </a:cxnLst>
              <a:rect l="0" t="0" r="r" b="b"/>
              <a:pathLst>
                <a:path w="936" h="563">
                  <a:moveTo>
                    <a:pt x="469" y="71"/>
                  </a:moveTo>
                  <a:cubicBezTo>
                    <a:pt x="448" y="70"/>
                    <a:pt x="420" y="79"/>
                    <a:pt x="420" y="79"/>
                  </a:cubicBezTo>
                  <a:cubicBezTo>
                    <a:pt x="347" y="135"/>
                    <a:pt x="349" y="13"/>
                    <a:pt x="276" y="19"/>
                  </a:cubicBezTo>
                  <a:cubicBezTo>
                    <a:pt x="271" y="62"/>
                    <a:pt x="341" y="62"/>
                    <a:pt x="352" y="103"/>
                  </a:cubicBezTo>
                  <a:cubicBezTo>
                    <a:pt x="318" y="109"/>
                    <a:pt x="266" y="117"/>
                    <a:pt x="257" y="120"/>
                  </a:cubicBezTo>
                  <a:cubicBezTo>
                    <a:pt x="248" y="123"/>
                    <a:pt x="181" y="145"/>
                    <a:pt x="207" y="194"/>
                  </a:cubicBezTo>
                  <a:cubicBezTo>
                    <a:pt x="172" y="194"/>
                    <a:pt x="80" y="189"/>
                    <a:pt x="48" y="192"/>
                  </a:cubicBezTo>
                  <a:cubicBezTo>
                    <a:pt x="18" y="196"/>
                    <a:pt x="0" y="205"/>
                    <a:pt x="0" y="207"/>
                  </a:cubicBezTo>
                  <a:cubicBezTo>
                    <a:pt x="0" y="208"/>
                    <a:pt x="28" y="216"/>
                    <a:pt x="60" y="215"/>
                  </a:cubicBezTo>
                  <a:cubicBezTo>
                    <a:pt x="106" y="213"/>
                    <a:pt x="164" y="202"/>
                    <a:pt x="208" y="207"/>
                  </a:cubicBezTo>
                  <a:cubicBezTo>
                    <a:pt x="198" y="232"/>
                    <a:pt x="172" y="241"/>
                    <a:pt x="164" y="267"/>
                  </a:cubicBezTo>
                  <a:cubicBezTo>
                    <a:pt x="163" y="276"/>
                    <a:pt x="152" y="279"/>
                    <a:pt x="132" y="279"/>
                  </a:cubicBezTo>
                  <a:cubicBezTo>
                    <a:pt x="140" y="303"/>
                    <a:pt x="140" y="303"/>
                    <a:pt x="140" y="303"/>
                  </a:cubicBezTo>
                  <a:cubicBezTo>
                    <a:pt x="149" y="290"/>
                    <a:pt x="175" y="289"/>
                    <a:pt x="168" y="291"/>
                  </a:cubicBezTo>
                  <a:cubicBezTo>
                    <a:pt x="188" y="311"/>
                    <a:pt x="221" y="318"/>
                    <a:pt x="252" y="327"/>
                  </a:cubicBezTo>
                  <a:cubicBezTo>
                    <a:pt x="204" y="376"/>
                    <a:pt x="116" y="386"/>
                    <a:pt x="80" y="447"/>
                  </a:cubicBezTo>
                  <a:cubicBezTo>
                    <a:pt x="165" y="450"/>
                    <a:pt x="192" y="359"/>
                    <a:pt x="272" y="343"/>
                  </a:cubicBezTo>
                  <a:cubicBezTo>
                    <a:pt x="282" y="368"/>
                    <a:pt x="338" y="398"/>
                    <a:pt x="308" y="423"/>
                  </a:cubicBezTo>
                  <a:cubicBezTo>
                    <a:pt x="336" y="435"/>
                    <a:pt x="336" y="435"/>
                    <a:pt x="336" y="435"/>
                  </a:cubicBezTo>
                  <a:cubicBezTo>
                    <a:pt x="357" y="382"/>
                    <a:pt x="423" y="401"/>
                    <a:pt x="456" y="395"/>
                  </a:cubicBezTo>
                  <a:cubicBezTo>
                    <a:pt x="481" y="441"/>
                    <a:pt x="425" y="523"/>
                    <a:pt x="468" y="563"/>
                  </a:cubicBezTo>
                  <a:cubicBezTo>
                    <a:pt x="524" y="534"/>
                    <a:pt x="465" y="447"/>
                    <a:pt x="484" y="395"/>
                  </a:cubicBezTo>
                  <a:cubicBezTo>
                    <a:pt x="520" y="402"/>
                    <a:pt x="592" y="415"/>
                    <a:pt x="592" y="415"/>
                  </a:cubicBezTo>
                  <a:cubicBezTo>
                    <a:pt x="592" y="415"/>
                    <a:pt x="602" y="414"/>
                    <a:pt x="608" y="431"/>
                  </a:cubicBezTo>
                  <a:cubicBezTo>
                    <a:pt x="633" y="422"/>
                    <a:pt x="633" y="422"/>
                    <a:pt x="633" y="422"/>
                  </a:cubicBezTo>
                  <a:cubicBezTo>
                    <a:pt x="633" y="422"/>
                    <a:pt x="615" y="406"/>
                    <a:pt x="624" y="403"/>
                  </a:cubicBezTo>
                  <a:cubicBezTo>
                    <a:pt x="643" y="383"/>
                    <a:pt x="645" y="377"/>
                    <a:pt x="672" y="343"/>
                  </a:cubicBezTo>
                  <a:cubicBezTo>
                    <a:pt x="751" y="363"/>
                    <a:pt x="776" y="436"/>
                    <a:pt x="860" y="451"/>
                  </a:cubicBezTo>
                  <a:cubicBezTo>
                    <a:pt x="835" y="377"/>
                    <a:pt x="731" y="383"/>
                    <a:pt x="692" y="323"/>
                  </a:cubicBezTo>
                  <a:cubicBezTo>
                    <a:pt x="726" y="321"/>
                    <a:pt x="757" y="302"/>
                    <a:pt x="764" y="297"/>
                  </a:cubicBezTo>
                  <a:cubicBezTo>
                    <a:pt x="765" y="258"/>
                    <a:pt x="765" y="258"/>
                    <a:pt x="765" y="258"/>
                  </a:cubicBezTo>
                  <a:cubicBezTo>
                    <a:pt x="756" y="247"/>
                    <a:pt x="732" y="224"/>
                    <a:pt x="732" y="207"/>
                  </a:cubicBezTo>
                  <a:cubicBezTo>
                    <a:pt x="797" y="195"/>
                    <a:pt x="869" y="223"/>
                    <a:pt x="936" y="207"/>
                  </a:cubicBezTo>
                  <a:cubicBezTo>
                    <a:pt x="889" y="169"/>
                    <a:pt x="783" y="208"/>
                    <a:pt x="720" y="191"/>
                  </a:cubicBezTo>
                  <a:cubicBezTo>
                    <a:pt x="727" y="171"/>
                    <a:pt x="716" y="135"/>
                    <a:pt x="716" y="135"/>
                  </a:cubicBezTo>
                  <a:cubicBezTo>
                    <a:pt x="692" y="123"/>
                    <a:pt x="692" y="123"/>
                    <a:pt x="692" y="123"/>
                  </a:cubicBezTo>
                  <a:cubicBezTo>
                    <a:pt x="692" y="123"/>
                    <a:pt x="620" y="110"/>
                    <a:pt x="584" y="103"/>
                  </a:cubicBezTo>
                  <a:cubicBezTo>
                    <a:pt x="598" y="65"/>
                    <a:pt x="649" y="64"/>
                    <a:pt x="664" y="27"/>
                  </a:cubicBezTo>
                  <a:cubicBezTo>
                    <a:pt x="612" y="0"/>
                    <a:pt x="598" y="77"/>
                    <a:pt x="564" y="95"/>
                  </a:cubicBezTo>
                  <a:cubicBezTo>
                    <a:pt x="542" y="96"/>
                    <a:pt x="534" y="83"/>
                    <a:pt x="516" y="79"/>
                  </a:cubicBezTo>
                  <a:cubicBezTo>
                    <a:pt x="516" y="79"/>
                    <a:pt x="490" y="71"/>
                    <a:pt x="469" y="7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  <p:sp>
          <p:nvSpPr>
            <p:cNvPr id="255" name="Freeform 99"/>
            <p:cNvSpPr>
              <a:spLocks/>
            </p:cNvSpPr>
            <p:nvPr/>
          </p:nvSpPr>
          <p:spPr bwMode="auto">
            <a:xfrm rot="41684">
              <a:off x="11487162" y="3257837"/>
              <a:ext cx="1360910" cy="803129"/>
            </a:xfrm>
            <a:custGeom>
              <a:avLst/>
              <a:gdLst/>
              <a:ahLst/>
              <a:cxnLst>
                <a:cxn ang="0">
                  <a:pos x="236" y="311"/>
                </a:cxn>
                <a:cxn ang="0">
                  <a:pos x="84" y="255"/>
                </a:cxn>
                <a:cxn ang="0">
                  <a:pos x="92" y="403"/>
                </a:cxn>
                <a:cxn ang="0">
                  <a:pos x="212" y="387"/>
                </a:cxn>
                <a:cxn ang="0">
                  <a:pos x="268" y="443"/>
                </a:cxn>
                <a:cxn ang="0">
                  <a:pos x="224" y="687"/>
                </a:cxn>
                <a:cxn ang="0">
                  <a:pos x="540" y="723"/>
                </a:cxn>
                <a:cxn ang="0">
                  <a:pos x="500" y="603"/>
                </a:cxn>
                <a:cxn ang="0">
                  <a:pos x="760" y="615"/>
                </a:cxn>
                <a:cxn ang="0">
                  <a:pos x="716" y="723"/>
                </a:cxn>
                <a:cxn ang="0">
                  <a:pos x="1036" y="683"/>
                </a:cxn>
                <a:cxn ang="0">
                  <a:pos x="1008" y="555"/>
                </a:cxn>
                <a:cxn ang="0">
                  <a:pos x="992" y="423"/>
                </a:cxn>
                <a:cxn ang="0">
                  <a:pos x="1136" y="407"/>
                </a:cxn>
                <a:cxn ang="0">
                  <a:pos x="1144" y="251"/>
                </a:cxn>
                <a:cxn ang="0">
                  <a:pos x="1020" y="311"/>
                </a:cxn>
                <a:cxn ang="0">
                  <a:pos x="968" y="251"/>
                </a:cxn>
                <a:cxn ang="0">
                  <a:pos x="964" y="11"/>
                </a:cxn>
                <a:cxn ang="0">
                  <a:pos x="700" y="19"/>
                </a:cxn>
                <a:cxn ang="0">
                  <a:pos x="740" y="115"/>
                </a:cxn>
                <a:cxn ang="0">
                  <a:pos x="516" y="115"/>
                </a:cxn>
                <a:cxn ang="0">
                  <a:pos x="552" y="19"/>
                </a:cxn>
                <a:cxn ang="0">
                  <a:pos x="292" y="15"/>
                </a:cxn>
                <a:cxn ang="0">
                  <a:pos x="236" y="311"/>
                </a:cxn>
              </a:cxnLst>
              <a:rect l="0" t="0" r="r" b="b"/>
              <a:pathLst>
                <a:path w="1255" h="742">
                  <a:moveTo>
                    <a:pt x="236" y="311"/>
                  </a:moveTo>
                  <a:cubicBezTo>
                    <a:pt x="180" y="314"/>
                    <a:pt x="155" y="241"/>
                    <a:pt x="84" y="255"/>
                  </a:cubicBezTo>
                  <a:cubicBezTo>
                    <a:pt x="0" y="272"/>
                    <a:pt x="26" y="385"/>
                    <a:pt x="92" y="403"/>
                  </a:cubicBezTo>
                  <a:cubicBezTo>
                    <a:pt x="135" y="415"/>
                    <a:pt x="173" y="384"/>
                    <a:pt x="212" y="387"/>
                  </a:cubicBezTo>
                  <a:cubicBezTo>
                    <a:pt x="242" y="389"/>
                    <a:pt x="266" y="419"/>
                    <a:pt x="268" y="443"/>
                  </a:cubicBezTo>
                  <a:cubicBezTo>
                    <a:pt x="273" y="521"/>
                    <a:pt x="225" y="597"/>
                    <a:pt x="224" y="687"/>
                  </a:cubicBezTo>
                  <a:cubicBezTo>
                    <a:pt x="324" y="700"/>
                    <a:pt x="436" y="742"/>
                    <a:pt x="540" y="723"/>
                  </a:cubicBezTo>
                  <a:cubicBezTo>
                    <a:pt x="530" y="680"/>
                    <a:pt x="491" y="658"/>
                    <a:pt x="500" y="603"/>
                  </a:cubicBezTo>
                  <a:cubicBezTo>
                    <a:pt x="520" y="478"/>
                    <a:pt x="754" y="484"/>
                    <a:pt x="760" y="615"/>
                  </a:cubicBezTo>
                  <a:cubicBezTo>
                    <a:pt x="763" y="665"/>
                    <a:pt x="728" y="679"/>
                    <a:pt x="716" y="723"/>
                  </a:cubicBezTo>
                  <a:cubicBezTo>
                    <a:pt x="822" y="740"/>
                    <a:pt x="937" y="699"/>
                    <a:pt x="1036" y="683"/>
                  </a:cubicBezTo>
                  <a:cubicBezTo>
                    <a:pt x="1029" y="637"/>
                    <a:pt x="1017" y="599"/>
                    <a:pt x="1008" y="555"/>
                  </a:cubicBezTo>
                  <a:cubicBezTo>
                    <a:pt x="1001" y="518"/>
                    <a:pt x="978" y="462"/>
                    <a:pt x="992" y="423"/>
                  </a:cubicBezTo>
                  <a:cubicBezTo>
                    <a:pt x="1016" y="357"/>
                    <a:pt x="1086" y="408"/>
                    <a:pt x="1136" y="407"/>
                  </a:cubicBezTo>
                  <a:cubicBezTo>
                    <a:pt x="1249" y="404"/>
                    <a:pt x="1255" y="247"/>
                    <a:pt x="1144" y="251"/>
                  </a:cubicBezTo>
                  <a:cubicBezTo>
                    <a:pt x="1088" y="253"/>
                    <a:pt x="1072" y="314"/>
                    <a:pt x="1020" y="311"/>
                  </a:cubicBezTo>
                  <a:cubicBezTo>
                    <a:pt x="987" y="310"/>
                    <a:pt x="972" y="279"/>
                    <a:pt x="968" y="251"/>
                  </a:cubicBezTo>
                  <a:cubicBezTo>
                    <a:pt x="954" y="161"/>
                    <a:pt x="976" y="93"/>
                    <a:pt x="964" y="11"/>
                  </a:cubicBezTo>
                  <a:cubicBezTo>
                    <a:pt x="873" y="22"/>
                    <a:pt x="792" y="0"/>
                    <a:pt x="700" y="19"/>
                  </a:cubicBezTo>
                  <a:cubicBezTo>
                    <a:pt x="707" y="66"/>
                    <a:pt x="735" y="73"/>
                    <a:pt x="740" y="115"/>
                  </a:cubicBezTo>
                  <a:cubicBezTo>
                    <a:pt x="761" y="295"/>
                    <a:pt x="494" y="279"/>
                    <a:pt x="516" y="115"/>
                  </a:cubicBezTo>
                  <a:cubicBezTo>
                    <a:pt x="521" y="76"/>
                    <a:pt x="554" y="64"/>
                    <a:pt x="552" y="19"/>
                  </a:cubicBezTo>
                  <a:cubicBezTo>
                    <a:pt x="481" y="2"/>
                    <a:pt x="380" y="22"/>
                    <a:pt x="292" y="15"/>
                  </a:cubicBezTo>
                  <a:cubicBezTo>
                    <a:pt x="270" y="112"/>
                    <a:pt x="330" y="306"/>
                    <a:pt x="236" y="31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baseline="0" dirty="0"/>
            </a:p>
          </p:txBody>
        </p:sp>
      </p:grpSp>
      <p:sp>
        <p:nvSpPr>
          <p:cNvPr id="256" name="Curved Right Arrow 255"/>
          <p:cNvSpPr/>
          <p:nvPr/>
        </p:nvSpPr>
        <p:spPr bwMode="auto">
          <a:xfrm rot="4108099" flipV="1">
            <a:off x="1919103" y="1470523"/>
            <a:ext cx="910286" cy="2085720"/>
          </a:xfrm>
          <a:prstGeom prst="curvedRightArrow">
            <a:avLst>
              <a:gd name="adj1" fmla="val 25000"/>
              <a:gd name="adj2" fmla="val 126471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7" name="Curved Right Arrow 256"/>
          <p:cNvSpPr/>
          <p:nvPr/>
        </p:nvSpPr>
        <p:spPr bwMode="auto">
          <a:xfrm rot="4337351" flipV="1">
            <a:off x="4802413" y="369261"/>
            <a:ext cx="1134475" cy="2599400"/>
          </a:xfrm>
          <a:prstGeom prst="curvedRightArrow">
            <a:avLst>
              <a:gd name="adj1" fmla="val 25000"/>
              <a:gd name="adj2" fmla="val 126471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-2500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9" name="Text Box 394"/>
          <p:cNvSpPr txBox="1">
            <a:spLocks noChangeArrowheads="1"/>
          </p:cNvSpPr>
          <p:nvPr/>
        </p:nvSpPr>
        <p:spPr bwMode="auto">
          <a:xfrm>
            <a:off x="573314" y="5490028"/>
            <a:ext cx="1524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i="0" u="none" strike="noStrike" kern="0" cap="none" spc="0" normalizeH="0" baseline="0" noProof="0" dirty="0" smtClean="0">
                <a:ln>
                  <a:noFill/>
                </a:ln>
                <a:solidFill>
                  <a:srgbClr val="383838">
                    <a:lumMod val="75000"/>
                    <a:lumOff val="25000"/>
                  </a:srgbClr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Lorem is simply 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83838">
                    <a:lumMod val="75000"/>
                    <a:lumOff val="25000"/>
                  </a:srgbClr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dummy text of then and scrambled it to make</a:t>
            </a:r>
            <a:r>
              <a:rPr lang="en-US" altLang="ko-KR" sz="1200" b="0" kern="0" baseline="0" dirty="0" smtClean="0">
                <a:solidFill>
                  <a:srgbClr val="383838">
                    <a:lumMod val="75000"/>
                    <a:lumOff val="25000"/>
                  </a:srgbClr>
                </a:solidFill>
                <a:ea typeface="굴림" charset="-127"/>
                <a:cs typeface="Arial" pitchFamily="34" charset="0"/>
              </a:rPr>
              <a:t>.</a:t>
            </a:r>
            <a:endParaRPr kumimoji="0" lang="en-US" altLang="ko-KR" sz="1200" b="0" i="0" u="none" strike="noStrike" kern="0" cap="none" spc="0" normalizeH="0" baseline="0" noProof="0" dirty="0">
              <a:ln>
                <a:noFill/>
              </a:ln>
              <a:solidFill>
                <a:srgbClr val="383838">
                  <a:lumMod val="75000"/>
                  <a:lumOff val="25000"/>
                </a:srgbClr>
              </a:solidFill>
              <a:effectLst/>
              <a:uLnTx/>
              <a:uFillTx/>
              <a:ea typeface="굴림" charset="-127"/>
              <a:cs typeface="Arial" pitchFamily="34" charset="0"/>
            </a:endParaRPr>
          </a:p>
        </p:txBody>
      </p:sp>
      <p:sp>
        <p:nvSpPr>
          <p:cNvPr id="260" name="Text Box 394"/>
          <p:cNvSpPr txBox="1">
            <a:spLocks noChangeArrowheads="1"/>
          </p:cNvSpPr>
          <p:nvPr/>
        </p:nvSpPr>
        <p:spPr bwMode="auto">
          <a:xfrm>
            <a:off x="3077028" y="5490028"/>
            <a:ext cx="1524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i="0" u="none" strike="noStrike" kern="0" cap="none" spc="0" normalizeH="0" baseline="0" noProof="0" dirty="0" smtClean="0">
                <a:ln>
                  <a:noFill/>
                </a:ln>
                <a:solidFill>
                  <a:srgbClr val="383838">
                    <a:lumMod val="75000"/>
                    <a:lumOff val="25000"/>
                  </a:srgbClr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Lorem is simply 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83838">
                    <a:lumMod val="75000"/>
                    <a:lumOff val="25000"/>
                  </a:srgbClr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dummy text of then and scrambled it to make</a:t>
            </a:r>
            <a:r>
              <a:rPr lang="en-US" altLang="ko-KR" sz="1200" b="0" kern="0" baseline="0" dirty="0" smtClean="0">
                <a:solidFill>
                  <a:srgbClr val="383838">
                    <a:lumMod val="75000"/>
                    <a:lumOff val="25000"/>
                  </a:srgbClr>
                </a:solidFill>
                <a:ea typeface="굴림" charset="-127"/>
                <a:cs typeface="Arial" pitchFamily="34" charset="0"/>
              </a:rPr>
              <a:t>.</a:t>
            </a:r>
            <a:endParaRPr kumimoji="0" lang="en-US" altLang="ko-KR" sz="1200" b="0" i="0" u="none" strike="noStrike" kern="0" cap="none" spc="0" normalizeH="0" baseline="0" noProof="0" dirty="0">
              <a:ln>
                <a:noFill/>
              </a:ln>
              <a:solidFill>
                <a:srgbClr val="383838">
                  <a:lumMod val="75000"/>
                  <a:lumOff val="25000"/>
                </a:srgbClr>
              </a:solidFill>
              <a:effectLst/>
              <a:uLnTx/>
              <a:uFillTx/>
              <a:ea typeface="굴림" charset="-127"/>
              <a:cs typeface="Arial" pitchFamily="34" charset="0"/>
            </a:endParaRPr>
          </a:p>
        </p:txBody>
      </p:sp>
      <p:sp>
        <p:nvSpPr>
          <p:cNvPr id="261" name="Text Box 394"/>
          <p:cNvSpPr txBox="1">
            <a:spLocks noChangeArrowheads="1"/>
          </p:cNvSpPr>
          <p:nvPr/>
        </p:nvSpPr>
        <p:spPr bwMode="auto">
          <a:xfrm>
            <a:off x="6255657" y="5490028"/>
            <a:ext cx="1524000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200" i="0" u="none" strike="noStrike" kern="0" cap="none" spc="0" normalizeH="0" baseline="0" noProof="0" dirty="0" smtClean="0">
                <a:ln>
                  <a:noFill/>
                </a:ln>
                <a:solidFill>
                  <a:srgbClr val="383838">
                    <a:lumMod val="75000"/>
                    <a:lumOff val="25000"/>
                  </a:srgbClr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Lorem is simply 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83838">
                    <a:lumMod val="75000"/>
                    <a:lumOff val="25000"/>
                  </a:srgbClr>
                </a:solidFill>
                <a:effectLst/>
                <a:uLnTx/>
                <a:uFillTx/>
                <a:ea typeface="굴림" charset="-127"/>
                <a:cs typeface="Arial" pitchFamily="34" charset="0"/>
              </a:rPr>
              <a:t>dummy text of then and scrambled it to make</a:t>
            </a:r>
            <a:r>
              <a:rPr lang="en-US" altLang="ko-KR" sz="1200" b="0" kern="0" baseline="0" dirty="0" smtClean="0">
                <a:solidFill>
                  <a:srgbClr val="383838">
                    <a:lumMod val="75000"/>
                    <a:lumOff val="25000"/>
                  </a:srgbClr>
                </a:solidFill>
                <a:ea typeface="굴림" charset="-127"/>
                <a:cs typeface="Arial" pitchFamily="34" charset="0"/>
              </a:rPr>
              <a:t>.</a:t>
            </a:r>
            <a:endParaRPr kumimoji="0" lang="en-US" altLang="ko-KR" sz="1200" b="0" i="0" u="none" strike="noStrike" kern="0" cap="none" spc="0" normalizeH="0" baseline="0" noProof="0" dirty="0">
              <a:ln>
                <a:noFill/>
              </a:ln>
              <a:solidFill>
                <a:srgbClr val="383838">
                  <a:lumMod val="75000"/>
                  <a:lumOff val="25000"/>
                </a:srgbClr>
              </a:solidFill>
              <a:effectLst/>
              <a:uLnTx/>
              <a:uFillTx/>
              <a:ea typeface="굴림" charset="-127"/>
              <a:cs typeface="Arial" pitchFamily="34" charset="0"/>
            </a:endParaRPr>
          </a:p>
        </p:txBody>
      </p:sp>
      <p:sp>
        <p:nvSpPr>
          <p:cNvPr id="262" name="AutoShape 64"/>
          <p:cNvSpPr>
            <a:spLocks noChangeArrowheads="1"/>
          </p:cNvSpPr>
          <p:nvPr/>
        </p:nvSpPr>
        <p:spPr bwMode="gray">
          <a:xfrm>
            <a:off x="542925" y="333375"/>
            <a:ext cx="8153400" cy="533400"/>
          </a:xfrm>
          <a:prstGeom prst="roundRect">
            <a:avLst>
              <a:gd name="adj" fmla="val 0"/>
            </a:avLst>
          </a:prstGeom>
          <a:noFill/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kern="0" baseline="0" dirty="0" smtClean="0">
                <a:solidFill>
                  <a:srgbClr val="383838">
                    <a:lumMod val="75000"/>
                    <a:lumOff val="25000"/>
                  </a:srgbClr>
                </a:solidFill>
                <a:ea typeface="굴림" charset="-127"/>
                <a:cs typeface="Arial" pitchFamily="34" charset="0"/>
              </a:rPr>
              <a:t>Globe Puzzle </a:t>
            </a:r>
            <a:r>
              <a:rPr lang="en-US" sz="2400" b="0" kern="0" baseline="0" dirty="0" smtClean="0">
                <a:solidFill>
                  <a:srgbClr val="383838">
                    <a:lumMod val="75000"/>
                    <a:lumOff val="25000"/>
                  </a:srgbClr>
                </a:solidFill>
                <a:ea typeface="굴림" charset="-127"/>
                <a:cs typeface="Arial" pitchFamily="34" charset="0"/>
              </a:rPr>
              <a:t>– Your Text Here – Example Text</a:t>
            </a:r>
          </a:p>
        </p:txBody>
      </p:sp>
    </p:spTree>
    <p:extLst>
      <p:ext uri="{BB962C8B-B14F-4D97-AF65-F5344CB8AC3E}">
        <p14:creationId xmlns:p14="http://schemas.microsoft.com/office/powerpoint/2010/main" val="214083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1">
  <a:themeElements>
    <a:clrScheme name="Default Design 7">
      <a:dk1>
        <a:srgbClr val="00CCFF"/>
      </a:dk1>
      <a:lt1>
        <a:srgbClr val="FFFFFF"/>
      </a:lt1>
      <a:dk2>
        <a:srgbClr val="0066FF"/>
      </a:dk2>
      <a:lt2>
        <a:srgbClr val="0099FF"/>
      </a:lt2>
      <a:accent1>
        <a:srgbClr val="B0B0B0"/>
      </a:accent1>
      <a:accent2>
        <a:srgbClr val="808080"/>
      </a:accent2>
      <a:accent3>
        <a:srgbClr val="FFFFFF"/>
      </a:accent3>
      <a:accent4>
        <a:srgbClr val="00AEDA"/>
      </a:accent4>
      <a:accent5>
        <a:srgbClr val="D4D4D4"/>
      </a:accent5>
      <a:accent6>
        <a:srgbClr val="737373"/>
      </a:accent6>
      <a:hlink>
        <a:srgbClr val="515151"/>
      </a:hlink>
      <a:folHlink>
        <a:srgbClr val="DDDDDD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2E3E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2E3E4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FDC00"/>
        </a:accent1>
        <a:accent2>
          <a:srgbClr val="FF8100"/>
        </a:accent2>
        <a:accent3>
          <a:srgbClr val="FFFFFF"/>
        </a:accent3>
        <a:accent4>
          <a:srgbClr val="000000"/>
        </a:accent4>
        <a:accent5>
          <a:srgbClr val="FFEBAA"/>
        </a:accent5>
        <a:accent6>
          <a:srgbClr val="E77400"/>
        </a:accent6>
        <a:hlink>
          <a:srgbClr val="6F32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C4C4C4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EDEDE"/>
        </a:accent5>
        <a:accent6>
          <a:srgbClr val="737373"/>
        </a:accent6>
        <a:hlink>
          <a:srgbClr val="383838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CCFF"/>
        </a:dk1>
        <a:lt1>
          <a:srgbClr val="FFFFFF"/>
        </a:lt1>
        <a:dk2>
          <a:srgbClr val="0066FF"/>
        </a:dk2>
        <a:lt2>
          <a:srgbClr val="0099FF"/>
        </a:lt2>
        <a:accent1>
          <a:srgbClr val="C4C4C4"/>
        </a:accent1>
        <a:accent2>
          <a:srgbClr val="808080"/>
        </a:accent2>
        <a:accent3>
          <a:srgbClr val="FFFFFF"/>
        </a:accent3>
        <a:accent4>
          <a:srgbClr val="00AEDA"/>
        </a:accent4>
        <a:accent5>
          <a:srgbClr val="DEDEDE"/>
        </a:accent5>
        <a:accent6>
          <a:srgbClr val="737373"/>
        </a:accent6>
        <a:hlink>
          <a:srgbClr val="383838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CCFF"/>
        </a:dk1>
        <a:lt1>
          <a:srgbClr val="FFFFFF"/>
        </a:lt1>
        <a:dk2>
          <a:srgbClr val="0066FF"/>
        </a:dk2>
        <a:lt2>
          <a:srgbClr val="0099FF"/>
        </a:lt2>
        <a:accent1>
          <a:srgbClr val="C4C4C4"/>
        </a:accent1>
        <a:accent2>
          <a:srgbClr val="808080"/>
        </a:accent2>
        <a:accent3>
          <a:srgbClr val="FFFFFF"/>
        </a:accent3>
        <a:accent4>
          <a:srgbClr val="00AEDA"/>
        </a:accent4>
        <a:accent5>
          <a:srgbClr val="DEDEDE"/>
        </a:accent5>
        <a:accent6>
          <a:srgbClr val="737373"/>
        </a:accent6>
        <a:hlink>
          <a:srgbClr val="38383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CCFF"/>
        </a:dk1>
        <a:lt1>
          <a:srgbClr val="FFFFFF"/>
        </a:lt1>
        <a:dk2>
          <a:srgbClr val="0066FF"/>
        </a:dk2>
        <a:lt2>
          <a:srgbClr val="0099FF"/>
        </a:lt2>
        <a:accent1>
          <a:srgbClr val="B0B0B0"/>
        </a:accent1>
        <a:accent2>
          <a:srgbClr val="808080"/>
        </a:accent2>
        <a:accent3>
          <a:srgbClr val="FFFFFF"/>
        </a:accent3>
        <a:accent4>
          <a:srgbClr val="00AEDA"/>
        </a:accent4>
        <a:accent5>
          <a:srgbClr val="D4D4D4"/>
        </a:accent5>
        <a:accent6>
          <a:srgbClr val="737373"/>
        </a:accent6>
        <a:hlink>
          <a:srgbClr val="38383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CCFF"/>
        </a:dk1>
        <a:lt1>
          <a:srgbClr val="FFFFFF"/>
        </a:lt1>
        <a:dk2>
          <a:srgbClr val="0066FF"/>
        </a:dk2>
        <a:lt2>
          <a:srgbClr val="0099FF"/>
        </a:lt2>
        <a:accent1>
          <a:srgbClr val="B0B0B0"/>
        </a:accent1>
        <a:accent2>
          <a:srgbClr val="808080"/>
        </a:accent2>
        <a:accent3>
          <a:srgbClr val="FFFFFF"/>
        </a:accent3>
        <a:accent4>
          <a:srgbClr val="00AEDA"/>
        </a:accent4>
        <a:accent5>
          <a:srgbClr val="D4D4D4"/>
        </a:accent5>
        <a:accent6>
          <a:srgbClr val="737373"/>
        </a:accent6>
        <a:hlink>
          <a:srgbClr val="51515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724</TotalTime>
  <Words>48</Words>
  <Application>Microsoft Office PowerPoint</Application>
  <PresentationFormat>全屏显示(4:3)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굴림</vt:lpstr>
      <vt:lpstr>Arial</vt:lpstr>
      <vt:lpstr>01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pptfans网</dc:title>
  <dc:subject>DG-流程</dc:subject>
  <dc:creator/>
  <cp:keywords>TZ-手动增减;XG-细微;KJ-3D;DH-静态</cp:keywords>
  <dc:description/>
  <cp:lastModifiedBy>Shiqing Tian</cp:lastModifiedBy>
  <cp:revision>67</cp:revision>
  <dcterms:created xsi:type="dcterms:W3CDTF">2010-05-12T07:26:25Z</dcterms:created>
  <dcterms:modified xsi:type="dcterms:W3CDTF">2014-02-11T05:59:26Z</dcterms:modified>
  <cp:category>UDi-逻辑图示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Slide 1</vt:lpwstr>
  </property>
  <property fmtid="{D5CDD505-2E9C-101B-9397-08002B2CF9AE}" pid="3" name="SlideDescription">
    <vt:lpwstr/>
  </property>
</Properties>
</file>