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800600"/>
            <a:ext cx="9144000" cy="20574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41148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rgbClr val="CFCFC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9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81400" y="6153090"/>
            <a:ext cx="259080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Your Text Here</a:t>
            </a:r>
          </a:p>
        </p:txBody>
      </p:sp>
      <p:sp>
        <p:nvSpPr>
          <p:cNvPr id="3" name="Rectangle 2"/>
          <p:cNvSpPr/>
          <p:nvPr/>
        </p:nvSpPr>
        <p:spPr>
          <a:xfrm rot="16200000">
            <a:off x="-66644" y="3587234"/>
            <a:ext cx="1752600" cy="36933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dirty="0" smtClean="0"/>
              <a:t>Example text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rot="5400000" flipH="1" flipV="1">
            <a:off x="-1333500" y="3721100"/>
            <a:ext cx="4800600" cy="1588"/>
          </a:xfrm>
          <a:prstGeom prst="straightConnector1">
            <a:avLst/>
          </a:prstGeom>
          <a:ln w="57150">
            <a:solidFill>
              <a:srgbClr val="4D4D4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036320" y="6096000"/>
            <a:ext cx="7345680" cy="794"/>
          </a:xfrm>
          <a:prstGeom prst="straightConnector1">
            <a:avLst/>
          </a:prstGeom>
          <a:ln w="57150">
            <a:solidFill>
              <a:srgbClr val="4D4D4D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785025" y="5544235"/>
            <a:ext cx="13716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5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8" name="Rectangle 7"/>
          <p:cNvSpPr/>
          <p:nvPr/>
        </p:nvSpPr>
        <p:spPr>
          <a:xfrm rot="16200000">
            <a:off x="1097548" y="4757933"/>
            <a:ext cx="66675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5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10" name="Rectangle 9"/>
          <p:cNvSpPr/>
          <p:nvPr/>
        </p:nvSpPr>
        <p:spPr>
          <a:xfrm rot="16200000">
            <a:off x="1097548" y="3805433"/>
            <a:ext cx="66675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5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11" name="Rectangle 10"/>
          <p:cNvSpPr/>
          <p:nvPr/>
        </p:nvSpPr>
        <p:spPr>
          <a:xfrm rot="16200000">
            <a:off x="1097547" y="2910083"/>
            <a:ext cx="66675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5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12" name="Rectangle 11"/>
          <p:cNvSpPr/>
          <p:nvPr/>
        </p:nvSpPr>
        <p:spPr>
          <a:xfrm rot="16200000">
            <a:off x="1097547" y="2021083"/>
            <a:ext cx="66675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5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Text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739900" y="4470400"/>
            <a:ext cx="1480743" cy="838200"/>
            <a:chOff x="6705600" y="0"/>
            <a:chExt cx="2012950" cy="901700"/>
          </a:xfrm>
        </p:grpSpPr>
        <p:sp>
          <p:nvSpPr>
            <p:cNvPr id="21" name="Rounded Rectangle 20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4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753913" y="3556000"/>
            <a:ext cx="1480743" cy="838200"/>
            <a:chOff x="6705600" y="0"/>
            <a:chExt cx="2012950" cy="901700"/>
          </a:xfrm>
        </p:grpSpPr>
        <p:sp>
          <p:nvSpPr>
            <p:cNvPr id="25" name="Rounded Rectangle 24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4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3575981" y="4753429"/>
            <a:ext cx="8810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Text Here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3287207" y="1752600"/>
            <a:ext cx="1480743" cy="838200"/>
            <a:chOff x="6705600" y="0"/>
            <a:chExt cx="2012950" cy="901700"/>
          </a:xfrm>
        </p:grpSpPr>
        <p:sp>
          <p:nvSpPr>
            <p:cNvPr id="29" name="Rounded Rectangle 28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288375" y="2667000"/>
            <a:ext cx="1480743" cy="838200"/>
            <a:chOff x="6705600" y="0"/>
            <a:chExt cx="2012950" cy="901700"/>
          </a:xfrm>
        </p:grpSpPr>
        <p:sp>
          <p:nvSpPr>
            <p:cNvPr id="32" name="Rounded Rectangle 31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746907" y="2667000"/>
            <a:ext cx="1480743" cy="838200"/>
            <a:chOff x="6705600" y="0"/>
            <a:chExt cx="2012950" cy="901700"/>
          </a:xfrm>
        </p:grpSpPr>
        <p:sp>
          <p:nvSpPr>
            <p:cNvPr id="35" name="Rounded Rectangle 34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746907" y="1760220"/>
            <a:ext cx="1480743" cy="838200"/>
            <a:chOff x="6705600" y="0"/>
            <a:chExt cx="2012950" cy="901700"/>
          </a:xfrm>
        </p:grpSpPr>
        <p:sp>
          <p:nvSpPr>
            <p:cNvPr id="38" name="Rounded Rectangle 37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288375" y="3556000"/>
            <a:ext cx="1480743" cy="838200"/>
            <a:chOff x="6705600" y="0"/>
            <a:chExt cx="2012950" cy="901700"/>
          </a:xfrm>
        </p:grpSpPr>
        <p:sp>
          <p:nvSpPr>
            <p:cNvPr id="41" name="Rounded Rectangle 40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290710" y="4451350"/>
            <a:ext cx="1480743" cy="838200"/>
            <a:chOff x="6705600" y="0"/>
            <a:chExt cx="2012950" cy="901700"/>
          </a:xfrm>
        </p:grpSpPr>
        <p:sp>
          <p:nvSpPr>
            <p:cNvPr id="44" name="Rounded Rectangle 43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4">
                    <a:lumMod val="5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</a:gradFill>
            <a:ln w="12700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843857" y="3556000"/>
            <a:ext cx="1480743" cy="838200"/>
            <a:chOff x="6705600" y="0"/>
            <a:chExt cx="2012950" cy="901700"/>
          </a:xfrm>
        </p:grpSpPr>
        <p:sp>
          <p:nvSpPr>
            <p:cNvPr id="47" name="Rounded Rectangle 46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843857" y="4457700"/>
            <a:ext cx="1480743" cy="838200"/>
            <a:chOff x="6705600" y="0"/>
            <a:chExt cx="2012950" cy="901700"/>
          </a:xfrm>
        </p:grpSpPr>
        <p:sp>
          <p:nvSpPr>
            <p:cNvPr id="50" name="Rounded Rectangle 49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2" name="AutoShape 64"/>
          <p:cNvSpPr>
            <a:spLocks noChangeArrowheads="1"/>
          </p:cNvSpPr>
          <p:nvPr/>
        </p:nvSpPr>
        <p:spPr bwMode="gray">
          <a:xfrm>
            <a:off x="609600" y="4572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Risk Matrix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130" name="Group 129"/>
          <p:cNvGrpSpPr/>
          <p:nvPr/>
        </p:nvGrpSpPr>
        <p:grpSpPr>
          <a:xfrm>
            <a:off x="6384570" y="1752600"/>
            <a:ext cx="1480743" cy="838200"/>
            <a:chOff x="6705600" y="0"/>
            <a:chExt cx="2012950" cy="901700"/>
          </a:xfrm>
        </p:grpSpPr>
        <p:sp>
          <p:nvSpPr>
            <p:cNvPr id="131" name="Rounded Rectangle 130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accent5">
                    <a:lumMod val="50000"/>
                  </a:schemeClr>
                </a:gs>
                <a:gs pos="100000">
                  <a:schemeClr val="accent6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6384570" y="2667000"/>
            <a:ext cx="1480743" cy="838200"/>
            <a:chOff x="6705600" y="0"/>
            <a:chExt cx="2012950" cy="901700"/>
          </a:xfrm>
        </p:grpSpPr>
        <p:sp>
          <p:nvSpPr>
            <p:cNvPr id="134" name="Rounded Rectangle 133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6386907" y="4457700"/>
            <a:ext cx="1480743" cy="838200"/>
            <a:chOff x="6705600" y="0"/>
            <a:chExt cx="2012950" cy="901700"/>
          </a:xfrm>
        </p:grpSpPr>
        <p:sp>
          <p:nvSpPr>
            <p:cNvPr id="140" name="Rounded Rectangle 139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chemeClr val="bg2">
                    <a:lumMod val="50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4841520" y="1752600"/>
            <a:ext cx="1480743" cy="838200"/>
            <a:chOff x="6705600" y="0"/>
            <a:chExt cx="2012950" cy="901700"/>
          </a:xfrm>
        </p:grpSpPr>
        <p:sp>
          <p:nvSpPr>
            <p:cNvPr id="143" name="Rounded Rectangle 142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4830257" y="2676525"/>
            <a:ext cx="1480743" cy="838200"/>
            <a:chOff x="6705600" y="0"/>
            <a:chExt cx="2012950" cy="901700"/>
          </a:xfrm>
        </p:grpSpPr>
        <p:sp>
          <p:nvSpPr>
            <p:cNvPr id="152" name="Rounded Rectangle 151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6392357" y="3562350"/>
            <a:ext cx="1480743" cy="838200"/>
            <a:chOff x="6705600" y="0"/>
            <a:chExt cx="2012950" cy="901700"/>
          </a:xfrm>
        </p:grpSpPr>
        <p:sp>
          <p:nvSpPr>
            <p:cNvPr id="155" name="Rounded Rectangle 154"/>
            <p:cNvSpPr/>
            <p:nvPr/>
          </p:nvSpPr>
          <p:spPr>
            <a:xfrm>
              <a:off x="6705600" y="0"/>
              <a:ext cx="2012950" cy="901700"/>
            </a:xfrm>
            <a:prstGeom prst="roundRect">
              <a:avLst>
                <a:gd name="adj" fmla="val 10695"/>
              </a:avLst>
            </a:prstGeom>
            <a:gradFill>
              <a:gsLst>
                <a:gs pos="1000">
                  <a:srgbClr val="EE0000"/>
                </a:gs>
                <a:gs pos="100000">
                  <a:srgbClr val="E96717"/>
                </a:gs>
              </a:gsLst>
              <a:lin ang="5400000" scaled="1"/>
            </a:gradFill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Freeform 6"/>
            <p:cNvSpPr>
              <a:spLocks/>
            </p:cNvSpPr>
            <p:nvPr/>
          </p:nvSpPr>
          <p:spPr bwMode="auto">
            <a:xfrm>
              <a:off x="6778625" y="57555"/>
              <a:ext cx="1879600" cy="430990"/>
            </a:xfrm>
            <a:custGeom>
              <a:avLst/>
              <a:gdLst/>
              <a:ahLst/>
              <a:cxnLst>
                <a:cxn ang="0">
                  <a:pos x="506" y="0"/>
                </a:cxn>
                <a:cxn ang="0">
                  <a:pos x="26" y="0"/>
                </a:cxn>
                <a:cxn ang="0">
                  <a:pos x="0" y="26"/>
                </a:cxn>
                <a:cxn ang="0">
                  <a:pos x="0" y="102"/>
                </a:cxn>
                <a:cxn ang="0">
                  <a:pos x="268" y="122"/>
                </a:cxn>
                <a:cxn ang="0">
                  <a:pos x="532" y="103"/>
                </a:cxn>
                <a:cxn ang="0">
                  <a:pos x="532" y="26"/>
                </a:cxn>
                <a:cxn ang="0">
                  <a:pos x="506" y="0"/>
                </a:cxn>
              </a:cxnLst>
              <a:rect l="0" t="0" r="r" b="b"/>
              <a:pathLst>
                <a:path w="532" h="122">
                  <a:moveTo>
                    <a:pt x="506" y="0"/>
                  </a:moveTo>
                  <a:cubicBezTo>
                    <a:pt x="26" y="0"/>
                    <a:pt x="26" y="0"/>
                    <a:pt x="26" y="0"/>
                  </a:cubicBezTo>
                  <a:cubicBezTo>
                    <a:pt x="11" y="0"/>
                    <a:pt x="0" y="12"/>
                    <a:pt x="0" y="26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85" y="115"/>
                    <a:pt x="175" y="122"/>
                    <a:pt x="268" y="122"/>
                  </a:cubicBezTo>
                  <a:cubicBezTo>
                    <a:pt x="360" y="122"/>
                    <a:pt x="448" y="115"/>
                    <a:pt x="532" y="103"/>
                  </a:cubicBezTo>
                  <a:cubicBezTo>
                    <a:pt x="532" y="26"/>
                    <a:pt x="532" y="26"/>
                    <a:pt x="532" y="26"/>
                  </a:cubicBezTo>
                  <a:cubicBezTo>
                    <a:pt x="532" y="12"/>
                    <a:pt x="520" y="0"/>
                    <a:pt x="506" y="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90000"/>
                  </a:schemeClr>
                </a:gs>
                <a:gs pos="100000">
                  <a:schemeClr val="bg1">
                    <a:alpha val="11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7" name="Rectangle 156"/>
          <p:cNvSpPr/>
          <p:nvPr/>
        </p:nvSpPr>
        <p:spPr>
          <a:xfrm>
            <a:off x="3328075" y="5544235"/>
            <a:ext cx="13716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5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4937800" y="5544235"/>
            <a:ext cx="13716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5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159" name="Rectangle 158"/>
          <p:cNvSpPr/>
          <p:nvPr/>
        </p:nvSpPr>
        <p:spPr>
          <a:xfrm>
            <a:off x="6452275" y="5544235"/>
            <a:ext cx="13716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500" kern="0" dirty="0" smtClean="0">
                <a:solidFill>
                  <a:schemeClr val="tx1">
                    <a:lumMod val="50000"/>
                  </a:schemeClr>
                </a:solidFill>
                <a:ea typeface="굴림" charset="-127"/>
                <a:cs typeface="Arial" pitchFamily="34" charset="0"/>
              </a:rPr>
              <a:t>Example text</a:t>
            </a:r>
          </a:p>
        </p:txBody>
      </p:sp>
    </p:spTree>
    <p:extLst>
      <p:ext uri="{BB962C8B-B14F-4D97-AF65-F5344CB8AC3E}">
        <p14:creationId xmlns:p14="http://schemas.microsoft.com/office/powerpoint/2010/main" val="147686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4553311</TotalTime>
  <Words>25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맑은 고딕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CT-条型</dc:subject>
  <dc:creator/>
  <cp:keywords>TZ-手动增减;XG-高光;KJ-平面;DH-静态</cp:keywords>
  <dc:description/>
  <cp:lastModifiedBy>Shiqing Tian</cp:lastModifiedBy>
  <cp:revision>585</cp:revision>
  <dcterms:created xsi:type="dcterms:W3CDTF">2010-07-23T09:33:49Z</dcterms:created>
  <dcterms:modified xsi:type="dcterms:W3CDTF">2014-02-11T06:10:25Z</dcterms:modified>
  <cp:category>UDi-数据图表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