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A1FCC-3EED-4215-B379-5E64E31DA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fld id="{304EFC7C-CB7F-42AC-9B96-D553724A8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9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73" name="Picture 41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913" y="2624138"/>
            <a:ext cx="1258887" cy="2100262"/>
          </a:xfrm>
          <a:prstGeom prst="rect">
            <a:avLst/>
          </a:prstGeom>
          <a:noFill/>
        </p:spPr>
      </p:pic>
      <p:pic>
        <p:nvPicPr>
          <p:cNvPr id="376874" name="Picture 4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0675" y="685800"/>
            <a:ext cx="1138238" cy="1657350"/>
          </a:xfrm>
          <a:prstGeom prst="rect">
            <a:avLst/>
          </a:prstGeom>
          <a:noFill/>
        </p:spPr>
      </p:pic>
      <p:pic>
        <p:nvPicPr>
          <p:cNvPr id="376875" name="Picture 43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6913" y="5105400"/>
            <a:ext cx="552450" cy="1014413"/>
          </a:xfrm>
          <a:prstGeom prst="rect">
            <a:avLst/>
          </a:prstGeom>
          <a:noFill/>
        </p:spPr>
      </p:pic>
      <p:grpSp>
        <p:nvGrpSpPr>
          <p:cNvPr id="376880" name="Group 48"/>
          <p:cNvGrpSpPr>
            <a:grpSpLocks/>
          </p:cNvGrpSpPr>
          <p:nvPr/>
        </p:nvGrpSpPr>
        <p:grpSpPr bwMode="auto">
          <a:xfrm>
            <a:off x="1219200" y="1055688"/>
            <a:ext cx="4876800" cy="1154112"/>
            <a:chOff x="864" y="2482"/>
            <a:chExt cx="3936" cy="932"/>
          </a:xfrm>
        </p:grpSpPr>
        <p:sp>
          <p:nvSpPr>
            <p:cNvPr id="376881" name="Freeform 49"/>
            <p:cNvSpPr>
              <a:spLocks/>
            </p:cNvSpPr>
            <p:nvPr/>
          </p:nvSpPr>
          <p:spPr bwMode="auto">
            <a:xfrm>
              <a:off x="864" y="2482"/>
              <a:ext cx="3936" cy="916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6882" name="Freeform 50"/>
            <p:cNvSpPr>
              <a:spLocks/>
            </p:cNvSpPr>
            <p:nvPr/>
          </p:nvSpPr>
          <p:spPr bwMode="auto">
            <a:xfrm>
              <a:off x="864" y="2498"/>
              <a:ext cx="3936" cy="916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6883" name="Freeform 51"/>
            <p:cNvSpPr>
              <a:spLocks noEditPoints="1"/>
            </p:cNvSpPr>
            <p:nvPr/>
          </p:nvSpPr>
          <p:spPr bwMode="auto">
            <a:xfrm>
              <a:off x="909" y="2543"/>
              <a:ext cx="3846" cy="826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6884" name="Group 52"/>
          <p:cNvGrpSpPr>
            <a:grpSpLocks/>
          </p:cNvGrpSpPr>
          <p:nvPr/>
        </p:nvGrpSpPr>
        <p:grpSpPr bwMode="auto">
          <a:xfrm>
            <a:off x="1219200" y="3146425"/>
            <a:ext cx="4876800" cy="1154113"/>
            <a:chOff x="864" y="2482"/>
            <a:chExt cx="3936" cy="932"/>
          </a:xfrm>
        </p:grpSpPr>
        <p:sp>
          <p:nvSpPr>
            <p:cNvPr id="376885" name="Freeform 53"/>
            <p:cNvSpPr>
              <a:spLocks/>
            </p:cNvSpPr>
            <p:nvPr/>
          </p:nvSpPr>
          <p:spPr bwMode="auto">
            <a:xfrm>
              <a:off x="864" y="2482"/>
              <a:ext cx="3936" cy="916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6886" name="Freeform 54"/>
            <p:cNvSpPr>
              <a:spLocks/>
            </p:cNvSpPr>
            <p:nvPr/>
          </p:nvSpPr>
          <p:spPr bwMode="auto">
            <a:xfrm>
              <a:off x="864" y="2498"/>
              <a:ext cx="3936" cy="916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6887" name="Freeform 55"/>
            <p:cNvSpPr>
              <a:spLocks noEditPoints="1"/>
            </p:cNvSpPr>
            <p:nvPr/>
          </p:nvSpPr>
          <p:spPr bwMode="auto">
            <a:xfrm>
              <a:off x="909" y="2543"/>
              <a:ext cx="3846" cy="826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6888" name="Group 56"/>
          <p:cNvGrpSpPr>
            <a:grpSpLocks/>
          </p:cNvGrpSpPr>
          <p:nvPr/>
        </p:nvGrpSpPr>
        <p:grpSpPr bwMode="auto">
          <a:xfrm>
            <a:off x="1219200" y="5073650"/>
            <a:ext cx="4876800" cy="1154113"/>
            <a:chOff x="864" y="2482"/>
            <a:chExt cx="3936" cy="932"/>
          </a:xfrm>
        </p:grpSpPr>
        <p:sp>
          <p:nvSpPr>
            <p:cNvPr id="376889" name="Freeform 57"/>
            <p:cNvSpPr>
              <a:spLocks/>
            </p:cNvSpPr>
            <p:nvPr/>
          </p:nvSpPr>
          <p:spPr bwMode="auto">
            <a:xfrm>
              <a:off x="864" y="2482"/>
              <a:ext cx="3936" cy="916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6890" name="Freeform 58"/>
            <p:cNvSpPr>
              <a:spLocks/>
            </p:cNvSpPr>
            <p:nvPr/>
          </p:nvSpPr>
          <p:spPr bwMode="auto">
            <a:xfrm>
              <a:off x="864" y="2498"/>
              <a:ext cx="3936" cy="916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6891" name="Freeform 59"/>
            <p:cNvSpPr>
              <a:spLocks noEditPoints="1"/>
            </p:cNvSpPr>
            <p:nvPr/>
          </p:nvSpPr>
          <p:spPr bwMode="auto">
            <a:xfrm>
              <a:off x="909" y="2543"/>
              <a:ext cx="3846" cy="826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6892" name="Text Box 60"/>
          <p:cNvSpPr txBox="1">
            <a:spLocks noChangeArrowheads="1"/>
          </p:cNvSpPr>
          <p:nvPr/>
        </p:nvSpPr>
        <p:spPr bwMode="auto">
          <a:xfrm rot="16200000">
            <a:off x="2566987" y="393701"/>
            <a:ext cx="581025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0" hangingPunct="0"/>
            <a:r>
              <a:rPr lang="en-US" altLang="ko-KR" sz="2600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376893" name="Text Box 61"/>
          <p:cNvSpPr txBox="1">
            <a:spLocks noChangeArrowheads="1"/>
          </p:cNvSpPr>
          <p:nvPr/>
        </p:nvSpPr>
        <p:spPr bwMode="auto">
          <a:xfrm rot="16200000">
            <a:off x="2566987" y="2462213"/>
            <a:ext cx="581025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0" hangingPunct="0"/>
            <a:r>
              <a:rPr lang="en-US" altLang="ko-KR" sz="2600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376894" name="Text Box 62"/>
          <p:cNvSpPr txBox="1">
            <a:spLocks noChangeArrowheads="1"/>
          </p:cNvSpPr>
          <p:nvPr/>
        </p:nvSpPr>
        <p:spPr bwMode="auto">
          <a:xfrm rot="16200000">
            <a:off x="2566987" y="4395788"/>
            <a:ext cx="581025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0" hangingPunct="0"/>
            <a:r>
              <a:rPr lang="en-US" altLang="ko-KR" sz="2600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</p:spTree>
    <p:extLst>
      <p:ext uri="{BB962C8B-B14F-4D97-AF65-F5344CB8AC3E}">
        <p14:creationId xmlns:p14="http://schemas.microsoft.com/office/powerpoint/2010/main" val="35291935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2394</TotalTime>
  <Words>9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TZ-手动增减;XG-渐变;KJ-平面;DH-静态</cp:keywords>
  <dc:description/>
  <cp:lastModifiedBy>Shiqing Tian</cp:lastModifiedBy>
  <cp:revision>70</cp:revision>
  <dcterms:created xsi:type="dcterms:W3CDTF">2009-08-17T12:38:25Z</dcterms:created>
  <dcterms:modified xsi:type="dcterms:W3CDTF">2014-02-11T05:58:57Z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