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228D1-CD6F-43E3-821E-F356800A21F1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A325D-5960-4054-90A0-FC4C4E593F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87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8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9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chemeClr val="bg1"/>
            </a:gs>
            <a:gs pos="47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00175" y="2609850"/>
            <a:ext cx="1038225" cy="233362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Pentagon 24"/>
          <p:cNvSpPr/>
          <p:nvPr/>
        </p:nvSpPr>
        <p:spPr>
          <a:xfrm>
            <a:off x="1379507" y="2590800"/>
            <a:ext cx="6329093" cy="2362200"/>
          </a:xfrm>
          <a:prstGeom prst="homePlate">
            <a:avLst>
              <a:gd name="adj" fmla="val 0"/>
            </a:avLst>
          </a:prstGeom>
          <a:gradFill>
            <a:gsLst>
              <a:gs pos="100000">
                <a:schemeClr val="bg1"/>
              </a:gs>
              <a:gs pos="57000">
                <a:schemeClr val="bg1">
                  <a:alpha val="0"/>
                </a:schemeClr>
              </a:gs>
              <a:gs pos="2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0"/>
          </a:gradFill>
          <a:ln w="38100">
            <a:gradFill>
              <a:gsLst>
                <a:gs pos="27000">
                  <a:schemeClr val="bg1">
                    <a:lumMod val="95000"/>
                  </a:schemeClr>
                </a:gs>
                <a:gs pos="65000">
                  <a:srgbClr val="434343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gray">
          <a:xfrm>
            <a:off x="613229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3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 rot="5400000">
            <a:off x="7381847" y="3419447"/>
            <a:ext cx="20573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FINISH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403131" y="1981200"/>
          <a:ext cx="6293064" cy="42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</a:tblGrid>
              <a:tr h="42185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Apr 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394"/>
          <p:cNvSpPr txBox="1">
            <a:spLocks noChangeArrowheads="1"/>
          </p:cNvSpPr>
          <p:nvPr/>
        </p:nvSpPr>
        <p:spPr bwMode="auto">
          <a:xfrm rot="16200000">
            <a:off x="-490112" y="3508345"/>
            <a:ext cx="2336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14" name="Text Box 394"/>
          <p:cNvSpPr txBox="1">
            <a:spLocks noChangeArrowheads="1"/>
          </p:cNvSpPr>
          <p:nvPr/>
        </p:nvSpPr>
        <p:spPr bwMode="auto">
          <a:xfrm>
            <a:off x="1358900" y="5124450"/>
            <a:ext cx="1143000" cy="658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855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23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TZ-手动增减;XG-高光;KJ-平面;DH-静态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