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C9D33-11EC-452A-88BF-6CC295A24239}" type="datetimeFigureOut">
              <a:rPr lang="zh-CN" altLang="en-US" smtClean="0"/>
              <a:t>2014/2/11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7E79D-8343-453B-AE6F-4445C4B15D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0431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A6A60-729C-457C-9821-6957C2B2B31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03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47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0" y="0"/>
            <a:ext cx="9144000" cy="377952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2057400" y="1380634"/>
            <a:ext cx="6096000" cy="1254077"/>
          </a:xfrm>
          <a:prstGeom prst="roundRect">
            <a:avLst>
              <a:gd name="adj" fmla="val 5881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67000">
                <a:schemeClr val="bg1"/>
              </a:gs>
            </a:gsLst>
            <a:lin ang="5400000" scaled="0"/>
          </a:gradFill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Chevron 11"/>
          <p:cNvSpPr/>
          <p:nvPr/>
        </p:nvSpPr>
        <p:spPr>
          <a:xfrm rot="5400000">
            <a:off x="582475" y="1734520"/>
            <a:ext cx="1712564" cy="1066800"/>
          </a:xfrm>
          <a:prstGeom prst="chevron">
            <a:avLst>
              <a:gd name="adj" fmla="val 43967"/>
            </a:avLst>
          </a:prstGeom>
          <a:gradFill>
            <a:gsLst>
              <a:gs pos="100000">
                <a:schemeClr val="accent1"/>
              </a:gs>
              <a:gs pos="50000">
                <a:schemeClr val="accent2"/>
              </a:gs>
            </a:gsLst>
            <a:lin ang="162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 Box 394"/>
          <p:cNvSpPr txBox="1">
            <a:spLocks noChangeArrowheads="1"/>
          </p:cNvSpPr>
          <p:nvPr/>
        </p:nvSpPr>
        <p:spPr bwMode="auto">
          <a:xfrm>
            <a:off x="911817" y="2145268"/>
            <a:ext cx="102288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36" name="Text Box 394"/>
          <p:cNvSpPr txBox="1">
            <a:spLocks noChangeArrowheads="1"/>
          </p:cNvSpPr>
          <p:nvPr/>
        </p:nvSpPr>
        <p:spPr bwMode="auto">
          <a:xfrm>
            <a:off x="2242088" y="1584702"/>
            <a:ext cx="5682712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  Lorem is simply dummy text of then and scrambled it to make a type specimen book. It has survived not onvece.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  Lorem is simply dummy text of then and scrambled it to make a type specimen book. It has survived not onvece. </a:t>
            </a:r>
            <a:endParaRPr lang="en-US" altLang="ko-KR" sz="1200" kern="0" dirty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44" name="AutoShape 64"/>
          <p:cNvSpPr>
            <a:spLocks noChangeArrowheads="1"/>
          </p:cNvSpPr>
          <p:nvPr/>
        </p:nvSpPr>
        <p:spPr bwMode="gray">
          <a:xfrm>
            <a:off x="685800" y="273803"/>
            <a:ext cx="7696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9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Chevron List – Your Text Here </a:t>
            </a:r>
            <a:endParaRPr lang="en-US" sz="3900" kern="0" dirty="0" smtClean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057400" y="2953712"/>
            <a:ext cx="6096000" cy="1254077"/>
          </a:xfrm>
          <a:prstGeom prst="roundRect">
            <a:avLst>
              <a:gd name="adj" fmla="val 5881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67000">
                <a:schemeClr val="bg1"/>
              </a:gs>
            </a:gsLst>
            <a:lin ang="5400000" scaled="0"/>
          </a:gradFill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Chevron 20"/>
          <p:cNvSpPr/>
          <p:nvPr/>
        </p:nvSpPr>
        <p:spPr>
          <a:xfrm rot="5400000">
            <a:off x="582475" y="3307598"/>
            <a:ext cx="1712564" cy="1066800"/>
          </a:xfrm>
          <a:prstGeom prst="chevron">
            <a:avLst>
              <a:gd name="adj" fmla="val 43967"/>
            </a:avLst>
          </a:prstGeom>
          <a:gradFill>
            <a:gsLst>
              <a:gs pos="100000">
                <a:schemeClr val="accent1"/>
              </a:gs>
              <a:gs pos="50000">
                <a:schemeClr val="accent2"/>
              </a:gs>
            </a:gsLst>
            <a:lin ang="162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 Box 394"/>
          <p:cNvSpPr txBox="1">
            <a:spLocks noChangeArrowheads="1"/>
          </p:cNvSpPr>
          <p:nvPr/>
        </p:nvSpPr>
        <p:spPr bwMode="auto">
          <a:xfrm>
            <a:off x="911817" y="3718346"/>
            <a:ext cx="102288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23" name="Text Box 394"/>
          <p:cNvSpPr txBox="1">
            <a:spLocks noChangeArrowheads="1"/>
          </p:cNvSpPr>
          <p:nvPr/>
        </p:nvSpPr>
        <p:spPr bwMode="auto">
          <a:xfrm>
            <a:off x="2242088" y="3157780"/>
            <a:ext cx="5682712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  Lorem is simply dummy text of then and scrambled it to make a type specimen book. It has survived not onvece.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  Lorem is simply dummy text of then and scrambled it to make a type specimen book. It has survived not onvece. </a:t>
            </a:r>
            <a:endParaRPr lang="en-US" altLang="ko-KR" sz="1200" kern="0" dirty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057400" y="4495793"/>
            <a:ext cx="6096000" cy="1254077"/>
          </a:xfrm>
          <a:prstGeom prst="roundRect">
            <a:avLst>
              <a:gd name="adj" fmla="val 5881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67000">
                <a:schemeClr val="bg1"/>
              </a:gs>
            </a:gsLst>
            <a:lin ang="5400000" scaled="0"/>
          </a:gradFill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Chevron 26"/>
          <p:cNvSpPr/>
          <p:nvPr/>
        </p:nvSpPr>
        <p:spPr>
          <a:xfrm rot="5400000">
            <a:off x="582475" y="4849679"/>
            <a:ext cx="1712564" cy="1066800"/>
          </a:xfrm>
          <a:prstGeom prst="chevron">
            <a:avLst>
              <a:gd name="adj" fmla="val 43967"/>
            </a:avLst>
          </a:prstGeom>
          <a:gradFill>
            <a:gsLst>
              <a:gs pos="100000">
                <a:schemeClr val="accent1"/>
              </a:gs>
              <a:gs pos="50000">
                <a:schemeClr val="accent2"/>
              </a:gs>
            </a:gsLst>
            <a:lin ang="162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Text Box 394"/>
          <p:cNvSpPr txBox="1">
            <a:spLocks noChangeArrowheads="1"/>
          </p:cNvSpPr>
          <p:nvPr/>
        </p:nvSpPr>
        <p:spPr bwMode="auto">
          <a:xfrm>
            <a:off x="911817" y="5260427"/>
            <a:ext cx="102288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34" name="Text Box 394"/>
          <p:cNvSpPr txBox="1">
            <a:spLocks noChangeArrowheads="1"/>
          </p:cNvSpPr>
          <p:nvPr/>
        </p:nvSpPr>
        <p:spPr bwMode="auto">
          <a:xfrm>
            <a:off x="2242088" y="4699861"/>
            <a:ext cx="5682712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  Lorem is simply dummy text of then and scrambled it to make a type specimen book. It has survived not onvece.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  Lorem is simply dummy text of then and scrambled it to make a type specimen book. It has survived not onvece. </a:t>
            </a:r>
            <a:endParaRPr lang="en-US" altLang="ko-KR" sz="1200" kern="0" dirty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52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evron List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</TotalTime>
  <Words>154</Words>
  <Application>Microsoft Office PowerPoint</Application>
  <PresentationFormat>全屏显示(4:3)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굴림</vt:lpstr>
      <vt:lpstr>宋体</vt:lpstr>
      <vt:lpstr>Arial</vt:lpstr>
      <vt:lpstr>Calibri</vt:lpstr>
      <vt:lpstr>Chevron Lists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DG-流程</dc:subject>
  <dc:creator/>
  <cp:keywords>TZ-手动增减;XG-高光;KJ-平面;DH-静态</cp:keywords>
  <dc:description/>
  <cp:lastModifiedBy>Shiqing Tian</cp:lastModifiedBy>
  <cp:revision>38</cp:revision>
  <dcterms:created xsi:type="dcterms:W3CDTF">2009-09-11T09:44:44Z</dcterms:created>
  <dcterms:modified xsi:type="dcterms:W3CDTF">2014-02-11T05:57:41Z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