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9B0B9-8197-48C2-BC76-EFE873BC44DE}" type="datetimeFigureOut">
              <a:rPr lang="zh-CN" altLang="en-US" smtClean="0"/>
              <a:t>2014/2/11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B2164-F9AC-4B1E-AC0C-1143823B01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0720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A6A60-729C-457C-9821-6957C2B2B31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15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60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4000">
              <a:schemeClr val="bg1"/>
            </a:gs>
            <a:gs pos="31000">
              <a:schemeClr val="tx1">
                <a:lumMod val="75000"/>
              </a:schemeClr>
            </a:gs>
            <a:gs pos="11000">
              <a:srgbClr val="0000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entagon 107"/>
          <p:cNvSpPr/>
          <p:nvPr/>
        </p:nvSpPr>
        <p:spPr>
          <a:xfrm>
            <a:off x="990600" y="1912412"/>
            <a:ext cx="7391400" cy="3124200"/>
          </a:xfrm>
          <a:prstGeom prst="homePlate">
            <a:avLst>
              <a:gd name="adj" fmla="val 38327"/>
            </a:avLst>
          </a:prstGeom>
          <a:solidFill>
            <a:schemeClr val="bg1"/>
          </a:solidFill>
          <a:ln w="12700">
            <a:solidFill>
              <a:schemeClr val="tx1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AutoShape 64"/>
          <p:cNvSpPr>
            <a:spLocks noChangeArrowheads="1"/>
          </p:cNvSpPr>
          <p:nvPr/>
        </p:nvSpPr>
        <p:spPr bwMode="gray">
          <a:xfrm>
            <a:off x="533400" y="457200"/>
            <a:ext cx="8077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Project Timeline </a:t>
            </a:r>
            <a:r>
              <a:rPr lang="en-US" sz="30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996951" y="1917698"/>
          <a:ext cx="6181612" cy="3105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5403"/>
                <a:gridCol w="1545403"/>
                <a:gridCol w="1545403"/>
                <a:gridCol w="1545403"/>
              </a:tblGrid>
              <a:tr h="455066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Phase 1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Phase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41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Phase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Phase 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6500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Your Text Here</a:t>
                      </a:r>
                    </a:p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Your Text Here </a:t>
                      </a:r>
                    </a:p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Your Text Here 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Your Text Here</a:t>
                      </a:r>
                    </a:p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Your Text Here </a:t>
                      </a:r>
                    </a:p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Your Text Here</a:t>
                      </a:r>
                    </a:p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Your Text Here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Your Text Here</a:t>
                      </a:r>
                    </a:p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Your Text Here </a:t>
                      </a:r>
                    </a:p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Your Text Here</a:t>
                      </a:r>
                    </a:p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Your Text Here</a:t>
                      </a:r>
                    </a:p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Your Text Here</a:t>
                      </a:r>
                    </a:p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Your Text Here</a:t>
                      </a:r>
                    </a:p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Your Text Here</a:t>
                      </a:r>
                    </a:p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Your Text Here</a:t>
                      </a:r>
                    </a:p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Your Text Here </a:t>
                      </a:r>
                    </a:p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Your Text Here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5" name="Text Box 394"/>
          <p:cNvSpPr txBox="1">
            <a:spLocks noChangeArrowheads="1"/>
          </p:cNvSpPr>
          <p:nvPr/>
        </p:nvSpPr>
        <p:spPr bwMode="auto">
          <a:xfrm rot="16200000">
            <a:off x="-214312" y="3269695"/>
            <a:ext cx="157162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START</a:t>
            </a:r>
          </a:p>
        </p:txBody>
      </p:sp>
      <p:sp>
        <p:nvSpPr>
          <p:cNvPr id="44" name="Text Box 394"/>
          <p:cNvSpPr txBox="1">
            <a:spLocks noChangeArrowheads="1"/>
          </p:cNvSpPr>
          <p:nvPr/>
        </p:nvSpPr>
        <p:spPr bwMode="auto">
          <a:xfrm rot="5400000">
            <a:off x="8148607" y="3296714"/>
            <a:ext cx="1133475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FINISH</a:t>
            </a:r>
          </a:p>
        </p:txBody>
      </p:sp>
      <p:sp>
        <p:nvSpPr>
          <p:cNvPr id="49" name="Text Box 394"/>
          <p:cNvSpPr txBox="1">
            <a:spLocks noChangeArrowheads="1"/>
          </p:cNvSpPr>
          <p:nvPr/>
        </p:nvSpPr>
        <p:spPr bwMode="auto">
          <a:xfrm>
            <a:off x="523875" y="5269468"/>
            <a:ext cx="9144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kern="0" dirty="0" smtClean="0">
                <a:ea typeface="굴림" charset="-127"/>
                <a:cs typeface="Arial" pitchFamily="34" charset="0"/>
              </a:rPr>
              <a:t>2010</a:t>
            </a:r>
          </a:p>
        </p:txBody>
      </p:sp>
      <p:sp>
        <p:nvSpPr>
          <p:cNvPr id="50" name="Text Box 394"/>
          <p:cNvSpPr txBox="1">
            <a:spLocks noChangeArrowheads="1"/>
          </p:cNvSpPr>
          <p:nvPr/>
        </p:nvSpPr>
        <p:spPr bwMode="auto">
          <a:xfrm>
            <a:off x="2076450" y="5269468"/>
            <a:ext cx="9144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kern="0" dirty="0" smtClean="0">
                <a:ea typeface="굴림" charset="-127"/>
                <a:cs typeface="Arial" pitchFamily="34" charset="0"/>
              </a:rPr>
              <a:t>2011</a:t>
            </a:r>
          </a:p>
        </p:txBody>
      </p:sp>
      <p:sp>
        <p:nvSpPr>
          <p:cNvPr id="51" name="Text Box 394"/>
          <p:cNvSpPr txBox="1">
            <a:spLocks noChangeArrowheads="1"/>
          </p:cNvSpPr>
          <p:nvPr/>
        </p:nvSpPr>
        <p:spPr bwMode="auto">
          <a:xfrm>
            <a:off x="3638550" y="5269468"/>
            <a:ext cx="9144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kern="0" dirty="0" smtClean="0">
                <a:ea typeface="굴림" charset="-127"/>
                <a:cs typeface="Arial" pitchFamily="34" charset="0"/>
              </a:rPr>
              <a:t>2012</a:t>
            </a:r>
          </a:p>
        </p:txBody>
      </p:sp>
      <p:sp>
        <p:nvSpPr>
          <p:cNvPr id="53" name="Text Box 394"/>
          <p:cNvSpPr txBox="1">
            <a:spLocks noChangeArrowheads="1"/>
          </p:cNvSpPr>
          <p:nvPr/>
        </p:nvSpPr>
        <p:spPr bwMode="auto">
          <a:xfrm>
            <a:off x="5162550" y="5269468"/>
            <a:ext cx="9144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kern="0" dirty="0" smtClean="0">
                <a:ea typeface="굴림" charset="-127"/>
                <a:cs typeface="Arial" pitchFamily="34" charset="0"/>
              </a:rPr>
              <a:t>2013</a:t>
            </a:r>
          </a:p>
        </p:txBody>
      </p:sp>
      <p:sp>
        <p:nvSpPr>
          <p:cNvPr id="54" name="Text Box 394"/>
          <p:cNvSpPr txBox="1">
            <a:spLocks noChangeArrowheads="1"/>
          </p:cNvSpPr>
          <p:nvPr/>
        </p:nvSpPr>
        <p:spPr bwMode="auto">
          <a:xfrm>
            <a:off x="6724650" y="5269468"/>
            <a:ext cx="9144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kern="0" dirty="0" smtClean="0">
                <a:ea typeface="굴림" charset="-127"/>
                <a:cs typeface="Arial" pitchFamily="34" charset="0"/>
              </a:rPr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81167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4291</TotalTime>
  <Words>90</Words>
  <Application>Microsoft Office PowerPoint</Application>
  <PresentationFormat>全屏显示(4:3)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굴림</vt:lpstr>
      <vt:lpstr>宋体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FM-二维</dc:subject>
  <dc:creator/>
  <cp:keywords>TZ-手动增减;XG-单色;KJ-平面;DH-静态</cp:keywords>
  <dc:description/>
  <cp:lastModifiedBy>Shiqing Tian</cp:lastModifiedBy>
  <cp:revision>167</cp:revision>
  <dcterms:created xsi:type="dcterms:W3CDTF">2010-07-23T09:33:49Z</dcterms:created>
  <dcterms:modified xsi:type="dcterms:W3CDTF">2014-02-11T06:09:40Z</dcterms:modified>
  <cp:category>UDi-表格甘特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