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0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58597" y="2233839"/>
            <a:ext cx="3213604" cy="3194996"/>
            <a:chOff x="3501583" y="2697481"/>
            <a:chExt cx="2127631" cy="2115312"/>
          </a:xfrm>
        </p:grpSpPr>
        <p:sp>
          <p:nvSpPr>
            <p:cNvPr id="3" name="Oval 2"/>
            <p:cNvSpPr/>
            <p:nvPr/>
          </p:nvSpPr>
          <p:spPr>
            <a:xfrm>
              <a:off x="3634740" y="2819400"/>
              <a:ext cx="1859280" cy="185928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3677958" y="3796812"/>
              <a:ext cx="1775070" cy="1015981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24" y="142"/>
                </a:cxn>
                <a:cxn ang="0">
                  <a:pos x="248" y="71"/>
                </a:cxn>
                <a:cxn ang="0">
                  <a:pos x="124" y="0"/>
                </a:cxn>
                <a:cxn ang="0">
                  <a:pos x="0" y="71"/>
                </a:cxn>
              </a:cxnLst>
              <a:rect l="0" t="0" r="r" b="b"/>
              <a:pathLst>
                <a:path w="248" h="142">
                  <a:moveTo>
                    <a:pt x="0" y="71"/>
                  </a:moveTo>
                  <a:cubicBezTo>
                    <a:pt x="25" y="113"/>
                    <a:pt x="71" y="142"/>
                    <a:pt x="124" y="142"/>
                  </a:cubicBezTo>
                  <a:cubicBezTo>
                    <a:pt x="177" y="142"/>
                    <a:pt x="223" y="113"/>
                    <a:pt x="248" y="71"/>
                  </a:cubicBezTo>
                  <a:cubicBezTo>
                    <a:pt x="124" y="0"/>
                    <a:pt x="124" y="0"/>
                    <a:pt x="124" y="0"/>
                  </a:cubicBezTo>
                  <a:lnTo>
                    <a:pt x="0" y="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3501583" y="2697669"/>
              <a:ext cx="1015982" cy="1539423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0" y="145"/>
                </a:cxn>
                <a:cxn ang="0">
                  <a:pos x="18" y="215"/>
                </a:cxn>
                <a:cxn ang="0">
                  <a:pos x="142" y="143"/>
                </a:cxn>
                <a:cxn ang="0">
                  <a:pos x="142" y="0"/>
                </a:cxn>
              </a:cxnLst>
              <a:rect l="0" t="0" r="r" b="b"/>
              <a:pathLst>
                <a:path w="142" h="215">
                  <a:moveTo>
                    <a:pt x="142" y="0"/>
                  </a:moveTo>
                  <a:cubicBezTo>
                    <a:pt x="63" y="2"/>
                    <a:pt x="0" y="66"/>
                    <a:pt x="0" y="145"/>
                  </a:cubicBezTo>
                  <a:cubicBezTo>
                    <a:pt x="0" y="170"/>
                    <a:pt x="7" y="194"/>
                    <a:pt x="18" y="215"/>
                  </a:cubicBezTo>
                  <a:cubicBezTo>
                    <a:pt x="142" y="143"/>
                    <a:pt x="142" y="143"/>
                    <a:pt x="142" y="143"/>
                  </a:cubicBezTo>
                  <a:lnTo>
                    <a:pt x="14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4605507" y="2697481"/>
              <a:ext cx="1023707" cy="1531696"/>
            </a:xfrm>
            <a:custGeom>
              <a:avLst/>
              <a:gdLst/>
              <a:ahLst/>
              <a:cxnLst>
                <a:cxn ang="0">
                  <a:pos x="125" y="214"/>
                </a:cxn>
                <a:cxn ang="0">
                  <a:pos x="143" y="145"/>
                </a:cxn>
                <a:cxn ang="0">
                  <a:pos x="0" y="0"/>
                </a:cxn>
                <a:cxn ang="0">
                  <a:pos x="0" y="143"/>
                </a:cxn>
                <a:cxn ang="0">
                  <a:pos x="125" y="214"/>
                </a:cxn>
              </a:cxnLst>
              <a:rect l="0" t="0" r="r" b="b"/>
              <a:pathLst>
                <a:path w="143" h="214">
                  <a:moveTo>
                    <a:pt x="125" y="214"/>
                  </a:moveTo>
                  <a:cubicBezTo>
                    <a:pt x="136" y="194"/>
                    <a:pt x="143" y="170"/>
                    <a:pt x="143" y="145"/>
                  </a:cubicBezTo>
                  <a:cubicBezTo>
                    <a:pt x="143" y="66"/>
                    <a:pt x="79" y="2"/>
                    <a:pt x="0" y="0"/>
                  </a:cubicBezTo>
                  <a:cubicBezTo>
                    <a:pt x="0" y="143"/>
                    <a:pt x="0" y="143"/>
                    <a:pt x="0" y="143"/>
                  </a:cubicBezTo>
                  <a:lnTo>
                    <a:pt x="125" y="21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17168" y="3064116"/>
              <a:ext cx="751360" cy="611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  <a:latin typeface="+mn-lt"/>
                </a:rPr>
                <a:t>Physical Due Diligence</a:t>
              </a:r>
              <a:endParaRPr lang="en-US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0" y="3048000"/>
              <a:ext cx="929640" cy="611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  <a:latin typeface="+mn-lt"/>
                </a:rPr>
                <a:t>Financial Due Diligence</a:t>
              </a:r>
              <a:endParaRPr lang="en-US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30495" y="4114274"/>
              <a:ext cx="1478280" cy="4279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  <a:latin typeface="+mn-lt"/>
                </a:rPr>
                <a:t>Market </a:t>
              </a:r>
            </a:p>
            <a:p>
              <a:pPr algn="ctr"/>
              <a:r>
                <a:rPr lang="en-US" b="1" dirty="0" smtClean="0">
                  <a:solidFill>
                    <a:srgbClr val="000000"/>
                  </a:solidFill>
                  <a:latin typeface="+mn-lt"/>
                </a:rPr>
                <a:t>Due Diligence</a:t>
              </a:r>
              <a:endParaRPr lang="en-US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400" y="1219200"/>
            <a:ext cx="358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67300" y="1219200"/>
            <a:ext cx="3695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61260" y="5722203"/>
            <a:ext cx="43205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4076700" y="1638300"/>
            <a:ext cx="9906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1828800" y="4648200"/>
            <a:ext cx="1295400" cy="7620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H="1" flipV="1">
            <a:off x="6019800" y="4648200"/>
            <a:ext cx="1295400" cy="7620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3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153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1548</cp:revision>
  <dcterms:created xsi:type="dcterms:W3CDTF">2010-07-23T09:33:49Z</dcterms:created>
  <dcterms:modified xsi:type="dcterms:W3CDTF">2014-02-11T05:58:52Z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