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000000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1143000" y="3810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Risk Matrix 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68" name="Rectangle 67"/>
          <p:cNvSpPr/>
          <p:nvPr/>
        </p:nvSpPr>
        <p:spPr>
          <a:xfrm rot="5400000">
            <a:off x="6537355" y="3444845"/>
            <a:ext cx="347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Your Text Here – Example Text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890791" y="1752600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90791" y="2500913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890791" y="3249227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102593" y="3246638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314396" y="3992362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523609" y="4740676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76400" y="1752600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676400" y="3992362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676400" y="3246638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676400" y="2500313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88202" y="3992362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00004" y="3992362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676400" y="4740676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88202" y="4740676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100004" y="4740676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312944" y="4740676"/>
            <a:ext cx="1211802" cy="745724"/>
          </a:xfrm>
          <a:prstGeom prst="rect">
            <a:avLst/>
          </a:prstGeom>
          <a:gradFill>
            <a:gsLst>
              <a:gs pos="100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102593" y="2500913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14396" y="2500913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314396" y="3246638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523609" y="3994951"/>
            <a:ext cx="1211802" cy="745724"/>
          </a:xfrm>
          <a:prstGeom prst="rect">
            <a:avLst/>
          </a:prstGeom>
          <a:gradFill>
            <a:gsLst>
              <a:gs pos="1000">
                <a:schemeClr val="bg1"/>
              </a:gs>
              <a:gs pos="69000">
                <a:schemeClr val="bg2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523609" y="3246638"/>
            <a:ext cx="1211802" cy="745724"/>
          </a:xfrm>
          <a:prstGeom prst="rect">
            <a:avLst/>
          </a:prstGeom>
          <a:gradFill>
            <a:gsLst>
              <a:gs pos="1000">
                <a:schemeClr val="accent6"/>
              </a:gs>
              <a:gs pos="100000">
                <a:schemeClr val="accent5"/>
              </a:gs>
            </a:gsLst>
            <a:lin ang="5400000" scaled="1"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523609" y="2500913"/>
            <a:ext cx="1211802" cy="745724"/>
          </a:xfrm>
          <a:prstGeom prst="rect">
            <a:avLst/>
          </a:prstGeom>
          <a:gradFill>
            <a:gsLst>
              <a:gs pos="1000">
                <a:schemeClr val="accent6"/>
              </a:gs>
              <a:gs pos="100000">
                <a:schemeClr val="accent5"/>
              </a:gs>
            </a:gsLst>
            <a:lin ang="5400000" scaled="1"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523609" y="1752600"/>
            <a:ext cx="1211802" cy="745724"/>
          </a:xfrm>
          <a:prstGeom prst="rect">
            <a:avLst/>
          </a:prstGeom>
          <a:gradFill>
            <a:gsLst>
              <a:gs pos="1000">
                <a:schemeClr val="accent6"/>
              </a:gs>
              <a:gs pos="100000">
                <a:schemeClr val="accent5"/>
              </a:gs>
            </a:gsLst>
            <a:lin ang="5400000" scaled="1"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311807" y="1752600"/>
            <a:ext cx="1211802" cy="745724"/>
          </a:xfrm>
          <a:prstGeom prst="rect">
            <a:avLst/>
          </a:prstGeom>
          <a:gradFill>
            <a:gsLst>
              <a:gs pos="1000">
                <a:schemeClr val="accent6"/>
              </a:gs>
              <a:gs pos="100000">
                <a:schemeClr val="accent5"/>
              </a:gs>
            </a:gsLst>
            <a:lin ang="5400000" scaled="1"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100004" y="1752600"/>
            <a:ext cx="1211802" cy="745724"/>
          </a:xfrm>
          <a:prstGeom prst="rect">
            <a:avLst/>
          </a:prstGeom>
          <a:gradFill>
            <a:gsLst>
              <a:gs pos="1000">
                <a:schemeClr val="accent6"/>
              </a:gs>
              <a:gs pos="100000">
                <a:schemeClr val="accent5"/>
              </a:gs>
            </a:gsLst>
            <a:lin ang="5400000" scaled="1"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759258" y="4171888"/>
            <a:ext cx="3417904" cy="40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Acceptable Risk Levels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203577" y="1907096"/>
            <a:ext cx="3417904" cy="40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Unacceptable Risk Levels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983602" y="1752600"/>
            <a:ext cx="340890" cy="3721100"/>
            <a:chOff x="1516838" y="1917700"/>
            <a:chExt cx="340890" cy="35052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1516838" y="3714750"/>
              <a:ext cx="176231" cy="3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516838" y="5016500"/>
              <a:ext cx="176231" cy="3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516838" y="2308663"/>
              <a:ext cx="176231" cy="3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ounded Rectangle 66"/>
            <p:cNvSpPr/>
            <p:nvPr/>
          </p:nvSpPr>
          <p:spPr>
            <a:xfrm>
              <a:off x="1657350" y="1917700"/>
              <a:ext cx="200378" cy="3505200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chemeClr val="accent6"/>
                </a:gs>
                <a:gs pos="43000">
                  <a:schemeClr val="bg2"/>
                </a:gs>
                <a:gs pos="67000">
                  <a:schemeClr val="bg2"/>
                </a:gs>
                <a:gs pos="100000">
                  <a:schemeClr val="accent3"/>
                </a:gs>
              </a:gsLst>
              <a:lin ang="5400000" scaled="1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Rectangle 71"/>
          <p:cNvSpPr/>
          <p:nvPr/>
        </p:nvSpPr>
        <p:spPr>
          <a:xfrm rot="16200000">
            <a:off x="455927" y="4808423"/>
            <a:ext cx="833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Low</a:t>
            </a:r>
          </a:p>
        </p:txBody>
      </p:sp>
      <p:sp>
        <p:nvSpPr>
          <p:cNvPr id="73" name="Rectangle 72"/>
          <p:cNvSpPr/>
          <p:nvPr/>
        </p:nvSpPr>
        <p:spPr>
          <a:xfrm rot="16200000">
            <a:off x="130178" y="3448415"/>
            <a:ext cx="1426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Medium</a:t>
            </a:r>
          </a:p>
        </p:txBody>
      </p:sp>
      <p:sp>
        <p:nvSpPr>
          <p:cNvPr id="74" name="Rectangle 73"/>
          <p:cNvSpPr/>
          <p:nvPr/>
        </p:nvSpPr>
        <p:spPr>
          <a:xfrm rot="16200000">
            <a:off x="440157" y="1962321"/>
            <a:ext cx="7389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High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725551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947926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164586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363466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595366" y="1219200"/>
            <a:ext cx="10908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Here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1676400" y="5797490"/>
            <a:ext cx="6083300" cy="328631"/>
            <a:chOff x="1676400" y="5562600"/>
            <a:chExt cx="6083300" cy="328631"/>
          </a:xfrm>
        </p:grpSpPr>
        <p:cxnSp>
          <p:nvCxnSpPr>
            <p:cNvPr id="104" name="Straight Connector 103"/>
            <p:cNvCxnSpPr/>
            <p:nvPr/>
          </p:nvCxnSpPr>
          <p:spPr>
            <a:xfrm rot="5400000">
              <a:off x="4552482" y="5802807"/>
              <a:ext cx="176231" cy="6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2293286" y="5802807"/>
              <a:ext cx="176231" cy="6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>
              <a:off x="6992756" y="5802807"/>
              <a:ext cx="176231" cy="6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 rot="5400000">
              <a:off x="4617861" y="2621139"/>
              <a:ext cx="200378" cy="6083300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chemeClr val="accent6"/>
                </a:gs>
                <a:gs pos="43000">
                  <a:schemeClr val="bg2"/>
                </a:gs>
                <a:gs pos="67000">
                  <a:schemeClr val="bg2"/>
                </a:gs>
                <a:gs pos="100000">
                  <a:schemeClr val="accent3"/>
                </a:gs>
              </a:gsLst>
              <a:lin ang="5400000" scaled="1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1755748" y="6050948"/>
            <a:ext cx="13624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Low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494203" y="6059909"/>
            <a:ext cx="23322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Medium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485732" y="6076890"/>
            <a:ext cx="12081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186047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4553322</TotalTime>
  <Words>34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CT-条型</dc:subject>
  <dc:creator/>
  <cp:keywords>TZ-手动增减;XG-渐变;KJ-平面;DH-静态</cp:keywords>
  <dc:description/>
  <cp:lastModifiedBy>Shiqing Tian</cp:lastModifiedBy>
  <cp:revision>589</cp:revision>
  <dcterms:created xsi:type="dcterms:W3CDTF">2010-07-23T09:33:49Z</dcterms:created>
  <dcterms:modified xsi:type="dcterms:W3CDTF">2014-02-11T06:10:21Z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