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0E048-BAE7-4346-8643-2596034C7F85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FA40B-A790-4F29-A66F-520B69590A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24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6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chemeClr val="bg1"/>
            </a:gs>
            <a:gs pos="47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390344" y="2600325"/>
            <a:ext cx="3715056" cy="2331203"/>
          </a:xfrm>
          <a:prstGeom prst="rect">
            <a:avLst/>
          </a:prstGeom>
          <a:gradFill>
            <a:gsLst>
              <a:gs pos="64000">
                <a:schemeClr val="accent4"/>
              </a:gs>
              <a:gs pos="99000">
                <a:schemeClr val="accent3"/>
              </a:gs>
              <a:gs pos="0">
                <a:schemeClr val="accent3"/>
              </a:gs>
            </a:gsLst>
            <a:lin ang="5400000" scaled="0"/>
          </a:gradFill>
          <a:ln w="12700"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Pentagon 24"/>
          <p:cNvSpPr/>
          <p:nvPr/>
        </p:nvSpPr>
        <p:spPr>
          <a:xfrm>
            <a:off x="1379507" y="2590800"/>
            <a:ext cx="6329093" cy="2362200"/>
          </a:xfrm>
          <a:prstGeom prst="homePlate">
            <a:avLst>
              <a:gd name="adj" fmla="val 0"/>
            </a:avLst>
          </a:prstGeom>
          <a:gradFill>
            <a:gsLst>
              <a:gs pos="100000">
                <a:schemeClr val="bg1"/>
              </a:gs>
              <a:gs pos="57000">
                <a:schemeClr val="bg1">
                  <a:alpha val="0"/>
                </a:schemeClr>
              </a:gs>
              <a:gs pos="2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0"/>
          </a:gradFill>
          <a:ln w="38100">
            <a:gradFill>
              <a:gsLst>
                <a:gs pos="27000">
                  <a:schemeClr val="bg1">
                    <a:lumMod val="95000"/>
                  </a:schemeClr>
                </a:gs>
                <a:gs pos="65000">
                  <a:srgbClr val="434343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gray">
          <a:xfrm>
            <a:off x="613229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</a:t>
            </a:r>
            <a:r>
              <a:rPr lang="en-US" sz="35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 rot="5400000">
            <a:off x="7381847" y="3419447"/>
            <a:ext cx="205739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FINISH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1403131" y="1981200"/>
          <a:ext cx="6293064" cy="42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  <a:gridCol w="524422"/>
              </a:tblGrid>
              <a:tr h="42185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Apr 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rgbClr val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Text Box 394"/>
          <p:cNvSpPr txBox="1">
            <a:spLocks noChangeArrowheads="1"/>
          </p:cNvSpPr>
          <p:nvPr/>
        </p:nvSpPr>
        <p:spPr bwMode="auto">
          <a:xfrm rot="16200000">
            <a:off x="-490112" y="3508345"/>
            <a:ext cx="2336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64" name="Text Box 394"/>
          <p:cNvSpPr txBox="1">
            <a:spLocks noChangeArrowheads="1"/>
          </p:cNvSpPr>
          <p:nvPr/>
        </p:nvSpPr>
        <p:spPr bwMode="auto">
          <a:xfrm>
            <a:off x="1701800" y="5226050"/>
            <a:ext cx="3060700" cy="441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 Text</a:t>
            </a:r>
          </a:p>
        </p:txBody>
      </p:sp>
    </p:spTree>
    <p:extLst>
      <p:ext uri="{BB962C8B-B14F-4D97-AF65-F5344CB8AC3E}">
        <p14:creationId xmlns:p14="http://schemas.microsoft.com/office/powerpoint/2010/main" val="30851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23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TZ-手动增减;XG-高光;KJ-平面;DH-静态</cp:keywords>
  <dc:description/>
  <cp:lastModifiedBy>Shiqing Tian</cp:lastModifiedBy>
  <cp:revision>167</cp:revision>
  <dcterms:created xsi:type="dcterms:W3CDTF">2010-07-23T09:33:49Z</dcterms:created>
  <dcterms:modified xsi:type="dcterms:W3CDTF">2014-02-11T06:09:59Z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