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3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3352800" y="2023593"/>
            <a:ext cx="4711830" cy="3419984"/>
          </a:xfrm>
          <a:custGeom>
            <a:avLst/>
            <a:gdLst/>
            <a:ahLst/>
            <a:cxnLst>
              <a:cxn ang="0">
                <a:pos x="1996" y="1181"/>
              </a:cxn>
              <a:cxn ang="0">
                <a:pos x="1833" y="472"/>
              </a:cxn>
              <a:cxn ang="0">
                <a:pos x="1587" y="229"/>
              </a:cxn>
              <a:cxn ang="0">
                <a:pos x="1505" y="555"/>
              </a:cxn>
              <a:cxn ang="0">
                <a:pos x="1750" y="947"/>
              </a:cxn>
              <a:cxn ang="0">
                <a:pos x="1493" y="1030"/>
              </a:cxn>
              <a:cxn ang="0">
                <a:pos x="1750" y="1263"/>
              </a:cxn>
              <a:cxn ang="0">
                <a:pos x="1996" y="1422"/>
              </a:cxn>
              <a:cxn ang="0">
                <a:pos x="581" y="1266"/>
              </a:cxn>
              <a:cxn ang="0">
                <a:pos x="1091" y="1183"/>
              </a:cxn>
              <a:cxn ang="0">
                <a:pos x="839" y="1183"/>
              </a:cxn>
              <a:cxn ang="0">
                <a:pos x="1096" y="789"/>
              </a:cxn>
              <a:cxn ang="0">
                <a:pos x="583" y="706"/>
              </a:cxn>
              <a:cxn ang="0">
                <a:pos x="1091" y="314"/>
              </a:cxn>
              <a:cxn ang="0">
                <a:pos x="1091" y="231"/>
              </a:cxn>
              <a:cxn ang="0">
                <a:pos x="501" y="475"/>
              </a:cxn>
              <a:cxn ang="0">
                <a:pos x="253" y="557"/>
              </a:cxn>
              <a:cxn ang="0">
                <a:pos x="501" y="706"/>
              </a:cxn>
              <a:cxn ang="0">
                <a:pos x="260" y="1171"/>
              </a:cxn>
              <a:cxn ang="0">
                <a:pos x="83" y="83"/>
              </a:cxn>
              <a:cxn ang="0">
                <a:pos x="260" y="326"/>
              </a:cxn>
              <a:cxn ang="0">
                <a:pos x="342" y="83"/>
              </a:cxn>
              <a:cxn ang="0">
                <a:pos x="1245" y="475"/>
              </a:cxn>
              <a:cxn ang="0">
                <a:pos x="753" y="557"/>
              </a:cxn>
              <a:cxn ang="0">
                <a:pos x="1245" y="947"/>
              </a:cxn>
              <a:cxn ang="0">
                <a:pos x="997" y="1030"/>
              </a:cxn>
              <a:cxn ang="0">
                <a:pos x="1245" y="1268"/>
              </a:cxn>
              <a:cxn ang="0">
                <a:pos x="1575" y="1185"/>
              </a:cxn>
              <a:cxn ang="0">
                <a:pos x="1327" y="798"/>
              </a:cxn>
              <a:cxn ang="0">
                <a:pos x="1585" y="715"/>
              </a:cxn>
              <a:cxn ang="0">
                <a:pos x="1327" y="83"/>
              </a:cxn>
              <a:cxn ang="0">
                <a:pos x="1745" y="321"/>
              </a:cxn>
              <a:cxn ang="0">
                <a:pos x="1826" y="0"/>
              </a:cxn>
              <a:cxn ang="0">
                <a:pos x="0" y="1509"/>
              </a:cxn>
              <a:cxn ang="0">
                <a:pos x="83" y="1254"/>
              </a:cxn>
              <a:cxn ang="0">
                <a:pos x="342" y="1030"/>
              </a:cxn>
              <a:cxn ang="0">
                <a:pos x="595" y="947"/>
              </a:cxn>
              <a:cxn ang="0">
                <a:pos x="342" y="789"/>
              </a:cxn>
              <a:cxn ang="0">
                <a:pos x="555" y="789"/>
              </a:cxn>
              <a:cxn ang="0">
                <a:pos x="756" y="1183"/>
              </a:cxn>
              <a:cxn ang="0">
                <a:pos x="498" y="1422"/>
              </a:cxn>
              <a:cxn ang="0">
                <a:pos x="250" y="1504"/>
              </a:cxn>
              <a:cxn ang="0">
                <a:pos x="2079" y="0"/>
              </a:cxn>
            </a:cxnLst>
            <a:rect l="0" t="0" r="r" b="b"/>
            <a:pathLst>
              <a:path w="2079" h="1509">
                <a:moveTo>
                  <a:pt x="1996" y="0"/>
                </a:moveTo>
                <a:lnTo>
                  <a:pt x="1996" y="1181"/>
                </a:lnTo>
                <a:lnTo>
                  <a:pt x="1833" y="1181"/>
                </a:lnTo>
                <a:lnTo>
                  <a:pt x="1833" y="472"/>
                </a:lnTo>
                <a:lnTo>
                  <a:pt x="1587" y="472"/>
                </a:lnTo>
                <a:lnTo>
                  <a:pt x="1587" y="229"/>
                </a:lnTo>
                <a:lnTo>
                  <a:pt x="1505" y="229"/>
                </a:lnTo>
                <a:lnTo>
                  <a:pt x="1505" y="555"/>
                </a:lnTo>
                <a:lnTo>
                  <a:pt x="1750" y="555"/>
                </a:lnTo>
                <a:lnTo>
                  <a:pt x="1750" y="947"/>
                </a:lnTo>
                <a:lnTo>
                  <a:pt x="1493" y="947"/>
                </a:lnTo>
                <a:lnTo>
                  <a:pt x="1493" y="1030"/>
                </a:lnTo>
                <a:lnTo>
                  <a:pt x="1750" y="1030"/>
                </a:lnTo>
                <a:lnTo>
                  <a:pt x="1750" y="1263"/>
                </a:lnTo>
                <a:lnTo>
                  <a:pt x="1996" y="1263"/>
                </a:lnTo>
                <a:lnTo>
                  <a:pt x="1996" y="1422"/>
                </a:lnTo>
                <a:lnTo>
                  <a:pt x="581" y="1422"/>
                </a:lnTo>
                <a:lnTo>
                  <a:pt x="581" y="1266"/>
                </a:lnTo>
                <a:lnTo>
                  <a:pt x="1091" y="1266"/>
                </a:lnTo>
                <a:lnTo>
                  <a:pt x="1091" y="1183"/>
                </a:lnTo>
                <a:lnTo>
                  <a:pt x="1091" y="1183"/>
                </a:lnTo>
                <a:lnTo>
                  <a:pt x="839" y="1183"/>
                </a:lnTo>
                <a:lnTo>
                  <a:pt x="839" y="789"/>
                </a:lnTo>
                <a:lnTo>
                  <a:pt x="1096" y="789"/>
                </a:lnTo>
                <a:lnTo>
                  <a:pt x="1096" y="706"/>
                </a:lnTo>
                <a:lnTo>
                  <a:pt x="583" y="706"/>
                </a:lnTo>
                <a:lnTo>
                  <a:pt x="583" y="314"/>
                </a:lnTo>
                <a:lnTo>
                  <a:pt x="1091" y="314"/>
                </a:lnTo>
                <a:lnTo>
                  <a:pt x="1091" y="231"/>
                </a:lnTo>
                <a:lnTo>
                  <a:pt x="1091" y="231"/>
                </a:lnTo>
                <a:lnTo>
                  <a:pt x="501" y="231"/>
                </a:lnTo>
                <a:lnTo>
                  <a:pt x="501" y="475"/>
                </a:lnTo>
                <a:lnTo>
                  <a:pt x="253" y="475"/>
                </a:lnTo>
                <a:lnTo>
                  <a:pt x="253" y="557"/>
                </a:lnTo>
                <a:lnTo>
                  <a:pt x="501" y="557"/>
                </a:lnTo>
                <a:lnTo>
                  <a:pt x="501" y="706"/>
                </a:lnTo>
                <a:lnTo>
                  <a:pt x="260" y="706"/>
                </a:lnTo>
                <a:lnTo>
                  <a:pt x="260" y="1171"/>
                </a:lnTo>
                <a:lnTo>
                  <a:pt x="83" y="1171"/>
                </a:lnTo>
                <a:lnTo>
                  <a:pt x="83" y="83"/>
                </a:lnTo>
                <a:lnTo>
                  <a:pt x="260" y="83"/>
                </a:lnTo>
                <a:lnTo>
                  <a:pt x="260" y="326"/>
                </a:lnTo>
                <a:lnTo>
                  <a:pt x="342" y="326"/>
                </a:lnTo>
                <a:lnTo>
                  <a:pt x="342" y="83"/>
                </a:lnTo>
                <a:lnTo>
                  <a:pt x="1245" y="83"/>
                </a:lnTo>
                <a:lnTo>
                  <a:pt x="1245" y="475"/>
                </a:lnTo>
                <a:lnTo>
                  <a:pt x="753" y="475"/>
                </a:lnTo>
                <a:lnTo>
                  <a:pt x="753" y="557"/>
                </a:lnTo>
                <a:lnTo>
                  <a:pt x="1245" y="557"/>
                </a:lnTo>
                <a:lnTo>
                  <a:pt x="1245" y="947"/>
                </a:lnTo>
                <a:lnTo>
                  <a:pt x="997" y="947"/>
                </a:lnTo>
                <a:lnTo>
                  <a:pt x="997" y="1030"/>
                </a:lnTo>
                <a:lnTo>
                  <a:pt x="1245" y="1030"/>
                </a:lnTo>
                <a:lnTo>
                  <a:pt x="1245" y="1268"/>
                </a:lnTo>
                <a:lnTo>
                  <a:pt x="1575" y="1268"/>
                </a:lnTo>
                <a:lnTo>
                  <a:pt x="1575" y="1185"/>
                </a:lnTo>
                <a:lnTo>
                  <a:pt x="1327" y="1185"/>
                </a:lnTo>
                <a:lnTo>
                  <a:pt x="1327" y="798"/>
                </a:lnTo>
                <a:lnTo>
                  <a:pt x="1585" y="798"/>
                </a:lnTo>
                <a:lnTo>
                  <a:pt x="1585" y="715"/>
                </a:lnTo>
                <a:lnTo>
                  <a:pt x="1327" y="715"/>
                </a:lnTo>
                <a:lnTo>
                  <a:pt x="1327" y="83"/>
                </a:lnTo>
                <a:lnTo>
                  <a:pt x="1745" y="83"/>
                </a:lnTo>
                <a:lnTo>
                  <a:pt x="1745" y="321"/>
                </a:lnTo>
                <a:lnTo>
                  <a:pt x="1826" y="321"/>
                </a:lnTo>
                <a:lnTo>
                  <a:pt x="1826" y="0"/>
                </a:lnTo>
                <a:lnTo>
                  <a:pt x="0" y="0"/>
                </a:lnTo>
                <a:lnTo>
                  <a:pt x="0" y="1509"/>
                </a:lnTo>
                <a:lnTo>
                  <a:pt x="83" y="1509"/>
                </a:lnTo>
                <a:lnTo>
                  <a:pt x="83" y="1254"/>
                </a:lnTo>
                <a:lnTo>
                  <a:pt x="342" y="1254"/>
                </a:lnTo>
                <a:lnTo>
                  <a:pt x="342" y="1030"/>
                </a:lnTo>
                <a:lnTo>
                  <a:pt x="595" y="1030"/>
                </a:lnTo>
                <a:lnTo>
                  <a:pt x="595" y="947"/>
                </a:lnTo>
                <a:lnTo>
                  <a:pt x="342" y="947"/>
                </a:lnTo>
                <a:lnTo>
                  <a:pt x="342" y="789"/>
                </a:lnTo>
                <a:lnTo>
                  <a:pt x="555" y="789"/>
                </a:lnTo>
                <a:lnTo>
                  <a:pt x="555" y="789"/>
                </a:lnTo>
                <a:lnTo>
                  <a:pt x="756" y="789"/>
                </a:lnTo>
                <a:lnTo>
                  <a:pt x="756" y="1183"/>
                </a:lnTo>
                <a:lnTo>
                  <a:pt x="498" y="1183"/>
                </a:lnTo>
                <a:lnTo>
                  <a:pt x="498" y="1422"/>
                </a:lnTo>
                <a:lnTo>
                  <a:pt x="250" y="1422"/>
                </a:lnTo>
                <a:lnTo>
                  <a:pt x="250" y="1504"/>
                </a:lnTo>
                <a:lnTo>
                  <a:pt x="2079" y="1504"/>
                </a:lnTo>
                <a:lnTo>
                  <a:pt x="2079" y="0"/>
                </a:lnTo>
                <a:lnTo>
                  <a:pt x="19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7"/>
          <p:cNvGrpSpPr/>
          <p:nvPr/>
        </p:nvGrpSpPr>
        <p:grpSpPr>
          <a:xfrm>
            <a:off x="4166016" y="3819555"/>
            <a:ext cx="331226" cy="331224"/>
            <a:chOff x="274279" y="1948647"/>
            <a:chExt cx="1063391" cy="1063391"/>
          </a:xfrm>
        </p:grpSpPr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154170" y="3290194"/>
            <a:ext cx="331224" cy="330908"/>
            <a:chOff x="274279" y="3203997"/>
            <a:chExt cx="1063391" cy="1062375"/>
          </a:xfrm>
        </p:grpSpPr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6"/>
          <p:cNvGrpSpPr/>
          <p:nvPr/>
        </p:nvGrpSpPr>
        <p:grpSpPr>
          <a:xfrm>
            <a:off x="609600" y="4065150"/>
            <a:ext cx="331226" cy="331224"/>
            <a:chOff x="274279" y="1948647"/>
            <a:chExt cx="1063391" cy="1063391"/>
          </a:xfrm>
        </p:grpSpPr>
        <p:sp>
          <p:nvSpPr>
            <p:cNvPr id="58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/>
          <p:nvPr/>
        </p:nvGrpSpPr>
        <p:grpSpPr>
          <a:xfrm>
            <a:off x="609600" y="2464950"/>
            <a:ext cx="331224" cy="330908"/>
            <a:chOff x="274279" y="3203997"/>
            <a:chExt cx="1063391" cy="1062375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533400" y="4446150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rgbClr val="FF0000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rgbClr val="FF0000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rgbClr val="FF0000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33400" y="2830710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accent3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accent3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accent3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33400" y="4750950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" y="3146285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</a:t>
            </a:r>
            <a:r>
              <a:rPr lang="ru-RU" sz="1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200" y="914400"/>
            <a:ext cx="495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has been the industry's standard dummy text ever since the 1500s. 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529830" y="4913254"/>
            <a:ext cx="331224" cy="330908"/>
            <a:chOff x="274279" y="3203997"/>
            <a:chExt cx="1063391" cy="1062375"/>
          </a:xfrm>
        </p:grpSpPr>
        <p:sp>
          <p:nvSpPr>
            <p:cNvPr id="43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37"/>
          <p:cNvGrpSpPr/>
          <p:nvPr/>
        </p:nvGrpSpPr>
        <p:grpSpPr>
          <a:xfrm>
            <a:off x="4684176" y="4901595"/>
            <a:ext cx="331226" cy="331224"/>
            <a:chOff x="274279" y="1948647"/>
            <a:chExt cx="1063391" cy="1063391"/>
          </a:xfrm>
        </p:grpSpPr>
        <p:sp>
          <p:nvSpPr>
            <p:cNvPr id="49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2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54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37"/>
          <p:cNvGrpSpPr/>
          <p:nvPr/>
        </p:nvGrpSpPr>
        <p:grpSpPr>
          <a:xfrm>
            <a:off x="3579276" y="2234595"/>
            <a:ext cx="331226" cy="331224"/>
            <a:chOff x="274279" y="1948647"/>
            <a:chExt cx="1063391" cy="1063391"/>
          </a:xfrm>
        </p:grpSpPr>
        <p:sp>
          <p:nvSpPr>
            <p:cNvPr id="65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7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79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8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1" name="Group 37"/>
          <p:cNvGrpSpPr/>
          <p:nvPr/>
        </p:nvGrpSpPr>
        <p:grpSpPr>
          <a:xfrm>
            <a:off x="3579276" y="4337715"/>
            <a:ext cx="331226" cy="331224"/>
            <a:chOff x="274279" y="1948647"/>
            <a:chExt cx="1063391" cy="1063391"/>
          </a:xfrm>
        </p:grpSpPr>
        <p:sp>
          <p:nvSpPr>
            <p:cNvPr id="82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5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87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6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37"/>
          <p:cNvGrpSpPr/>
          <p:nvPr/>
        </p:nvGrpSpPr>
        <p:grpSpPr>
          <a:xfrm>
            <a:off x="7526436" y="4360575"/>
            <a:ext cx="331226" cy="331224"/>
            <a:chOff x="274279" y="1948647"/>
            <a:chExt cx="1063391" cy="1063391"/>
          </a:xfrm>
        </p:grpSpPr>
        <p:sp>
          <p:nvSpPr>
            <p:cNvPr id="90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3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95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 rot="5400000">
            <a:off x="7132235" y="2010746"/>
            <a:ext cx="1109770" cy="376926"/>
            <a:chOff x="5085415" y="2514600"/>
            <a:chExt cx="3365290" cy="1143000"/>
          </a:xfrm>
        </p:grpSpPr>
        <p:sp>
          <p:nvSpPr>
            <p:cNvPr id="105" name="Rectangle 7"/>
            <p:cNvSpPr>
              <a:spLocks noChangeArrowheads="1"/>
            </p:cNvSpPr>
            <p:nvPr/>
          </p:nvSpPr>
          <p:spPr bwMode="auto">
            <a:xfrm>
              <a:off x="5085415" y="2514600"/>
              <a:ext cx="3365290" cy="1143000"/>
            </a:xfrm>
            <a:prstGeom prst="rect">
              <a:avLst/>
            </a:prstGeom>
            <a:gradFill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172856" y="2590800"/>
              <a:ext cx="3200400" cy="990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21"/>
            <p:cNvSpPr>
              <a:spLocks/>
            </p:cNvSpPr>
            <p:nvPr/>
          </p:nvSpPr>
          <p:spPr bwMode="auto">
            <a:xfrm>
              <a:off x="5181600" y="2590800"/>
              <a:ext cx="811200" cy="1005956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0"/>
                </a:cxn>
                <a:cxn ang="0">
                  <a:pos x="248" y="282"/>
                </a:cxn>
                <a:cxn ang="0">
                  <a:pos x="2" y="563"/>
                </a:cxn>
                <a:cxn ang="0">
                  <a:pos x="206" y="563"/>
                </a:cxn>
                <a:cxn ang="0">
                  <a:pos x="454" y="282"/>
                </a:cxn>
                <a:cxn ang="0">
                  <a:pos x="206" y="0"/>
                </a:cxn>
              </a:cxnLst>
              <a:rect l="0" t="0" r="r" b="b"/>
              <a:pathLst>
                <a:path w="454" h="563">
                  <a:moveTo>
                    <a:pt x="206" y="0"/>
                  </a:moveTo>
                  <a:lnTo>
                    <a:pt x="0" y="0"/>
                  </a:lnTo>
                  <a:lnTo>
                    <a:pt x="248" y="282"/>
                  </a:lnTo>
                  <a:lnTo>
                    <a:pt x="2" y="563"/>
                  </a:lnTo>
                  <a:lnTo>
                    <a:pt x="206" y="563"/>
                  </a:lnTo>
                  <a:lnTo>
                    <a:pt x="454" y="28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1"/>
            <p:cNvSpPr>
              <a:spLocks/>
            </p:cNvSpPr>
            <p:nvPr/>
          </p:nvSpPr>
          <p:spPr bwMode="auto">
            <a:xfrm>
              <a:off x="5943600" y="2590800"/>
              <a:ext cx="811200" cy="1005956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0"/>
                </a:cxn>
                <a:cxn ang="0">
                  <a:pos x="248" y="282"/>
                </a:cxn>
                <a:cxn ang="0">
                  <a:pos x="2" y="563"/>
                </a:cxn>
                <a:cxn ang="0">
                  <a:pos x="206" y="563"/>
                </a:cxn>
                <a:cxn ang="0">
                  <a:pos x="454" y="282"/>
                </a:cxn>
                <a:cxn ang="0">
                  <a:pos x="206" y="0"/>
                </a:cxn>
              </a:cxnLst>
              <a:rect l="0" t="0" r="r" b="b"/>
              <a:pathLst>
                <a:path w="454" h="563">
                  <a:moveTo>
                    <a:pt x="206" y="0"/>
                  </a:moveTo>
                  <a:lnTo>
                    <a:pt x="0" y="0"/>
                  </a:lnTo>
                  <a:lnTo>
                    <a:pt x="248" y="282"/>
                  </a:lnTo>
                  <a:lnTo>
                    <a:pt x="2" y="563"/>
                  </a:lnTo>
                  <a:lnTo>
                    <a:pt x="206" y="563"/>
                  </a:lnTo>
                  <a:lnTo>
                    <a:pt x="454" y="28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1"/>
            <p:cNvSpPr>
              <a:spLocks/>
            </p:cNvSpPr>
            <p:nvPr/>
          </p:nvSpPr>
          <p:spPr bwMode="auto">
            <a:xfrm>
              <a:off x="6781800" y="2590800"/>
              <a:ext cx="811200" cy="1005956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0"/>
                </a:cxn>
                <a:cxn ang="0">
                  <a:pos x="248" y="282"/>
                </a:cxn>
                <a:cxn ang="0">
                  <a:pos x="2" y="563"/>
                </a:cxn>
                <a:cxn ang="0">
                  <a:pos x="206" y="563"/>
                </a:cxn>
                <a:cxn ang="0">
                  <a:pos x="454" y="282"/>
                </a:cxn>
                <a:cxn ang="0">
                  <a:pos x="206" y="0"/>
                </a:cxn>
              </a:cxnLst>
              <a:rect l="0" t="0" r="r" b="b"/>
              <a:pathLst>
                <a:path w="454" h="563">
                  <a:moveTo>
                    <a:pt x="206" y="0"/>
                  </a:moveTo>
                  <a:lnTo>
                    <a:pt x="0" y="0"/>
                  </a:lnTo>
                  <a:lnTo>
                    <a:pt x="248" y="282"/>
                  </a:lnTo>
                  <a:lnTo>
                    <a:pt x="2" y="563"/>
                  </a:lnTo>
                  <a:lnTo>
                    <a:pt x="206" y="563"/>
                  </a:lnTo>
                  <a:lnTo>
                    <a:pt x="454" y="28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1"/>
            <p:cNvSpPr>
              <a:spLocks/>
            </p:cNvSpPr>
            <p:nvPr/>
          </p:nvSpPr>
          <p:spPr bwMode="auto">
            <a:xfrm>
              <a:off x="7570800" y="2590800"/>
              <a:ext cx="811200" cy="1005956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0"/>
                </a:cxn>
                <a:cxn ang="0">
                  <a:pos x="248" y="282"/>
                </a:cxn>
                <a:cxn ang="0">
                  <a:pos x="2" y="563"/>
                </a:cxn>
                <a:cxn ang="0">
                  <a:pos x="206" y="563"/>
                </a:cxn>
                <a:cxn ang="0">
                  <a:pos x="454" y="282"/>
                </a:cxn>
                <a:cxn ang="0">
                  <a:pos x="206" y="0"/>
                </a:cxn>
              </a:cxnLst>
              <a:rect l="0" t="0" r="r" b="b"/>
              <a:pathLst>
                <a:path w="454" h="563">
                  <a:moveTo>
                    <a:pt x="206" y="0"/>
                  </a:moveTo>
                  <a:lnTo>
                    <a:pt x="0" y="0"/>
                  </a:lnTo>
                  <a:lnTo>
                    <a:pt x="248" y="282"/>
                  </a:lnTo>
                  <a:lnTo>
                    <a:pt x="2" y="563"/>
                  </a:lnTo>
                  <a:lnTo>
                    <a:pt x="206" y="563"/>
                  </a:lnTo>
                  <a:lnTo>
                    <a:pt x="454" y="28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 rot="5400000">
            <a:off x="3169835" y="5615006"/>
            <a:ext cx="1109770" cy="376926"/>
            <a:chOff x="1066800" y="2514600"/>
            <a:chExt cx="3365290" cy="1143000"/>
          </a:xfrm>
        </p:grpSpPr>
        <p:sp>
          <p:nvSpPr>
            <p:cNvPr id="112" name="Rectangle 7"/>
            <p:cNvSpPr>
              <a:spLocks noChangeArrowheads="1"/>
            </p:cNvSpPr>
            <p:nvPr/>
          </p:nvSpPr>
          <p:spPr bwMode="auto">
            <a:xfrm>
              <a:off x="1066800" y="2514600"/>
              <a:ext cx="3365290" cy="1143000"/>
            </a:xfrm>
            <a:prstGeom prst="rect">
              <a:avLst/>
            </a:prstGeom>
            <a:gradFill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 flipH="1">
              <a:off x="1152992" y="2590800"/>
              <a:ext cx="3200400" cy="9906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21"/>
            <p:cNvSpPr>
              <a:spLocks/>
            </p:cNvSpPr>
            <p:nvPr/>
          </p:nvSpPr>
          <p:spPr bwMode="auto">
            <a:xfrm flipH="1">
              <a:off x="1161736" y="2590800"/>
              <a:ext cx="811200" cy="1005956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0"/>
                </a:cxn>
                <a:cxn ang="0">
                  <a:pos x="248" y="282"/>
                </a:cxn>
                <a:cxn ang="0">
                  <a:pos x="2" y="563"/>
                </a:cxn>
                <a:cxn ang="0">
                  <a:pos x="206" y="563"/>
                </a:cxn>
                <a:cxn ang="0">
                  <a:pos x="454" y="282"/>
                </a:cxn>
                <a:cxn ang="0">
                  <a:pos x="206" y="0"/>
                </a:cxn>
              </a:cxnLst>
              <a:rect l="0" t="0" r="r" b="b"/>
              <a:pathLst>
                <a:path w="454" h="563">
                  <a:moveTo>
                    <a:pt x="206" y="0"/>
                  </a:moveTo>
                  <a:lnTo>
                    <a:pt x="0" y="0"/>
                  </a:lnTo>
                  <a:lnTo>
                    <a:pt x="248" y="282"/>
                  </a:lnTo>
                  <a:lnTo>
                    <a:pt x="2" y="563"/>
                  </a:lnTo>
                  <a:lnTo>
                    <a:pt x="206" y="563"/>
                  </a:lnTo>
                  <a:lnTo>
                    <a:pt x="454" y="28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1"/>
            <p:cNvSpPr>
              <a:spLocks/>
            </p:cNvSpPr>
            <p:nvPr/>
          </p:nvSpPr>
          <p:spPr bwMode="auto">
            <a:xfrm flipH="1">
              <a:off x="1923736" y="2590800"/>
              <a:ext cx="811200" cy="1005956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0"/>
                </a:cxn>
                <a:cxn ang="0">
                  <a:pos x="248" y="282"/>
                </a:cxn>
                <a:cxn ang="0">
                  <a:pos x="2" y="563"/>
                </a:cxn>
                <a:cxn ang="0">
                  <a:pos x="206" y="563"/>
                </a:cxn>
                <a:cxn ang="0">
                  <a:pos x="454" y="282"/>
                </a:cxn>
                <a:cxn ang="0">
                  <a:pos x="206" y="0"/>
                </a:cxn>
              </a:cxnLst>
              <a:rect l="0" t="0" r="r" b="b"/>
              <a:pathLst>
                <a:path w="454" h="563">
                  <a:moveTo>
                    <a:pt x="206" y="0"/>
                  </a:moveTo>
                  <a:lnTo>
                    <a:pt x="0" y="0"/>
                  </a:lnTo>
                  <a:lnTo>
                    <a:pt x="248" y="282"/>
                  </a:lnTo>
                  <a:lnTo>
                    <a:pt x="2" y="563"/>
                  </a:lnTo>
                  <a:lnTo>
                    <a:pt x="206" y="563"/>
                  </a:lnTo>
                  <a:lnTo>
                    <a:pt x="454" y="28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1"/>
            <p:cNvSpPr>
              <a:spLocks/>
            </p:cNvSpPr>
            <p:nvPr/>
          </p:nvSpPr>
          <p:spPr bwMode="auto">
            <a:xfrm flipH="1">
              <a:off x="2761936" y="2590800"/>
              <a:ext cx="811200" cy="1005956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0"/>
                </a:cxn>
                <a:cxn ang="0">
                  <a:pos x="248" y="282"/>
                </a:cxn>
                <a:cxn ang="0">
                  <a:pos x="2" y="563"/>
                </a:cxn>
                <a:cxn ang="0">
                  <a:pos x="206" y="563"/>
                </a:cxn>
                <a:cxn ang="0">
                  <a:pos x="454" y="282"/>
                </a:cxn>
                <a:cxn ang="0">
                  <a:pos x="206" y="0"/>
                </a:cxn>
              </a:cxnLst>
              <a:rect l="0" t="0" r="r" b="b"/>
              <a:pathLst>
                <a:path w="454" h="563">
                  <a:moveTo>
                    <a:pt x="206" y="0"/>
                  </a:moveTo>
                  <a:lnTo>
                    <a:pt x="0" y="0"/>
                  </a:lnTo>
                  <a:lnTo>
                    <a:pt x="248" y="282"/>
                  </a:lnTo>
                  <a:lnTo>
                    <a:pt x="2" y="563"/>
                  </a:lnTo>
                  <a:lnTo>
                    <a:pt x="206" y="563"/>
                  </a:lnTo>
                  <a:lnTo>
                    <a:pt x="454" y="28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1"/>
            <p:cNvSpPr>
              <a:spLocks/>
            </p:cNvSpPr>
            <p:nvPr/>
          </p:nvSpPr>
          <p:spPr bwMode="auto">
            <a:xfrm flipH="1">
              <a:off x="3550936" y="2590800"/>
              <a:ext cx="811200" cy="1005956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0"/>
                </a:cxn>
                <a:cxn ang="0">
                  <a:pos x="248" y="282"/>
                </a:cxn>
                <a:cxn ang="0">
                  <a:pos x="2" y="563"/>
                </a:cxn>
                <a:cxn ang="0">
                  <a:pos x="206" y="563"/>
                </a:cxn>
                <a:cxn ang="0">
                  <a:pos x="454" y="282"/>
                </a:cxn>
                <a:cxn ang="0">
                  <a:pos x="206" y="0"/>
                </a:cxn>
              </a:cxnLst>
              <a:rect l="0" t="0" r="r" b="b"/>
              <a:pathLst>
                <a:path w="454" h="563">
                  <a:moveTo>
                    <a:pt x="206" y="0"/>
                  </a:moveTo>
                  <a:lnTo>
                    <a:pt x="0" y="0"/>
                  </a:lnTo>
                  <a:lnTo>
                    <a:pt x="248" y="282"/>
                  </a:lnTo>
                  <a:lnTo>
                    <a:pt x="2" y="563"/>
                  </a:lnTo>
                  <a:lnTo>
                    <a:pt x="206" y="563"/>
                  </a:lnTo>
                  <a:lnTo>
                    <a:pt x="454" y="282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7239000" y="1295400"/>
            <a:ext cx="876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 rot="16200000">
            <a:off x="2931527" y="5903327"/>
            <a:ext cx="8763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0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58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828</cp:revision>
  <dcterms:created xsi:type="dcterms:W3CDTF">2010-07-23T09:33:49Z</dcterms:created>
  <dcterms:modified xsi:type="dcterms:W3CDTF">2014-02-11T05:59:44Z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