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E89A10-6752-4014-8FA8-B59E95B1B6A3}" type="datetimeFigureOut">
              <a:rPr lang="zh-CN" altLang="en-US" smtClean="0"/>
              <a:t>2014/2/11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FD579-3863-4448-AEC1-2C706918937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9060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5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0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6000">
              <a:schemeClr val="bg1"/>
            </a:gs>
            <a:gs pos="47000">
              <a:schemeClr val="tx1">
                <a:lumMod val="75000"/>
              </a:schemeClr>
            </a:gs>
            <a:gs pos="11000">
              <a:srgbClr val="00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roup 60"/>
          <p:cNvGrpSpPr/>
          <p:nvPr/>
        </p:nvGrpSpPr>
        <p:grpSpPr>
          <a:xfrm>
            <a:off x="5615940" y="3124200"/>
            <a:ext cx="2674923" cy="1752600"/>
            <a:chOff x="907990" y="3124200"/>
            <a:chExt cx="2674923" cy="1752600"/>
          </a:xfrm>
        </p:grpSpPr>
        <p:grpSp>
          <p:nvGrpSpPr>
            <p:cNvPr id="54" name="Group 53"/>
            <p:cNvGrpSpPr/>
            <p:nvPr/>
          </p:nvGrpSpPr>
          <p:grpSpPr>
            <a:xfrm>
              <a:off x="907990" y="3124200"/>
              <a:ext cx="2674923" cy="1752600"/>
              <a:chOff x="1258875" y="2667001"/>
              <a:chExt cx="2674923" cy="1752600"/>
            </a:xfrm>
          </p:grpSpPr>
          <p:sp>
            <p:nvSpPr>
              <p:cNvPr id="55" name="Can 54"/>
              <p:cNvSpPr/>
              <p:nvPr/>
            </p:nvSpPr>
            <p:spPr>
              <a:xfrm rot="16200000">
                <a:off x="1720037" y="2205839"/>
                <a:ext cx="1752600" cy="2674923"/>
              </a:xfrm>
              <a:prstGeom prst="can">
                <a:avLst>
                  <a:gd name="adj" fmla="val 28748"/>
                </a:avLst>
              </a:prstGeom>
              <a:gradFill>
                <a:gsLst>
                  <a:gs pos="13000">
                    <a:schemeClr val="bg1"/>
                  </a:gs>
                  <a:gs pos="6900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10800000" scaled="0"/>
              </a:gradFill>
              <a:ln w="12700">
                <a:solidFill>
                  <a:srgbClr val="585858"/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PHASE </a:t>
                </a:r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en-US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Oval 55"/>
              <p:cNvSpPr/>
              <p:nvPr/>
            </p:nvSpPr>
            <p:spPr>
              <a:xfrm rot="5400000">
                <a:off x="645320" y="3300414"/>
                <a:ext cx="1738310" cy="490537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2246218" y="3126581"/>
              <a:ext cx="245815" cy="1749875"/>
              <a:chOff x="2246218" y="3126581"/>
              <a:chExt cx="245815" cy="1749875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107525" name="Freeform 5"/>
              <p:cNvSpPr>
                <a:spLocks/>
              </p:cNvSpPr>
              <p:nvPr/>
            </p:nvSpPr>
            <p:spPr bwMode="auto">
              <a:xfrm>
                <a:off x="2246218" y="3126581"/>
                <a:ext cx="245815" cy="6832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5" y="208"/>
                  </a:cxn>
                </a:cxnLst>
                <a:rect l="0" t="0" r="r" b="b"/>
                <a:pathLst>
                  <a:path w="75" h="20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67" y="89"/>
                      <a:pt x="75" y="208"/>
                    </a:cubicBezTo>
                  </a:path>
                </a:pathLst>
              </a:custGeom>
              <a:noFill/>
              <a:ln w="12700" cap="flat">
                <a:solidFill>
                  <a:srgbClr val="58585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auto">
              <a:xfrm>
                <a:off x="2246218" y="4186876"/>
                <a:ext cx="245322" cy="689580"/>
              </a:xfrm>
              <a:custGeom>
                <a:avLst/>
                <a:gdLst>
                  <a:gd name="connsiteX0" fmla="*/ 75 w 75"/>
                  <a:gd name="connsiteY0" fmla="*/ 0 h 215"/>
                  <a:gd name="connsiteX1" fmla="*/ 0 w 75"/>
                  <a:gd name="connsiteY1" fmla="*/ 215 h 215"/>
                  <a:gd name="connsiteX2" fmla="*/ 0 w 75"/>
                  <a:gd name="connsiteY2" fmla="*/ 215 h 215"/>
                  <a:gd name="connsiteX3" fmla="*/ 0 w 75"/>
                  <a:gd name="connsiteY3" fmla="*/ 215 h 215"/>
                  <a:gd name="connsiteX0" fmla="*/ 75 w 75"/>
                  <a:gd name="connsiteY0" fmla="*/ 0 h 210"/>
                  <a:gd name="connsiteX1" fmla="*/ 0 w 75"/>
                  <a:gd name="connsiteY1" fmla="*/ 210 h 210"/>
                  <a:gd name="connsiteX2" fmla="*/ 0 w 75"/>
                  <a:gd name="connsiteY2" fmla="*/ 210 h 210"/>
                  <a:gd name="connsiteX3" fmla="*/ 0 w 75"/>
                  <a:gd name="connsiteY3" fmla="*/ 210 h 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" h="210">
                    <a:moveTo>
                      <a:pt x="75" y="0"/>
                    </a:moveTo>
                    <a:cubicBezTo>
                      <a:pt x="69" y="127"/>
                      <a:pt x="38" y="210"/>
                      <a:pt x="0" y="210"/>
                    </a:cubicBezTo>
                    <a:lnTo>
                      <a:pt x="0" y="210"/>
                    </a:lnTo>
                    <a:lnTo>
                      <a:pt x="0" y="210"/>
                    </a:lnTo>
                  </a:path>
                </a:pathLst>
              </a:custGeom>
              <a:noFill/>
              <a:ln w="12700" cap="flat">
                <a:solidFill>
                  <a:srgbClr val="58585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3276600" y="3124200"/>
            <a:ext cx="2674923" cy="1752600"/>
            <a:chOff x="907990" y="3124200"/>
            <a:chExt cx="2674923" cy="1752600"/>
          </a:xfrm>
        </p:grpSpPr>
        <p:grpSp>
          <p:nvGrpSpPr>
            <p:cNvPr id="63" name="Group 62"/>
            <p:cNvGrpSpPr/>
            <p:nvPr/>
          </p:nvGrpSpPr>
          <p:grpSpPr>
            <a:xfrm>
              <a:off x="907990" y="3124200"/>
              <a:ext cx="2674923" cy="1752600"/>
              <a:chOff x="1258875" y="2667001"/>
              <a:chExt cx="2674923" cy="1752600"/>
            </a:xfrm>
          </p:grpSpPr>
          <p:sp>
            <p:nvSpPr>
              <p:cNvPr id="67" name="Can 66"/>
              <p:cNvSpPr/>
              <p:nvPr/>
            </p:nvSpPr>
            <p:spPr>
              <a:xfrm rot="16200000">
                <a:off x="1720037" y="2205839"/>
                <a:ext cx="1752600" cy="2674923"/>
              </a:xfrm>
              <a:prstGeom prst="can">
                <a:avLst>
                  <a:gd name="adj" fmla="val 28748"/>
                </a:avLst>
              </a:prstGeom>
              <a:gradFill>
                <a:gsLst>
                  <a:gs pos="13000">
                    <a:schemeClr val="bg1"/>
                  </a:gs>
                  <a:gs pos="6900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10800000" scaled="0"/>
              </a:gradFill>
              <a:ln w="12700">
                <a:solidFill>
                  <a:srgbClr val="585858"/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PHASE </a:t>
                </a:r>
                <a:r>
                  <a:rPr lang="ru-RU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en-US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8" name="Oval 67"/>
              <p:cNvSpPr/>
              <p:nvPr/>
            </p:nvSpPr>
            <p:spPr>
              <a:xfrm rot="5400000">
                <a:off x="645320" y="3300414"/>
                <a:ext cx="1738310" cy="490537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2246218" y="3126581"/>
              <a:ext cx="245815" cy="1749875"/>
              <a:chOff x="2246218" y="3126581"/>
              <a:chExt cx="245815" cy="1749875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65" name="Freeform 5"/>
              <p:cNvSpPr>
                <a:spLocks/>
              </p:cNvSpPr>
              <p:nvPr/>
            </p:nvSpPr>
            <p:spPr bwMode="auto">
              <a:xfrm>
                <a:off x="2246218" y="3126581"/>
                <a:ext cx="245815" cy="6832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5" y="208"/>
                  </a:cxn>
                </a:cxnLst>
                <a:rect l="0" t="0" r="r" b="b"/>
                <a:pathLst>
                  <a:path w="75" h="20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67" y="89"/>
                      <a:pt x="75" y="208"/>
                    </a:cubicBezTo>
                  </a:path>
                </a:pathLst>
              </a:custGeom>
              <a:noFill/>
              <a:ln w="12700" cap="flat">
                <a:solidFill>
                  <a:srgbClr val="58585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"/>
              <p:cNvSpPr>
                <a:spLocks/>
              </p:cNvSpPr>
              <p:nvPr/>
            </p:nvSpPr>
            <p:spPr bwMode="auto">
              <a:xfrm>
                <a:off x="2246218" y="4186876"/>
                <a:ext cx="245322" cy="689580"/>
              </a:xfrm>
              <a:custGeom>
                <a:avLst/>
                <a:gdLst>
                  <a:gd name="connsiteX0" fmla="*/ 75 w 75"/>
                  <a:gd name="connsiteY0" fmla="*/ 0 h 215"/>
                  <a:gd name="connsiteX1" fmla="*/ 0 w 75"/>
                  <a:gd name="connsiteY1" fmla="*/ 215 h 215"/>
                  <a:gd name="connsiteX2" fmla="*/ 0 w 75"/>
                  <a:gd name="connsiteY2" fmla="*/ 215 h 215"/>
                  <a:gd name="connsiteX3" fmla="*/ 0 w 75"/>
                  <a:gd name="connsiteY3" fmla="*/ 215 h 215"/>
                  <a:gd name="connsiteX0" fmla="*/ 75 w 75"/>
                  <a:gd name="connsiteY0" fmla="*/ 0 h 210"/>
                  <a:gd name="connsiteX1" fmla="*/ 0 w 75"/>
                  <a:gd name="connsiteY1" fmla="*/ 210 h 210"/>
                  <a:gd name="connsiteX2" fmla="*/ 0 w 75"/>
                  <a:gd name="connsiteY2" fmla="*/ 210 h 210"/>
                  <a:gd name="connsiteX3" fmla="*/ 0 w 75"/>
                  <a:gd name="connsiteY3" fmla="*/ 210 h 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" h="210">
                    <a:moveTo>
                      <a:pt x="75" y="0"/>
                    </a:moveTo>
                    <a:cubicBezTo>
                      <a:pt x="69" y="127"/>
                      <a:pt x="38" y="210"/>
                      <a:pt x="0" y="210"/>
                    </a:cubicBezTo>
                    <a:lnTo>
                      <a:pt x="0" y="210"/>
                    </a:lnTo>
                    <a:lnTo>
                      <a:pt x="0" y="210"/>
                    </a:lnTo>
                  </a:path>
                </a:pathLst>
              </a:custGeom>
              <a:noFill/>
              <a:ln w="12700" cap="flat">
                <a:solidFill>
                  <a:srgbClr val="58585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69" name="Group 68"/>
          <p:cNvGrpSpPr/>
          <p:nvPr/>
        </p:nvGrpSpPr>
        <p:grpSpPr>
          <a:xfrm>
            <a:off x="937260" y="3124200"/>
            <a:ext cx="2674923" cy="1752600"/>
            <a:chOff x="907990" y="3124200"/>
            <a:chExt cx="2674923" cy="1752600"/>
          </a:xfrm>
        </p:grpSpPr>
        <p:grpSp>
          <p:nvGrpSpPr>
            <p:cNvPr id="70" name="Group 69"/>
            <p:cNvGrpSpPr/>
            <p:nvPr/>
          </p:nvGrpSpPr>
          <p:grpSpPr>
            <a:xfrm>
              <a:off x="907990" y="3124200"/>
              <a:ext cx="2674923" cy="1752600"/>
              <a:chOff x="1258875" y="2667001"/>
              <a:chExt cx="2674923" cy="1752600"/>
            </a:xfrm>
          </p:grpSpPr>
          <p:sp>
            <p:nvSpPr>
              <p:cNvPr id="74" name="Can 73"/>
              <p:cNvSpPr/>
              <p:nvPr/>
            </p:nvSpPr>
            <p:spPr>
              <a:xfrm rot="16200000">
                <a:off x="1720037" y="2205839"/>
                <a:ext cx="1752600" cy="2674923"/>
              </a:xfrm>
              <a:prstGeom prst="can">
                <a:avLst>
                  <a:gd name="adj" fmla="val 28748"/>
                </a:avLst>
              </a:prstGeom>
              <a:gradFill>
                <a:gsLst>
                  <a:gs pos="13000">
                    <a:schemeClr val="bg1"/>
                  </a:gs>
                  <a:gs pos="69000">
                    <a:schemeClr val="bg1">
                      <a:lumMod val="65000"/>
                    </a:schemeClr>
                  </a:gs>
                  <a:gs pos="100000">
                    <a:schemeClr val="bg1"/>
                  </a:gs>
                </a:gsLst>
                <a:lin ang="10800000" scaled="0"/>
              </a:gradFill>
              <a:ln w="12700">
                <a:solidFill>
                  <a:srgbClr val="585858"/>
                </a:solidFill>
              </a:ln>
              <a:effectLst>
                <a:reflection blurRad="6350" stA="52000" endA="300" endPos="350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" rtlCol="0" anchor="ctr"/>
              <a:lstStyle/>
              <a:p>
                <a:pPr algn="ctr"/>
                <a:r>
                  <a:rPr lang="en-US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PHASE 1</a:t>
                </a:r>
                <a:endParaRPr lang="en-US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>
              <a:xfrm rot="5400000">
                <a:off x="645320" y="3300414"/>
                <a:ext cx="1738310" cy="490537"/>
              </a:xfrm>
              <a:prstGeom prst="ellipse">
                <a:avLst/>
              </a:prstGeom>
              <a:gradFill>
                <a:gsLst>
                  <a:gs pos="0">
                    <a:schemeClr val="bg1">
                      <a:lumMod val="50000"/>
                    </a:schemeClr>
                  </a:gs>
                  <a:gs pos="100000">
                    <a:schemeClr val="bg1"/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70"/>
            <p:cNvGrpSpPr/>
            <p:nvPr/>
          </p:nvGrpSpPr>
          <p:grpSpPr>
            <a:xfrm>
              <a:off x="2246218" y="3126581"/>
              <a:ext cx="245815" cy="1749875"/>
              <a:chOff x="2246218" y="3126581"/>
              <a:chExt cx="245815" cy="1749875"/>
            </a:xfrm>
            <a:effectLst>
              <a:reflection blurRad="6350" stA="52000" endA="300" endPos="35000" dir="5400000" sy="-100000" algn="bl" rotWithShape="0"/>
            </a:effectLst>
          </p:grpSpPr>
          <p:sp>
            <p:nvSpPr>
              <p:cNvPr id="72" name="Freeform 5"/>
              <p:cNvSpPr>
                <a:spLocks/>
              </p:cNvSpPr>
              <p:nvPr/>
            </p:nvSpPr>
            <p:spPr bwMode="auto">
              <a:xfrm>
                <a:off x="2246218" y="3126581"/>
                <a:ext cx="245815" cy="6832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75" y="208"/>
                  </a:cxn>
                </a:cxnLst>
                <a:rect l="0" t="0" r="r" b="b"/>
                <a:pathLst>
                  <a:path w="75" h="208">
                    <a:moveTo>
                      <a:pt x="0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36" y="0"/>
                      <a:pt x="67" y="89"/>
                      <a:pt x="75" y="208"/>
                    </a:cubicBezTo>
                  </a:path>
                </a:pathLst>
              </a:custGeom>
              <a:noFill/>
              <a:ln w="12700" cap="flat">
                <a:solidFill>
                  <a:srgbClr val="58585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6"/>
              <p:cNvSpPr>
                <a:spLocks/>
              </p:cNvSpPr>
              <p:nvPr/>
            </p:nvSpPr>
            <p:spPr bwMode="auto">
              <a:xfrm>
                <a:off x="2246218" y="4186876"/>
                <a:ext cx="245322" cy="689580"/>
              </a:xfrm>
              <a:custGeom>
                <a:avLst/>
                <a:gdLst>
                  <a:gd name="connsiteX0" fmla="*/ 75 w 75"/>
                  <a:gd name="connsiteY0" fmla="*/ 0 h 215"/>
                  <a:gd name="connsiteX1" fmla="*/ 0 w 75"/>
                  <a:gd name="connsiteY1" fmla="*/ 215 h 215"/>
                  <a:gd name="connsiteX2" fmla="*/ 0 w 75"/>
                  <a:gd name="connsiteY2" fmla="*/ 215 h 215"/>
                  <a:gd name="connsiteX3" fmla="*/ 0 w 75"/>
                  <a:gd name="connsiteY3" fmla="*/ 215 h 215"/>
                  <a:gd name="connsiteX0" fmla="*/ 75 w 75"/>
                  <a:gd name="connsiteY0" fmla="*/ 0 h 210"/>
                  <a:gd name="connsiteX1" fmla="*/ 0 w 75"/>
                  <a:gd name="connsiteY1" fmla="*/ 210 h 210"/>
                  <a:gd name="connsiteX2" fmla="*/ 0 w 75"/>
                  <a:gd name="connsiteY2" fmla="*/ 210 h 210"/>
                  <a:gd name="connsiteX3" fmla="*/ 0 w 75"/>
                  <a:gd name="connsiteY3" fmla="*/ 210 h 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5" h="210">
                    <a:moveTo>
                      <a:pt x="75" y="0"/>
                    </a:moveTo>
                    <a:cubicBezTo>
                      <a:pt x="69" y="127"/>
                      <a:pt x="38" y="210"/>
                      <a:pt x="0" y="210"/>
                    </a:cubicBezTo>
                    <a:lnTo>
                      <a:pt x="0" y="210"/>
                    </a:lnTo>
                    <a:lnTo>
                      <a:pt x="0" y="210"/>
                    </a:lnTo>
                  </a:path>
                </a:pathLst>
              </a:custGeom>
              <a:noFill/>
              <a:ln w="12700" cap="flat">
                <a:solidFill>
                  <a:srgbClr val="58585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8" name="AutoShape 64"/>
          <p:cNvSpPr>
            <a:spLocks noChangeArrowheads="1"/>
          </p:cNvSpPr>
          <p:nvPr/>
        </p:nvSpPr>
        <p:spPr bwMode="gray">
          <a:xfrm>
            <a:off x="613229" y="457200"/>
            <a:ext cx="8077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5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Project Timeline </a:t>
            </a:r>
            <a:r>
              <a:rPr lang="en-US" sz="3500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16" name="Text Box 394"/>
          <p:cNvSpPr txBox="1">
            <a:spLocks noChangeArrowheads="1"/>
          </p:cNvSpPr>
          <p:nvPr/>
        </p:nvSpPr>
        <p:spPr bwMode="auto">
          <a:xfrm rot="5400000">
            <a:off x="7800947" y="3838547"/>
            <a:ext cx="167639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FINISH</a:t>
            </a:r>
          </a:p>
        </p:txBody>
      </p:sp>
      <p:sp>
        <p:nvSpPr>
          <p:cNvPr id="17" name="Text Box 394"/>
          <p:cNvSpPr txBox="1">
            <a:spLocks noChangeArrowheads="1"/>
          </p:cNvSpPr>
          <p:nvPr/>
        </p:nvSpPr>
        <p:spPr bwMode="auto">
          <a:xfrm rot="16200000">
            <a:off x="-314354" y="3800445"/>
            <a:ext cx="1752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7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START</a:t>
            </a:r>
          </a:p>
        </p:txBody>
      </p:sp>
      <p:sp>
        <p:nvSpPr>
          <p:cNvPr id="32" name="Text Box 394"/>
          <p:cNvSpPr txBox="1">
            <a:spLocks noChangeArrowheads="1"/>
          </p:cNvSpPr>
          <p:nvPr/>
        </p:nvSpPr>
        <p:spPr bwMode="auto">
          <a:xfrm>
            <a:off x="1371600" y="4953000"/>
            <a:ext cx="990600" cy="401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Week 1</a:t>
            </a:r>
          </a:p>
        </p:txBody>
      </p:sp>
      <p:sp>
        <p:nvSpPr>
          <p:cNvPr id="33" name="Text Box 394"/>
          <p:cNvSpPr txBox="1">
            <a:spLocks noChangeArrowheads="1"/>
          </p:cNvSpPr>
          <p:nvPr/>
        </p:nvSpPr>
        <p:spPr bwMode="auto">
          <a:xfrm>
            <a:off x="2567391" y="4953000"/>
            <a:ext cx="966384" cy="401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Week 2</a:t>
            </a:r>
          </a:p>
        </p:txBody>
      </p:sp>
      <p:sp>
        <p:nvSpPr>
          <p:cNvPr id="83" name="Text Box 394"/>
          <p:cNvSpPr txBox="1">
            <a:spLocks noChangeArrowheads="1"/>
          </p:cNvSpPr>
          <p:nvPr/>
        </p:nvSpPr>
        <p:spPr bwMode="auto">
          <a:xfrm>
            <a:off x="3620792" y="4953000"/>
            <a:ext cx="966384" cy="401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Week 3</a:t>
            </a:r>
          </a:p>
        </p:txBody>
      </p:sp>
      <p:sp>
        <p:nvSpPr>
          <p:cNvPr id="84" name="Text Box 394"/>
          <p:cNvSpPr txBox="1">
            <a:spLocks noChangeArrowheads="1"/>
          </p:cNvSpPr>
          <p:nvPr/>
        </p:nvSpPr>
        <p:spPr bwMode="auto">
          <a:xfrm>
            <a:off x="4320476" y="4953000"/>
            <a:ext cx="966384" cy="401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Week 4</a:t>
            </a:r>
          </a:p>
        </p:txBody>
      </p:sp>
      <p:sp>
        <p:nvSpPr>
          <p:cNvPr id="85" name="Text Box 394"/>
          <p:cNvSpPr txBox="1">
            <a:spLocks noChangeArrowheads="1"/>
          </p:cNvSpPr>
          <p:nvPr/>
        </p:nvSpPr>
        <p:spPr bwMode="auto">
          <a:xfrm>
            <a:off x="5016285" y="4953000"/>
            <a:ext cx="966384" cy="401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Week 5</a:t>
            </a:r>
          </a:p>
        </p:txBody>
      </p:sp>
      <p:sp>
        <p:nvSpPr>
          <p:cNvPr id="86" name="Text Box 394"/>
          <p:cNvSpPr txBox="1">
            <a:spLocks noChangeArrowheads="1"/>
          </p:cNvSpPr>
          <p:nvPr/>
        </p:nvSpPr>
        <p:spPr bwMode="auto">
          <a:xfrm>
            <a:off x="6126351" y="4953000"/>
            <a:ext cx="966384" cy="401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Week 6</a:t>
            </a:r>
          </a:p>
        </p:txBody>
      </p:sp>
      <p:sp>
        <p:nvSpPr>
          <p:cNvPr id="93" name="Text Box 394"/>
          <p:cNvSpPr txBox="1">
            <a:spLocks noChangeArrowheads="1"/>
          </p:cNvSpPr>
          <p:nvPr/>
        </p:nvSpPr>
        <p:spPr bwMode="auto">
          <a:xfrm>
            <a:off x="1247775" y="1926104"/>
            <a:ext cx="2085975" cy="969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94" name="Text Box 394"/>
          <p:cNvSpPr txBox="1">
            <a:spLocks noChangeArrowheads="1"/>
          </p:cNvSpPr>
          <p:nvPr/>
        </p:nvSpPr>
        <p:spPr bwMode="auto">
          <a:xfrm>
            <a:off x="3581400" y="1926104"/>
            <a:ext cx="2085975" cy="969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95" name="Text Box 394"/>
          <p:cNvSpPr txBox="1">
            <a:spLocks noChangeArrowheads="1"/>
          </p:cNvSpPr>
          <p:nvPr/>
        </p:nvSpPr>
        <p:spPr bwMode="auto">
          <a:xfrm>
            <a:off x="5915025" y="1926104"/>
            <a:ext cx="2085975" cy="969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cxnSp>
        <p:nvCxnSpPr>
          <p:cNvPr id="100" name="Straight Connector 99"/>
          <p:cNvCxnSpPr/>
          <p:nvPr/>
        </p:nvCxnSpPr>
        <p:spPr>
          <a:xfrm rot="5400000">
            <a:off x="667544" y="2580481"/>
            <a:ext cx="1066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5400000">
            <a:off x="2934494" y="2580481"/>
            <a:ext cx="1066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5400000">
            <a:off x="5268119" y="2580481"/>
            <a:ext cx="1066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5400000">
            <a:off x="7535069" y="2580481"/>
            <a:ext cx="106680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 Box 394"/>
          <p:cNvSpPr txBox="1">
            <a:spLocks noChangeArrowheads="1"/>
          </p:cNvSpPr>
          <p:nvPr/>
        </p:nvSpPr>
        <p:spPr bwMode="auto">
          <a:xfrm>
            <a:off x="7183626" y="4953000"/>
            <a:ext cx="966384" cy="4015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91440" tIns="91440" anchor="ctr" anchorCtr="0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300" kern="0" dirty="0" smtClean="0">
                <a:ea typeface="굴림" charset="-127"/>
                <a:cs typeface="Arial" pitchFamily="34" charset="0"/>
              </a:rPr>
              <a:t>Week 7</a:t>
            </a:r>
          </a:p>
        </p:txBody>
      </p:sp>
    </p:spTree>
    <p:extLst>
      <p:ext uri="{BB962C8B-B14F-4D97-AF65-F5344CB8AC3E}">
        <p14:creationId xmlns:p14="http://schemas.microsoft.com/office/powerpoint/2010/main" val="362897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4291</TotalTime>
  <Words>80</Words>
  <Application>Microsoft Office PowerPoint</Application>
  <PresentationFormat>全屏显示(4:3)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굴림</vt:lpstr>
      <vt:lpstr>宋体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DG-结构</dc:subject>
  <dc:creator/>
  <cp:keywords>TZ-手动增减;XG-高光;KJ-3D;DH-静态</cp:keywords>
  <dc:description/>
  <cp:lastModifiedBy>Shiqing Tian</cp:lastModifiedBy>
  <cp:revision>167</cp:revision>
  <dcterms:created xsi:type="dcterms:W3CDTF">2010-07-23T09:33:49Z</dcterms:created>
  <dcterms:modified xsi:type="dcterms:W3CDTF">2014-02-11T06:09:54Z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