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8BF3C-E933-4539-9AA5-A74ED139DD29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A2402-6081-489F-BFA2-15FD4DFA5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62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8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1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bg1"/>
            </a:gs>
            <a:gs pos="31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704999" y="1828800"/>
            <a:ext cx="7600801" cy="6668819"/>
            <a:chOff x="628798" y="1478828"/>
            <a:chExt cx="7600801" cy="6668819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 rot="16200000">
              <a:off x="4896673" y="2336901"/>
              <a:ext cx="4191000" cy="2474853"/>
            </a:xfrm>
            <a:custGeom>
              <a:avLst/>
              <a:gdLst/>
              <a:ahLst/>
              <a:cxnLst>
                <a:cxn ang="0">
                  <a:pos x="2248" y="0"/>
                </a:cxn>
                <a:cxn ang="0">
                  <a:pos x="2248" y="118"/>
                </a:cxn>
                <a:cxn ang="0">
                  <a:pos x="1124" y="980"/>
                </a:cxn>
                <a:cxn ang="0">
                  <a:pos x="0" y="118"/>
                </a:cxn>
                <a:cxn ang="0">
                  <a:pos x="0" y="0"/>
                </a:cxn>
                <a:cxn ang="0">
                  <a:pos x="2248" y="0"/>
                </a:cxn>
              </a:cxnLst>
              <a:rect l="0" t="0" r="r" b="b"/>
              <a:pathLst>
                <a:path w="2248" h="980">
                  <a:moveTo>
                    <a:pt x="2248" y="0"/>
                  </a:moveTo>
                  <a:lnTo>
                    <a:pt x="2248" y="118"/>
                  </a:lnTo>
                  <a:lnTo>
                    <a:pt x="1124" y="980"/>
                  </a:lnTo>
                  <a:lnTo>
                    <a:pt x="0" y="118"/>
                  </a:lnTo>
                  <a:lnTo>
                    <a:pt x="0" y="0"/>
                  </a:lnTo>
                  <a:lnTo>
                    <a:pt x="2248" y="0"/>
                  </a:lnTo>
                  <a:close/>
                </a:path>
              </a:pathLst>
            </a:custGeom>
            <a:gradFill>
              <a:gsLst>
                <a:gs pos="51000">
                  <a:schemeClr val="bg1">
                    <a:lumMod val="65000"/>
                  </a:schemeClr>
                </a:gs>
                <a:gs pos="48000">
                  <a:srgbClr val="646464"/>
                </a:gs>
              </a:gsLst>
              <a:lin ang="0" scaled="0"/>
            </a:gradFill>
            <a:ln w="25400">
              <a:solidFill>
                <a:srgbClr val="64646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 rot="16200000">
              <a:off x="2473591" y="224437"/>
              <a:ext cx="4191000" cy="6699781"/>
            </a:xfrm>
            <a:custGeom>
              <a:avLst/>
              <a:gdLst/>
              <a:ahLst/>
              <a:cxnLst>
                <a:cxn ang="0">
                  <a:pos x="1682" y="0"/>
                </a:cxn>
                <a:cxn ang="0">
                  <a:pos x="2248" y="1791"/>
                </a:cxn>
                <a:cxn ang="0">
                  <a:pos x="1124" y="2653"/>
                </a:cxn>
                <a:cxn ang="0">
                  <a:pos x="0" y="1791"/>
                </a:cxn>
                <a:cxn ang="0">
                  <a:pos x="567" y="0"/>
                </a:cxn>
                <a:cxn ang="0">
                  <a:pos x="1682" y="0"/>
                </a:cxn>
              </a:cxnLst>
              <a:rect l="0" t="0" r="r" b="b"/>
              <a:pathLst>
                <a:path w="2248" h="2653">
                  <a:moveTo>
                    <a:pt x="1682" y="0"/>
                  </a:moveTo>
                  <a:lnTo>
                    <a:pt x="2248" y="1791"/>
                  </a:lnTo>
                  <a:lnTo>
                    <a:pt x="1124" y="2653"/>
                  </a:lnTo>
                  <a:lnTo>
                    <a:pt x="0" y="1791"/>
                  </a:lnTo>
                  <a:lnTo>
                    <a:pt x="567" y="0"/>
                  </a:lnTo>
                  <a:lnTo>
                    <a:pt x="1682" y="0"/>
                  </a:lnTo>
                  <a:close/>
                </a:path>
              </a:pathLst>
            </a:custGeom>
            <a:gradFill>
              <a:gsLst>
                <a:gs pos="27000">
                  <a:schemeClr val="bg1">
                    <a:lumMod val="50000"/>
                  </a:schemeClr>
                </a:gs>
                <a:gs pos="69000">
                  <a:schemeClr val="bg1"/>
                </a:gs>
              </a:gsLst>
              <a:lin ang="7200000" scaled="0"/>
            </a:gradFill>
            <a:ln w="25400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tx1">
                      <a:lumMod val="60000"/>
                      <a:lumOff val="4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 rot="17788169">
              <a:off x="2058548" y="3418044"/>
              <a:ext cx="3299853" cy="6159354"/>
            </a:xfrm>
            <a:custGeom>
              <a:avLst/>
              <a:gdLst>
                <a:gd name="connsiteX0" fmla="*/ 1682 w 2248"/>
                <a:gd name="connsiteY0" fmla="*/ 0 h 2653"/>
                <a:gd name="connsiteX1" fmla="*/ 2248 w 2248"/>
                <a:gd name="connsiteY1" fmla="*/ 1791 h 2653"/>
                <a:gd name="connsiteX2" fmla="*/ 1124 w 2248"/>
                <a:gd name="connsiteY2" fmla="*/ 2653 h 2653"/>
                <a:gd name="connsiteX3" fmla="*/ 0 w 2248"/>
                <a:gd name="connsiteY3" fmla="*/ 1791 h 2653"/>
                <a:gd name="connsiteX4" fmla="*/ 646 w 2248"/>
                <a:gd name="connsiteY4" fmla="*/ 380 h 2653"/>
                <a:gd name="connsiteX5" fmla="*/ 1682 w 2248"/>
                <a:gd name="connsiteY5" fmla="*/ 0 h 2653"/>
                <a:gd name="connsiteX0" fmla="*/ 1036 w 1602"/>
                <a:gd name="connsiteY0" fmla="*/ 0 h 2653"/>
                <a:gd name="connsiteX1" fmla="*/ 1602 w 1602"/>
                <a:gd name="connsiteY1" fmla="*/ 1791 h 2653"/>
                <a:gd name="connsiteX2" fmla="*/ 478 w 1602"/>
                <a:gd name="connsiteY2" fmla="*/ 2653 h 2653"/>
                <a:gd name="connsiteX3" fmla="*/ 751 w 1602"/>
                <a:gd name="connsiteY3" fmla="*/ 1485 h 2653"/>
                <a:gd name="connsiteX4" fmla="*/ 0 w 1602"/>
                <a:gd name="connsiteY4" fmla="*/ 380 h 2653"/>
                <a:gd name="connsiteX5" fmla="*/ 1036 w 1602"/>
                <a:gd name="connsiteY5" fmla="*/ 0 h 2653"/>
                <a:gd name="connsiteX0" fmla="*/ 1036 w 1602"/>
                <a:gd name="connsiteY0" fmla="*/ 0 h 2653"/>
                <a:gd name="connsiteX1" fmla="*/ 1602 w 1602"/>
                <a:gd name="connsiteY1" fmla="*/ 1791 h 2653"/>
                <a:gd name="connsiteX2" fmla="*/ 478 w 1602"/>
                <a:gd name="connsiteY2" fmla="*/ 2653 h 2653"/>
                <a:gd name="connsiteX3" fmla="*/ 1039 w 1602"/>
                <a:gd name="connsiteY3" fmla="*/ 2199 h 2653"/>
                <a:gd name="connsiteX4" fmla="*/ 751 w 1602"/>
                <a:gd name="connsiteY4" fmla="*/ 1485 h 2653"/>
                <a:gd name="connsiteX5" fmla="*/ 0 w 1602"/>
                <a:gd name="connsiteY5" fmla="*/ 380 h 2653"/>
                <a:gd name="connsiteX6" fmla="*/ 1036 w 1602"/>
                <a:gd name="connsiteY6" fmla="*/ 0 h 2653"/>
                <a:gd name="connsiteX0" fmla="*/ 1036 w 1602"/>
                <a:gd name="connsiteY0" fmla="*/ 0 h 2204"/>
                <a:gd name="connsiteX1" fmla="*/ 1602 w 1602"/>
                <a:gd name="connsiteY1" fmla="*/ 1791 h 2204"/>
                <a:gd name="connsiteX2" fmla="*/ 1056 w 1602"/>
                <a:gd name="connsiteY2" fmla="*/ 2200 h 2204"/>
                <a:gd name="connsiteX3" fmla="*/ 1039 w 1602"/>
                <a:gd name="connsiteY3" fmla="*/ 2199 h 2204"/>
                <a:gd name="connsiteX4" fmla="*/ 751 w 1602"/>
                <a:gd name="connsiteY4" fmla="*/ 1485 h 2204"/>
                <a:gd name="connsiteX5" fmla="*/ 0 w 1602"/>
                <a:gd name="connsiteY5" fmla="*/ 380 h 2204"/>
                <a:gd name="connsiteX6" fmla="*/ 1036 w 1602"/>
                <a:gd name="connsiteY6" fmla="*/ 0 h 2204"/>
                <a:gd name="connsiteX0" fmla="*/ 1204 w 1770"/>
                <a:gd name="connsiteY0" fmla="*/ 0 h 2204"/>
                <a:gd name="connsiteX1" fmla="*/ 1770 w 1770"/>
                <a:gd name="connsiteY1" fmla="*/ 1791 h 2204"/>
                <a:gd name="connsiteX2" fmla="*/ 1224 w 1770"/>
                <a:gd name="connsiteY2" fmla="*/ 2200 h 2204"/>
                <a:gd name="connsiteX3" fmla="*/ 1207 w 1770"/>
                <a:gd name="connsiteY3" fmla="*/ 2199 h 2204"/>
                <a:gd name="connsiteX4" fmla="*/ 919 w 1770"/>
                <a:gd name="connsiteY4" fmla="*/ 1485 h 2204"/>
                <a:gd name="connsiteX5" fmla="*/ 0 w 1770"/>
                <a:gd name="connsiteY5" fmla="*/ 447 h 2204"/>
                <a:gd name="connsiteX6" fmla="*/ 1204 w 1770"/>
                <a:gd name="connsiteY6" fmla="*/ 0 h 2204"/>
                <a:gd name="connsiteX0" fmla="*/ 1204 w 1770"/>
                <a:gd name="connsiteY0" fmla="*/ 0 h 2204"/>
                <a:gd name="connsiteX1" fmla="*/ 1770 w 1770"/>
                <a:gd name="connsiteY1" fmla="*/ 1791 h 2204"/>
                <a:gd name="connsiteX2" fmla="*/ 1224 w 1770"/>
                <a:gd name="connsiteY2" fmla="*/ 2200 h 2204"/>
                <a:gd name="connsiteX3" fmla="*/ 1207 w 1770"/>
                <a:gd name="connsiteY3" fmla="*/ 2199 h 2204"/>
                <a:gd name="connsiteX4" fmla="*/ 919 w 1770"/>
                <a:gd name="connsiteY4" fmla="*/ 1485 h 2204"/>
                <a:gd name="connsiteX5" fmla="*/ 807 w 1770"/>
                <a:gd name="connsiteY5" fmla="*/ 1520 h 2204"/>
                <a:gd name="connsiteX6" fmla="*/ 0 w 1770"/>
                <a:gd name="connsiteY6" fmla="*/ 447 h 2204"/>
                <a:gd name="connsiteX7" fmla="*/ 1204 w 1770"/>
                <a:gd name="connsiteY7" fmla="*/ 0 h 2204"/>
                <a:gd name="connsiteX0" fmla="*/ 1204 w 1770"/>
                <a:gd name="connsiteY0" fmla="*/ 0 h 2204"/>
                <a:gd name="connsiteX1" fmla="*/ 1770 w 1770"/>
                <a:gd name="connsiteY1" fmla="*/ 1791 h 2204"/>
                <a:gd name="connsiteX2" fmla="*/ 1224 w 1770"/>
                <a:gd name="connsiteY2" fmla="*/ 2200 h 2204"/>
                <a:gd name="connsiteX3" fmla="*/ 1207 w 1770"/>
                <a:gd name="connsiteY3" fmla="*/ 2199 h 2204"/>
                <a:gd name="connsiteX4" fmla="*/ 850 w 1770"/>
                <a:gd name="connsiteY4" fmla="*/ 1603 h 2204"/>
                <a:gd name="connsiteX5" fmla="*/ 807 w 1770"/>
                <a:gd name="connsiteY5" fmla="*/ 1520 h 2204"/>
                <a:gd name="connsiteX6" fmla="*/ 0 w 1770"/>
                <a:gd name="connsiteY6" fmla="*/ 447 h 2204"/>
                <a:gd name="connsiteX7" fmla="*/ 1204 w 1770"/>
                <a:gd name="connsiteY7" fmla="*/ 0 h 2204"/>
                <a:gd name="connsiteX0" fmla="*/ 1204 w 1770"/>
                <a:gd name="connsiteY0" fmla="*/ 0 h 2439"/>
                <a:gd name="connsiteX1" fmla="*/ 1770 w 1770"/>
                <a:gd name="connsiteY1" fmla="*/ 1791 h 2439"/>
                <a:gd name="connsiteX2" fmla="*/ 1465 w 1770"/>
                <a:gd name="connsiteY2" fmla="*/ 2439 h 2439"/>
                <a:gd name="connsiteX3" fmla="*/ 1207 w 1770"/>
                <a:gd name="connsiteY3" fmla="*/ 2199 h 2439"/>
                <a:gd name="connsiteX4" fmla="*/ 850 w 1770"/>
                <a:gd name="connsiteY4" fmla="*/ 1603 h 2439"/>
                <a:gd name="connsiteX5" fmla="*/ 807 w 1770"/>
                <a:gd name="connsiteY5" fmla="*/ 1520 h 2439"/>
                <a:gd name="connsiteX6" fmla="*/ 0 w 1770"/>
                <a:gd name="connsiteY6" fmla="*/ 447 h 2439"/>
                <a:gd name="connsiteX7" fmla="*/ 1204 w 1770"/>
                <a:gd name="connsiteY7" fmla="*/ 0 h 2439"/>
                <a:gd name="connsiteX0" fmla="*/ 1204 w 1770"/>
                <a:gd name="connsiteY0" fmla="*/ 0 h 2439"/>
                <a:gd name="connsiteX1" fmla="*/ 1770 w 1770"/>
                <a:gd name="connsiteY1" fmla="*/ 1791 h 2439"/>
                <a:gd name="connsiteX2" fmla="*/ 1465 w 1770"/>
                <a:gd name="connsiteY2" fmla="*/ 2439 h 2439"/>
                <a:gd name="connsiteX3" fmla="*/ 1207 w 1770"/>
                <a:gd name="connsiteY3" fmla="*/ 2199 h 2439"/>
                <a:gd name="connsiteX4" fmla="*/ 807 w 1770"/>
                <a:gd name="connsiteY4" fmla="*/ 1520 h 2439"/>
                <a:gd name="connsiteX5" fmla="*/ 0 w 1770"/>
                <a:gd name="connsiteY5" fmla="*/ 447 h 2439"/>
                <a:gd name="connsiteX6" fmla="*/ 1204 w 1770"/>
                <a:gd name="connsiteY6" fmla="*/ 0 h 2439"/>
                <a:gd name="connsiteX0" fmla="*/ 1204 w 1770"/>
                <a:gd name="connsiteY0" fmla="*/ 0 h 2439"/>
                <a:gd name="connsiteX1" fmla="*/ 1770 w 1770"/>
                <a:gd name="connsiteY1" fmla="*/ 1791 h 2439"/>
                <a:gd name="connsiteX2" fmla="*/ 1465 w 1770"/>
                <a:gd name="connsiteY2" fmla="*/ 2439 h 2439"/>
                <a:gd name="connsiteX3" fmla="*/ 807 w 1770"/>
                <a:gd name="connsiteY3" fmla="*/ 1520 h 2439"/>
                <a:gd name="connsiteX4" fmla="*/ 0 w 1770"/>
                <a:gd name="connsiteY4" fmla="*/ 447 h 2439"/>
                <a:gd name="connsiteX5" fmla="*/ 1204 w 1770"/>
                <a:gd name="connsiteY5" fmla="*/ 0 h 2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0" h="2439">
                  <a:moveTo>
                    <a:pt x="1204" y="0"/>
                  </a:moveTo>
                  <a:lnTo>
                    <a:pt x="1770" y="1791"/>
                  </a:lnTo>
                  <a:lnTo>
                    <a:pt x="1465" y="2439"/>
                  </a:lnTo>
                  <a:cubicBezTo>
                    <a:pt x="1305" y="2394"/>
                    <a:pt x="1051" y="1852"/>
                    <a:pt x="807" y="1520"/>
                  </a:cubicBezTo>
                  <a:lnTo>
                    <a:pt x="0" y="447"/>
                  </a:lnTo>
                  <a:lnTo>
                    <a:pt x="1204" y="0"/>
                  </a:lnTo>
                  <a:close/>
                </a:path>
              </a:pathLst>
            </a:custGeom>
            <a:gradFill>
              <a:gsLst>
                <a:gs pos="27000">
                  <a:schemeClr val="bg1">
                    <a:lumMod val="50000"/>
                    <a:alpha val="29000"/>
                  </a:schemeClr>
                </a:gs>
                <a:gs pos="56000">
                  <a:schemeClr val="bg1">
                    <a:alpha val="0"/>
                  </a:schemeClr>
                </a:gs>
              </a:gsLst>
              <a:lin ang="9000000" scaled="0"/>
            </a:gradFill>
            <a:ln w="25400">
              <a:solidFill>
                <a:srgbClr val="646464">
                  <a:alpha val="400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 rot="16200000">
              <a:off x="5921217" y="5516059"/>
              <a:ext cx="1480273" cy="1813209"/>
            </a:xfrm>
            <a:custGeom>
              <a:avLst/>
              <a:gdLst>
                <a:gd name="connsiteX0" fmla="*/ 2248 w 2248"/>
                <a:gd name="connsiteY0" fmla="*/ 0 h 980"/>
                <a:gd name="connsiteX1" fmla="*/ 2248 w 2248"/>
                <a:gd name="connsiteY1" fmla="*/ 118 h 980"/>
                <a:gd name="connsiteX2" fmla="*/ 1124 w 2248"/>
                <a:gd name="connsiteY2" fmla="*/ 980 h 980"/>
                <a:gd name="connsiteX3" fmla="*/ 0 w 2248"/>
                <a:gd name="connsiteY3" fmla="*/ 118 h 980"/>
                <a:gd name="connsiteX4" fmla="*/ 998 w 2248"/>
                <a:gd name="connsiteY4" fmla="*/ 902 h 980"/>
                <a:gd name="connsiteX5" fmla="*/ 2248 w 2248"/>
                <a:gd name="connsiteY5" fmla="*/ 0 h 980"/>
                <a:gd name="connsiteX0" fmla="*/ 2248 w 2248"/>
                <a:gd name="connsiteY0" fmla="*/ 0 h 980"/>
                <a:gd name="connsiteX1" fmla="*/ 2248 w 2248"/>
                <a:gd name="connsiteY1" fmla="*/ 118 h 980"/>
                <a:gd name="connsiteX2" fmla="*/ 1124 w 2248"/>
                <a:gd name="connsiteY2" fmla="*/ 980 h 980"/>
                <a:gd name="connsiteX3" fmla="*/ 0 w 2248"/>
                <a:gd name="connsiteY3" fmla="*/ 118 h 980"/>
                <a:gd name="connsiteX4" fmla="*/ 954 w 2248"/>
                <a:gd name="connsiteY4" fmla="*/ 728 h 980"/>
                <a:gd name="connsiteX5" fmla="*/ 998 w 2248"/>
                <a:gd name="connsiteY5" fmla="*/ 902 h 980"/>
                <a:gd name="connsiteX6" fmla="*/ 2248 w 2248"/>
                <a:gd name="connsiteY6" fmla="*/ 0 h 980"/>
                <a:gd name="connsiteX0" fmla="*/ 1372 w 1372"/>
                <a:gd name="connsiteY0" fmla="*/ 0 h 980"/>
                <a:gd name="connsiteX1" fmla="*/ 1372 w 1372"/>
                <a:gd name="connsiteY1" fmla="*/ 118 h 980"/>
                <a:gd name="connsiteX2" fmla="*/ 248 w 1372"/>
                <a:gd name="connsiteY2" fmla="*/ 980 h 980"/>
                <a:gd name="connsiteX3" fmla="*/ 0 w 1372"/>
                <a:gd name="connsiteY3" fmla="*/ 628 h 980"/>
                <a:gd name="connsiteX4" fmla="*/ 78 w 1372"/>
                <a:gd name="connsiteY4" fmla="*/ 728 h 980"/>
                <a:gd name="connsiteX5" fmla="*/ 122 w 1372"/>
                <a:gd name="connsiteY5" fmla="*/ 902 h 980"/>
                <a:gd name="connsiteX6" fmla="*/ 1372 w 1372"/>
                <a:gd name="connsiteY6" fmla="*/ 0 h 980"/>
                <a:gd name="connsiteX0" fmla="*/ 1294 w 1294"/>
                <a:gd name="connsiteY0" fmla="*/ 0 h 980"/>
                <a:gd name="connsiteX1" fmla="*/ 1294 w 1294"/>
                <a:gd name="connsiteY1" fmla="*/ 118 h 980"/>
                <a:gd name="connsiteX2" fmla="*/ 170 w 1294"/>
                <a:gd name="connsiteY2" fmla="*/ 980 h 980"/>
                <a:gd name="connsiteX3" fmla="*/ 0 w 1294"/>
                <a:gd name="connsiteY3" fmla="*/ 728 h 980"/>
                <a:gd name="connsiteX4" fmla="*/ 44 w 1294"/>
                <a:gd name="connsiteY4" fmla="*/ 902 h 980"/>
                <a:gd name="connsiteX5" fmla="*/ 1294 w 1294"/>
                <a:gd name="connsiteY5" fmla="*/ 0 h 980"/>
                <a:gd name="connsiteX0" fmla="*/ 1250 w 1250"/>
                <a:gd name="connsiteY0" fmla="*/ 0 h 980"/>
                <a:gd name="connsiteX1" fmla="*/ 1250 w 1250"/>
                <a:gd name="connsiteY1" fmla="*/ 118 h 980"/>
                <a:gd name="connsiteX2" fmla="*/ 126 w 1250"/>
                <a:gd name="connsiteY2" fmla="*/ 980 h 980"/>
                <a:gd name="connsiteX3" fmla="*/ 0 w 1250"/>
                <a:gd name="connsiteY3" fmla="*/ 902 h 980"/>
                <a:gd name="connsiteX4" fmla="*/ 1250 w 1250"/>
                <a:gd name="connsiteY4" fmla="*/ 0 h 980"/>
                <a:gd name="connsiteX0" fmla="*/ 1124 w 1124"/>
                <a:gd name="connsiteY0" fmla="*/ 0 h 980"/>
                <a:gd name="connsiteX1" fmla="*/ 1124 w 1124"/>
                <a:gd name="connsiteY1" fmla="*/ 118 h 980"/>
                <a:gd name="connsiteX2" fmla="*/ 0 w 1124"/>
                <a:gd name="connsiteY2" fmla="*/ 980 h 980"/>
                <a:gd name="connsiteX3" fmla="*/ 330 w 1124"/>
                <a:gd name="connsiteY3" fmla="*/ 570 h 980"/>
                <a:gd name="connsiteX4" fmla="*/ 1124 w 1124"/>
                <a:gd name="connsiteY4" fmla="*/ 0 h 980"/>
                <a:gd name="connsiteX0" fmla="*/ 794 w 794"/>
                <a:gd name="connsiteY0" fmla="*/ 0 h 718"/>
                <a:gd name="connsiteX1" fmla="*/ 794 w 794"/>
                <a:gd name="connsiteY1" fmla="*/ 118 h 718"/>
                <a:gd name="connsiteX2" fmla="*/ 11 w 794"/>
                <a:gd name="connsiteY2" fmla="*/ 718 h 718"/>
                <a:gd name="connsiteX3" fmla="*/ 0 w 794"/>
                <a:gd name="connsiteY3" fmla="*/ 570 h 718"/>
                <a:gd name="connsiteX4" fmla="*/ 794 w 794"/>
                <a:gd name="connsiteY4" fmla="*/ 0 h 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" h="718">
                  <a:moveTo>
                    <a:pt x="794" y="0"/>
                  </a:moveTo>
                  <a:lnTo>
                    <a:pt x="794" y="118"/>
                  </a:lnTo>
                  <a:lnTo>
                    <a:pt x="11" y="718"/>
                  </a:lnTo>
                  <a:cubicBezTo>
                    <a:pt x="7" y="669"/>
                    <a:pt x="4" y="619"/>
                    <a:pt x="0" y="570"/>
                  </a:cubicBezTo>
                  <a:lnTo>
                    <a:pt x="794" y="0"/>
                  </a:lnTo>
                  <a:close/>
                </a:path>
              </a:pathLst>
            </a:custGeom>
            <a:solidFill>
              <a:srgbClr val="585858">
                <a:alpha val="29000"/>
              </a:srgbClr>
            </a:solidFill>
            <a:ln w="25400">
              <a:solidFill>
                <a:srgbClr val="646464">
                  <a:alpha val="2600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" name="Oval 95"/>
          <p:cNvSpPr/>
          <p:nvPr/>
        </p:nvSpPr>
        <p:spPr>
          <a:xfrm rot="224476">
            <a:off x="2071225" y="3564918"/>
            <a:ext cx="400616" cy="534156"/>
          </a:xfrm>
          <a:prstGeom prst="ellipse">
            <a:avLst/>
          </a:prstGeom>
          <a:gradFill>
            <a:gsLst>
              <a:gs pos="72000">
                <a:srgbClr val="FFC000"/>
              </a:gs>
              <a:gs pos="100000">
                <a:srgbClr val="A47D00"/>
              </a:gs>
            </a:gsLst>
            <a:path path="shape">
              <a:fillToRect l="50000" t="50000" r="50000" b="50000"/>
            </a:path>
          </a:gradFill>
          <a:ln>
            <a:solidFill>
              <a:srgbClr val="A4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224476">
            <a:off x="2863003" y="3479468"/>
            <a:ext cx="528790" cy="705054"/>
          </a:xfrm>
          <a:prstGeom prst="ellipse">
            <a:avLst/>
          </a:prstGeom>
          <a:gradFill>
            <a:gsLst>
              <a:gs pos="72000">
                <a:schemeClr val="accent5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3810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29" name="Text Box 394"/>
          <p:cNvSpPr txBox="1">
            <a:spLocks noChangeArrowheads="1"/>
          </p:cNvSpPr>
          <p:nvPr/>
        </p:nvSpPr>
        <p:spPr bwMode="auto">
          <a:xfrm rot="20805669">
            <a:off x="1220535" y="2421430"/>
            <a:ext cx="65484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2010</a:t>
            </a:r>
          </a:p>
        </p:txBody>
      </p:sp>
      <p:sp>
        <p:nvSpPr>
          <p:cNvPr id="30" name="Text Box 394"/>
          <p:cNvSpPr txBox="1">
            <a:spLocks noChangeArrowheads="1"/>
          </p:cNvSpPr>
          <p:nvPr/>
        </p:nvSpPr>
        <p:spPr bwMode="auto">
          <a:xfrm rot="20828984">
            <a:off x="1851001" y="2227048"/>
            <a:ext cx="81058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2011</a:t>
            </a:r>
          </a:p>
        </p:txBody>
      </p:sp>
      <p:sp>
        <p:nvSpPr>
          <p:cNvPr id="31" name="Text Box 394"/>
          <p:cNvSpPr txBox="1">
            <a:spLocks noChangeArrowheads="1"/>
          </p:cNvSpPr>
          <p:nvPr/>
        </p:nvSpPr>
        <p:spPr bwMode="auto">
          <a:xfrm rot="20869808">
            <a:off x="2588207" y="1997796"/>
            <a:ext cx="987684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2012</a:t>
            </a:r>
          </a:p>
        </p:txBody>
      </p:sp>
      <p:sp>
        <p:nvSpPr>
          <p:cNvPr id="33" name="Text Box 394"/>
          <p:cNvSpPr txBox="1">
            <a:spLocks noChangeArrowheads="1"/>
          </p:cNvSpPr>
          <p:nvPr/>
        </p:nvSpPr>
        <p:spPr bwMode="auto">
          <a:xfrm rot="20839315">
            <a:off x="3499061" y="1737289"/>
            <a:ext cx="105103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2013</a:t>
            </a: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 rot="20818124">
            <a:off x="4486138" y="1452756"/>
            <a:ext cx="1288434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2014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723900" y="3924300"/>
            <a:ext cx="23622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27" idx="0"/>
          </p:cNvCxnSpPr>
          <p:nvPr/>
        </p:nvCxnSpPr>
        <p:spPr>
          <a:xfrm rot="16200000" flipH="1">
            <a:off x="3747326" y="3948874"/>
            <a:ext cx="4127499" cy="397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1333500" y="3924300"/>
            <a:ext cx="2667000" cy="158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2019300" y="3924300"/>
            <a:ext cx="3124200" cy="158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2781300" y="3924300"/>
            <a:ext cx="3581400" cy="1588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6"/>
          <p:cNvSpPr>
            <a:spLocks noChangeArrowheads="1"/>
          </p:cNvSpPr>
          <p:nvPr/>
        </p:nvSpPr>
        <p:spPr bwMode="auto">
          <a:xfrm rot="16200000">
            <a:off x="6630633" y="1005619"/>
            <a:ext cx="175334" cy="177800"/>
          </a:xfrm>
          <a:prstGeom prst="rect">
            <a:avLst/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629740" y="707956"/>
            <a:ext cx="179490" cy="169330"/>
          </a:xfrm>
          <a:prstGeom prst="rect">
            <a:avLst/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4" name="Text Box 394"/>
          <p:cNvSpPr txBox="1">
            <a:spLocks noChangeArrowheads="1"/>
          </p:cNvSpPr>
          <p:nvPr/>
        </p:nvSpPr>
        <p:spPr bwMode="auto">
          <a:xfrm>
            <a:off x="6858000" y="587752"/>
            <a:ext cx="6524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81" name="Oval 80"/>
          <p:cNvSpPr/>
          <p:nvPr/>
        </p:nvSpPr>
        <p:spPr>
          <a:xfrm rot="224476">
            <a:off x="1464575" y="3648612"/>
            <a:ext cx="279647" cy="372863"/>
          </a:xfrm>
          <a:prstGeom prst="ellipse">
            <a:avLst/>
          </a:prstGeom>
          <a:gradFill>
            <a:gsLst>
              <a:gs pos="72000">
                <a:srgbClr val="CC00CC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 Box 394"/>
          <p:cNvSpPr txBox="1">
            <a:spLocks noChangeArrowheads="1"/>
          </p:cNvSpPr>
          <p:nvPr/>
        </p:nvSpPr>
        <p:spPr bwMode="auto">
          <a:xfrm rot="16200000">
            <a:off x="-119062" y="3574495"/>
            <a:ext cx="15716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84" name="Text Box 394"/>
          <p:cNvSpPr txBox="1">
            <a:spLocks noChangeArrowheads="1"/>
          </p:cNvSpPr>
          <p:nvPr/>
        </p:nvSpPr>
        <p:spPr bwMode="auto">
          <a:xfrm rot="2801121">
            <a:off x="7262843" y="2481233"/>
            <a:ext cx="11334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FINISH</a:t>
            </a:r>
          </a:p>
        </p:txBody>
      </p:sp>
      <p:sp>
        <p:nvSpPr>
          <p:cNvPr id="92" name="Oval 91"/>
          <p:cNvSpPr/>
          <p:nvPr/>
        </p:nvSpPr>
        <p:spPr>
          <a:xfrm rot="224476">
            <a:off x="3751363" y="3406648"/>
            <a:ext cx="638020" cy="850692"/>
          </a:xfrm>
          <a:prstGeom prst="ellipse">
            <a:avLst/>
          </a:prstGeom>
          <a:gradFill>
            <a:gsLst>
              <a:gs pos="72000">
                <a:srgbClr val="00B050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224476">
            <a:off x="4784040" y="3284951"/>
            <a:ext cx="820566" cy="1094086"/>
          </a:xfrm>
          <a:prstGeom prst="ellipse">
            <a:avLst/>
          </a:prstGeom>
          <a:gradFill flip="none" rotWithShape="1">
            <a:gsLst>
              <a:gs pos="72000">
                <a:srgbClr val="0091EA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 Box 394"/>
          <p:cNvSpPr txBox="1">
            <a:spLocks noChangeArrowheads="1"/>
          </p:cNvSpPr>
          <p:nvPr/>
        </p:nvSpPr>
        <p:spPr bwMode="auto">
          <a:xfrm>
            <a:off x="6858000" y="906840"/>
            <a:ext cx="6524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1" name="Rectangle 6"/>
          <p:cNvSpPr>
            <a:spLocks noChangeArrowheads="1"/>
          </p:cNvSpPr>
          <p:nvPr/>
        </p:nvSpPr>
        <p:spPr bwMode="auto">
          <a:xfrm>
            <a:off x="7848940" y="1302633"/>
            <a:ext cx="178253" cy="173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102" name="Rectangle 6"/>
          <p:cNvSpPr>
            <a:spLocks noChangeArrowheads="1"/>
          </p:cNvSpPr>
          <p:nvPr/>
        </p:nvSpPr>
        <p:spPr bwMode="auto">
          <a:xfrm rot="16200000">
            <a:off x="7849833" y="1005619"/>
            <a:ext cx="175334" cy="177800"/>
          </a:xfrm>
          <a:prstGeom prst="rect">
            <a:avLst/>
          </a:prstGeom>
          <a:solidFill>
            <a:srgbClr val="CC00CC"/>
          </a:solidFill>
          <a:ln w="12700">
            <a:solidFill>
              <a:srgbClr val="66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848940" y="707956"/>
            <a:ext cx="179490" cy="169330"/>
          </a:xfrm>
          <a:prstGeom prst="rect">
            <a:avLst/>
          </a:prstGeom>
          <a:solidFill>
            <a:srgbClr val="FFC000"/>
          </a:solidFill>
          <a:ln w="12700">
            <a:solidFill>
              <a:srgbClr val="A4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4" name="Text Box 394"/>
          <p:cNvSpPr txBox="1">
            <a:spLocks noChangeArrowheads="1"/>
          </p:cNvSpPr>
          <p:nvPr/>
        </p:nvSpPr>
        <p:spPr bwMode="auto">
          <a:xfrm>
            <a:off x="8077200" y="587752"/>
            <a:ext cx="6524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6" name="Text Box 394"/>
          <p:cNvSpPr txBox="1">
            <a:spLocks noChangeArrowheads="1"/>
          </p:cNvSpPr>
          <p:nvPr/>
        </p:nvSpPr>
        <p:spPr bwMode="auto">
          <a:xfrm>
            <a:off x="8077200" y="906840"/>
            <a:ext cx="6524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7" name="Text Box 394"/>
          <p:cNvSpPr txBox="1">
            <a:spLocks noChangeArrowheads="1"/>
          </p:cNvSpPr>
          <p:nvPr/>
        </p:nvSpPr>
        <p:spPr bwMode="auto">
          <a:xfrm>
            <a:off x="8077200" y="1185446"/>
            <a:ext cx="6524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3753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19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TZ-手动增减;XG-细微;KJ-3D;DH-静态</cp:keywords>
  <dc:description/>
  <cp:lastModifiedBy>Shiqing Tian</cp:lastModifiedBy>
  <cp:revision>167</cp:revision>
  <dcterms:created xsi:type="dcterms:W3CDTF">2010-07-23T09:33:49Z</dcterms:created>
  <dcterms:modified xsi:type="dcterms:W3CDTF">2014-02-11T06:09:42Z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