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3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Cycle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–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4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Periods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743575" y="990600"/>
            <a:ext cx="2838450" cy="4953000"/>
          </a:xfrm>
          <a:prstGeom prst="roundRect">
            <a:avLst>
              <a:gd name="adj" fmla="val 3877"/>
            </a:avLst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 Box 394"/>
          <p:cNvSpPr txBox="1">
            <a:spLocks noChangeArrowheads="1"/>
          </p:cNvSpPr>
          <p:nvPr/>
        </p:nvSpPr>
        <p:spPr bwMode="auto">
          <a:xfrm>
            <a:off x="6172200" y="1200835"/>
            <a:ext cx="19812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943600" y="4752814"/>
            <a:ext cx="2438400" cy="282844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FFFF00"/>
              </a:gs>
              <a:gs pos="100000">
                <a:srgbClr val="FFD965"/>
              </a:gs>
            </a:gsLst>
            <a:lin ang="16200000" scaled="0"/>
          </a:gradFill>
          <a:ln w="9525" cap="flat" cmpd="sng" algn="ctr">
            <a:solidFill>
              <a:srgbClr val="FFD96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 Box 394"/>
          <p:cNvSpPr txBox="1">
            <a:spLocks noChangeArrowheads="1"/>
          </p:cNvSpPr>
          <p:nvPr/>
        </p:nvSpPr>
        <p:spPr bwMode="auto">
          <a:xfrm>
            <a:off x="6172200" y="4752975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60000"/>
                    <a:lumOff val="40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3" name="Text Box 394"/>
          <p:cNvSpPr txBox="1">
            <a:spLocks noChangeArrowheads="1"/>
          </p:cNvSpPr>
          <p:nvPr/>
        </p:nvSpPr>
        <p:spPr bwMode="auto">
          <a:xfrm>
            <a:off x="5867400" y="2814935"/>
            <a:ext cx="2590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943600" y="1275892"/>
            <a:ext cx="2438400" cy="282388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6200000" scaled="0"/>
          </a:gradFill>
          <a:ln w="9525" cap="flat" cmpd="sng" algn="ctr">
            <a:solidFill>
              <a:srgbClr val="00B0F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 Box 394"/>
          <p:cNvSpPr txBox="1">
            <a:spLocks noChangeArrowheads="1"/>
          </p:cNvSpPr>
          <p:nvPr/>
        </p:nvSpPr>
        <p:spPr bwMode="auto">
          <a:xfrm>
            <a:off x="6172200" y="1272569"/>
            <a:ext cx="19812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943600" y="2414561"/>
            <a:ext cx="2438400" cy="278970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lin ang="16200000" scaled="0"/>
          </a:gradFill>
          <a:ln w="9525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6172200" y="2398418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943600" y="3583714"/>
            <a:ext cx="2438400" cy="294145"/>
          </a:xfrm>
          <a:prstGeom prst="roundRect">
            <a:avLst>
              <a:gd name="adj" fmla="val 20239"/>
            </a:avLst>
          </a:prstGeom>
          <a:gradFill>
            <a:gsLst>
              <a:gs pos="0">
                <a:srgbClr val="1AEC60"/>
              </a:gs>
              <a:gs pos="100000">
                <a:srgbClr val="00B050"/>
              </a:gs>
            </a:gsLst>
            <a:lin ang="16200000" scaled="0"/>
          </a:gradFill>
          <a:ln w="9525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 Box 394"/>
          <p:cNvSpPr txBox="1">
            <a:spLocks noChangeArrowheads="1"/>
          </p:cNvSpPr>
          <p:nvPr/>
        </p:nvSpPr>
        <p:spPr bwMode="auto">
          <a:xfrm>
            <a:off x="6172200" y="3569669"/>
            <a:ext cx="19050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40" name="Text Box 394"/>
          <p:cNvSpPr txBox="1">
            <a:spLocks noChangeArrowheads="1"/>
          </p:cNvSpPr>
          <p:nvPr/>
        </p:nvSpPr>
        <p:spPr bwMode="auto">
          <a:xfrm>
            <a:off x="5867400" y="1671935"/>
            <a:ext cx="2590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>
            <a:off x="5867400" y="3957935"/>
            <a:ext cx="2590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2" name="Text Box 394"/>
          <p:cNvSpPr txBox="1">
            <a:spLocks noChangeArrowheads="1"/>
          </p:cNvSpPr>
          <p:nvPr/>
        </p:nvSpPr>
        <p:spPr bwMode="auto">
          <a:xfrm>
            <a:off x="5867400" y="5177135"/>
            <a:ext cx="2590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Ipsum is simply 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024564" y="1614372"/>
            <a:ext cx="3547436" cy="3567228"/>
            <a:chOff x="1024564" y="1614372"/>
            <a:chExt cx="3547436" cy="356722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024564" y="2253926"/>
              <a:ext cx="985280" cy="2430697"/>
            </a:xfrm>
            <a:custGeom>
              <a:avLst/>
              <a:gdLst/>
              <a:ahLst/>
              <a:cxnLst>
                <a:cxn ang="0">
                  <a:pos x="319" y="0"/>
                </a:cxn>
                <a:cxn ang="0">
                  <a:pos x="0" y="889"/>
                </a:cxn>
                <a:cxn ang="0">
                  <a:pos x="435" y="1903"/>
                </a:cxn>
                <a:cxn ang="0">
                  <a:pos x="477" y="1605"/>
                </a:cxn>
                <a:cxn ang="0">
                  <a:pos x="773" y="1575"/>
                </a:cxn>
                <a:cxn ang="0">
                  <a:pos x="474" y="892"/>
                </a:cxn>
                <a:cxn ang="0">
                  <a:pos x="476" y="892"/>
                </a:cxn>
                <a:cxn ang="0">
                  <a:pos x="476" y="892"/>
                </a:cxn>
                <a:cxn ang="0">
                  <a:pos x="474" y="892"/>
                </a:cxn>
                <a:cxn ang="0">
                  <a:pos x="649" y="348"/>
                </a:cxn>
                <a:cxn ang="0">
                  <a:pos x="617" y="38"/>
                </a:cxn>
                <a:cxn ang="0">
                  <a:pos x="319" y="0"/>
                </a:cxn>
              </a:cxnLst>
              <a:rect l="0" t="0" r="r" b="b"/>
              <a:pathLst>
                <a:path w="773" h="1903">
                  <a:moveTo>
                    <a:pt x="319" y="0"/>
                  </a:moveTo>
                  <a:cubicBezTo>
                    <a:pt x="119" y="242"/>
                    <a:pt x="0" y="552"/>
                    <a:pt x="0" y="889"/>
                  </a:cubicBezTo>
                  <a:cubicBezTo>
                    <a:pt x="0" y="1289"/>
                    <a:pt x="167" y="1649"/>
                    <a:pt x="435" y="1903"/>
                  </a:cubicBezTo>
                  <a:cubicBezTo>
                    <a:pt x="477" y="1605"/>
                    <a:pt x="477" y="1605"/>
                    <a:pt x="477" y="1605"/>
                  </a:cubicBezTo>
                  <a:cubicBezTo>
                    <a:pt x="773" y="1575"/>
                    <a:pt x="773" y="1575"/>
                    <a:pt x="773" y="1575"/>
                  </a:cubicBezTo>
                  <a:cubicBezTo>
                    <a:pt x="589" y="1405"/>
                    <a:pt x="474" y="1162"/>
                    <a:pt x="474" y="892"/>
                  </a:cubicBezTo>
                  <a:cubicBezTo>
                    <a:pt x="476" y="892"/>
                    <a:pt x="476" y="892"/>
                    <a:pt x="476" y="892"/>
                  </a:cubicBezTo>
                  <a:cubicBezTo>
                    <a:pt x="476" y="892"/>
                    <a:pt x="476" y="892"/>
                    <a:pt x="476" y="892"/>
                  </a:cubicBezTo>
                  <a:cubicBezTo>
                    <a:pt x="474" y="892"/>
                    <a:pt x="474" y="892"/>
                    <a:pt x="474" y="892"/>
                  </a:cubicBezTo>
                  <a:cubicBezTo>
                    <a:pt x="474" y="689"/>
                    <a:pt x="539" y="501"/>
                    <a:pt x="649" y="348"/>
                  </a:cubicBezTo>
                  <a:cubicBezTo>
                    <a:pt x="617" y="38"/>
                    <a:pt x="617" y="38"/>
                    <a:pt x="617" y="38"/>
                  </a:cubicBezTo>
                  <a:cubicBezTo>
                    <a:pt x="319" y="0"/>
                    <a:pt x="319" y="0"/>
                    <a:pt x="319" y="0"/>
                  </a:cubicBezTo>
                </a:path>
              </a:pathLst>
            </a:cu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512002" y="1614372"/>
              <a:ext cx="2428148" cy="975720"/>
            </a:xfrm>
            <a:custGeom>
              <a:avLst/>
              <a:gdLst/>
              <a:ahLst/>
              <a:cxnLst>
                <a:cxn ang="0">
                  <a:pos x="1013" y="0"/>
                </a:cxn>
                <a:cxn ang="0">
                  <a:pos x="0" y="435"/>
                </a:cxn>
                <a:cxn ang="0">
                  <a:pos x="307" y="470"/>
                </a:cxn>
                <a:cxn ang="0">
                  <a:pos x="341" y="764"/>
                </a:cxn>
                <a:cxn ang="0">
                  <a:pos x="1017" y="472"/>
                </a:cxn>
                <a:cxn ang="0">
                  <a:pos x="1564" y="650"/>
                </a:cxn>
                <a:cxn ang="0">
                  <a:pos x="1869" y="617"/>
                </a:cxn>
                <a:cxn ang="0">
                  <a:pos x="1905" y="321"/>
                </a:cxn>
                <a:cxn ang="0">
                  <a:pos x="1013" y="0"/>
                </a:cxn>
              </a:cxnLst>
              <a:rect l="0" t="0" r="r" b="b"/>
              <a:pathLst>
                <a:path w="1905" h="764">
                  <a:moveTo>
                    <a:pt x="1013" y="0"/>
                  </a:moveTo>
                  <a:cubicBezTo>
                    <a:pt x="614" y="0"/>
                    <a:pt x="255" y="167"/>
                    <a:pt x="0" y="435"/>
                  </a:cubicBezTo>
                  <a:cubicBezTo>
                    <a:pt x="307" y="470"/>
                    <a:pt x="307" y="470"/>
                    <a:pt x="307" y="470"/>
                  </a:cubicBezTo>
                  <a:cubicBezTo>
                    <a:pt x="341" y="764"/>
                    <a:pt x="341" y="764"/>
                    <a:pt x="341" y="764"/>
                  </a:cubicBezTo>
                  <a:cubicBezTo>
                    <a:pt x="511" y="584"/>
                    <a:pt x="751" y="472"/>
                    <a:pt x="1017" y="472"/>
                  </a:cubicBezTo>
                  <a:cubicBezTo>
                    <a:pt x="1222" y="472"/>
                    <a:pt x="1411" y="538"/>
                    <a:pt x="1564" y="650"/>
                  </a:cubicBezTo>
                  <a:cubicBezTo>
                    <a:pt x="1869" y="617"/>
                    <a:pt x="1869" y="617"/>
                    <a:pt x="1869" y="617"/>
                  </a:cubicBezTo>
                  <a:cubicBezTo>
                    <a:pt x="1905" y="321"/>
                    <a:pt x="1905" y="321"/>
                    <a:pt x="1905" y="321"/>
                  </a:cubicBezTo>
                  <a:cubicBezTo>
                    <a:pt x="1663" y="120"/>
                    <a:pt x="1352" y="0"/>
                    <a:pt x="1013" y="0"/>
                  </a:cubicBezTo>
                </a:path>
              </a:pathLst>
            </a:custGeom>
            <a:gradFill>
              <a:gsLst>
                <a:gs pos="0">
                  <a:srgbClr val="1AEC60"/>
                </a:gs>
                <a:gs pos="100000">
                  <a:srgbClr val="00B05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3605839" y="2101526"/>
              <a:ext cx="966161" cy="2420501"/>
            </a:xfrm>
            <a:custGeom>
              <a:avLst/>
              <a:gdLst/>
              <a:ahLst/>
              <a:cxnLst>
                <a:cxn ang="0">
                  <a:pos x="329" y="0"/>
                </a:cxn>
                <a:cxn ang="0">
                  <a:pos x="291" y="304"/>
                </a:cxn>
                <a:cxn ang="0">
                  <a:pos x="0" y="334"/>
                </a:cxn>
                <a:cxn ang="0">
                  <a:pos x="292" y="1010"/>
                </a:cxn>
                <a:cxn ang="0">
                  <a:pos x="110" y="1563"/>
                </a:cxn>
                <a:cxn ang="0">
                  <a:pos x="141" y="1861"/>
                </a:cxn>
                <a:cxn ang="0">
                  <a:pos x="441" y="1895"/>
                </a:cxn>
                <a:cxn ang="0">
                  <a:pos x="758" y="1008"/>
                </a:cxn>
                <a:cxn ang="0">
                  <a:pos x="329" y="0"/>
                </a:cxn>
              </a:cxnLst>
              <a:rect l="0" t="0" r="r" b="b"/>
              <a:pathLst>
                <a:path w="758" h="1895">
                  <a:moveTo>
                    <a:pt x="329" y="0"/>
                  </a:moveTo>
                  <a:cubicBezTo>
                    <a:pt x="291" y="304"/>
                    <a:pt x="291" y="304"/>
                    <a:pt x="291" y="304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180" y="504"/>
                    <a:pt x="292" y="744"/>
                    <a:pt x="292" y="1010"/>
                  </a:cubicBezTo>
                  <a:cubicBezTo>
                    <a:pt x="292" y="1217"/>
                    <a:pt x="225" y="1409"/>
                    <a:pt x="110" y="1563"/>
                  </a:cubicBezTo>
                  <a:cubicBezTo>
                    <a:pt x="141" y="1861"/>
                    <a:pt x="141" y="1861"/>
                    <a:pt x="141" y="1861"/>
                  </a:cubicBezTo>
                  <a:cubicBezTo>
                    <a:pt x="441" y="1895"/>
                    <a:pt x="441" y="1895"/>
                    <a:pt x="441" y="1895"/>
                  </a:cubicBezTo>
                  <a:cubicBezTo>
                    <a:pt x="639" y="1654"/>
                    <a:pt x="758" y="1345"/>
                    <a:pt x="758" y="1008"/>
                  </a:cubicBezTo>
                  <a:cubicBezTo>
                    <a:pt x="758" y="612"/>
                    <a:pt x="594" y="254"/>
                    <a:pt x="329" y="0"/>
                  </a:cubicBezTo>
                </a:path>
              </a:pathLst>
            </a:custGeom>
            <a:gradFill>
              <a:gsLst>
                <a:gs pos="0">
                  <a:srgbClr val="FFFF00"/>
                </a:gs>
                <a:gs pos="100000">
                  <a:srgbClr val="FFD965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1662739" y="4216076"/>
              <a:ext cx="2425599" cy="965524"/>
            </a:xfrm>
            <a:custGeom>
              <a:avLst/>
              <a:gdLst/>
              <a:ahLst/>
              <a:cxnLst>
                <a:cxn ang="0">
                  <a:pos x="1563" y="0"/>
                </a:cxn>
                <a:cxn ang="0">
                  <a:pos x="891" y="288"/>
                </a:cxn>
                <a:cxn ang="0">
                  <a:pos x="356" y="118"/>
                </a:cxn>
                <a:cxn ang="0">
                  <a:pos x="38" y="147"/>
                </a:cxn>
                <a:cxn ang="0">
                  <a:pos x="0" y="438"/>
                </a:cxn>
                <a:cxn ang="0">
                  <a:pos x="887" y="756"/>
                </a:cxn>
                <a:cxn ang="0">
                  <a:pos x="1903" y="318"/>
                </a:cxn>
                <a:cxn ang="0">
                  <a:pos x="1592" y="281"/>
                </a:cxn>
                <a:cxn ang="0">
                  <a:pos x="1563" y="0"/>
                </a:cxn>
              </a:cxnLst>
              <a:rect l="0" t="0" r="r" b="b"/>
              <a:pathLst>
                <a:path w="1903" h="756">
                  <a:moveTo>
                    <a:pt x="1563" y="0"/>
                  </a:moveTo>
                  <a:cubicBezTo>
                    <a:pt x="1394" y="177"/>
                    <a:pt x="1155" y="288"/>
                    <a:pt x="891" y="288"/>
                  </a:cubicBezTo>
                  <a:cubicBezTo>
                    <a:pt x="692" y="288"/>
                    <a:pt x="507" y="225"/>
                    <a:pt x="356" y="118"/>
                  </a:cubicBezTo>
                  <a:cubicBezTo>
                    <a:pt x="38" y="147"/>
                    <a:pt x="38" y="147"/>
                    <a:pt x="38" y="147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241" y="637"/>
                    <a:pt x="550" y="756"/>
                    <a:pt x="887" y="756"/>
                  </a:cubicBezTo>
                  <a:cubicBezTo>
                    <a:pt x="1287" y="756"/>
                    <a:pt x="1648" y="588"/>
                    <a:pt x="1903" y="318"/>
                  </a:cubicBezTo>
                  <a:cubicBezTo>
                    <a:pt x="1592" y="281"/>
                    <a:pt x="1592" y="281"/>
                    <a:pt x="1592" y="281"/>
                  </a:cubicBezTo>
                  <a:cubicBezTo>
                    <a:pt x="1563" y="0"/>
                    <a:pt x="1563" y="0"/>
                    <a:pt x="1563" y="0"/>
                  </a:cubicBezTo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Text Box 394"/>
            <p:cNvSpPr txBox="1">
              <a:spLocks noChangeArrowheads="1"/>
            </p:cNvSpPr>
            <p:nvPr/>
          </p:nvSpPr>
          <p:spPr bwMode="auto">
            <a:xfrm>
              <a:off x="1828800" y="3050453"/>
              <a:ext cx="1905000" cy="7232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b="1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YOUR </a:t>
              </a:r>
              <a:r>
                <a:rPr lang="en-US" altLang="ko-KR" sz="2100" b="1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TEXT</a:t>
              </a:r>
              <a:r>
                <a:rPr lang="en-US" altLang="ko-KR" sz="2000" b="1" kern="0" dirty="0" smtClean="0">
                  <a:solidFill>
                    <a:schemeClr val="bg1"/>
                  </a:solidFill>
                  <a:ea typeface="굴림" charset="-127"/>
                  <a:cs typeface="Arial" pitchFamily="34" charset="0"/>
                </a:rPr>
                <a:t>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81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vron Lists (dark background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78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Chevron Lists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DG-循环</dc:subject>
  <dc:creator/>
  <cp:keywords>TZ-固定图形;XG-导角棱台;KJ-平面;DH-静态</cp:keywords>
  <dc:description/>
  <cp:lastModifiedBy>Shiqing Tian</cp:lastModifiedBy>
  <cp:revision>2</cp:revision>
  <dcterms:created xsi:type="dcterms:W3CDTF">2010-09-14T15:35:23Z</dcterms:created>
  <dcterms:modified xsi:type="dcterms:W3CDTF">2014-02-11T05:57:46Z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