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8402-3818-4904-8939-2EE78C97B27B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FFAE7F-05CE-4029-AE87-7E985C7C87C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515151"/>
            </a:gs>
            <a:gs pos="62000">
              <a:srgbClr val="000000"/>
            </a:gs>
            <a:gs pos="10000">
              <a:schemeClr val="tx1">
                <a:lumMod val="75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1C430323-E022-46C4-8466-6DF4C317887D}" type="datetimeFigureOut">
              <a:rPr lang="en-US"/>
              <a:pPr>
                <a:defRPr/>
              </a:pPr>
              <a:t>2/11/2014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410187B8-A45A-4312-B07C-26431861720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81833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utoShape 64"/>
          <p:cNvSpPr>
            <a:spLocks noChangeArrowheads="1"/>
          </p:cNvSpPr>
          <p:nvPr/>
        </p:nvSpPr>
        <p:spPr bwMode="gray">
          <a:xfrm>
            <a:off x="457200" y="228600"/>
            <a:ext cx="5638800" cy="609600"/>
          </a:xfrm>
          <a:prstGeom prst="roundRect">
            <a:avLst>
              <a:gd name="adj" fmla="val 0"/>
            </a:avLst>
          </a:prstGeom>
          <a:noFill/>
          <a:ln w="38100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800" b="1" dirty="0" smtClean="0">
                <a:solidFill>
                  <a:schemeClr val="bg1"/>
                </a:solidFill>
              </a:rPr>
              <a:t>DUE DILIGENCE - </a:t>
            </a:r>
            <a:r>
              <a:rPr lang="en-US" sz="2800" dirty="0" smtClean="0">
                <a:solidFill>
                  <a:schemeClr val="bg1"/>
                </a:solidFill>
              </a:rPr>
              <a:t>Your Text Here</a:t>
            </a:r>
            <a:endParaRPr lang="en-US" sz="2800" b="1" dirty="0" smtClean="0">
              <a:solidFill>
                <a:schemeClr val="bg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066800" y="4648200"/>
            <a:ext cx="7086600" cy="914400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</a:ln>
          <a:effectLst>
            <a:reflection blurRad="6350" stA="52000" endA="300" endPos="35000" dir="5400000" sy="-100000" algn="bl" rotWithShape="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 rot="5400000">
            <a:off x="4343400" y="4114800"/>
            <a:ext cx="457200" cy="609600"/>
          </a:xfrm>
          <a:prstGeom prst="rightArrow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066800" y="3276600"/>
            <a:ext cx="7086600" cy="914400"/>
          </a:xfrm>
          <a:prstGeom prst="rect">
            <a:avLst/>
          </a:prstGeo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5400000" scaled="1"/>
            <a:tileRect/>
          </a:gradFill>
          <a:ln w="9525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4" name="Group 13"/>
          <p:cNvGrpSpPr/>
          <p:nvPr/>
        </p:nvGrpSpPr>
        <p:grpSpPr>
          <a:xfrm>
            <a:off x="609600" y="1828800"/>
            <a:ext cx="7863840" cy="1371600"/>
            <a:chOff x="762000" y="2590800"/>
            <a:chExt cx="7604760" cy="1143000"/>
          </a:xfrm>
          <a:gradFill flip="none" rotWithShape="1">
            <a:gsLst>
              <a:gs pos="0">
                <a:schemeClr val="bg1">
                  <a:lumMod val="75000"/>
                  <a:shade val="30000"/>
                  <a:satMod val="115000"/>
                </a:schemeClr>
              </a:gs>
              <a:gs pos="50000">
                <a:schemeClr val="bg1">
                  <a:lumMod val="75000"/>
                  <a:shade val="67500"/>
                  <a:satMod val="115000"/>
                </a:schemeClr>
              </a:gs>
              <a:gs pos="100000">
                <a:schemeClr val="bg1">
                  <a:lumMod val="75000"/>
                  <a:shade val="100000"/>
                  <a:satMod val="115000"/>
                </a:schemeClr>
              </a:gs>
            </a:gsLst>
            <a:lin ang="16200000" scaled="1"/>
            <a:tileRect/>
          </a:gradFill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</p:grpSpPr>
        <p:sp>
          <p:nvSpPr>
            <p:cNvPr id="9" name="Right Arrow 8"/>
            <p:cNvSpPr/>
            <p:nvPr/>
          </p:nvSpPr>
          <p:spPr>
            <a:xfrm rot="5400000">
              <a:off x="952500" y="2400300"/>
              <a:ext cx="1143000" cy="1524000"/>
            </a:xfrm>
            <a:prstGeom prst="rightArrow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Right Arrow 9"/>
            <p:cNvSpPr/>
            <p:nvPr/>
          </p:nvSpPr>
          <p:spPr>
            <a:xfrm rot="5400000">
              <a:off x="2461260" y="2400300"/>
              <a:ext cx="1143000" cy="1524000"/>
            </a:xfrm>
            <a:prstGeom prst="rightArrow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Right Arrow 10"/>
            <p:cNvSpPr/>
            <p:nvPr/>
          </p:nvSpPr>
          <p:spPr>
            <a:xfrm rot="5400000">
              <a:off x="3977640" y="2400300"/>
              <a:ext cx="1143000" cy="1524000"/>
            </a:xfrm>
            <a:prstGeom prst="rightArrow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Right Arrow 11"/>
            <p:cNvSpPr/>
            <p:nvPr/>
          </p:nvSpPr>
          <p:spPr>
            <a:xfrm rot="5400000">
              <a:off x="5509260" y="2400300"/>
              <a:ext cx="1143000" cy="1524000"/>
            </a:xfrm>
            <a:prstGeom prst="rightArrow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Right Arrow 12"/>
            <p:cNvSpPr/>
            <p:nvPr/>
          </p:nvSpPr>
          <p:spPr>
            <a:xfrm rot="5400000">
              <a:off x="7033260" y="2400300"/>
              <a:ext cx="1143000" cy="1524000"/>
            </a:xfrm>
            <a:prstGeom prst="rightArrow">
              <a:avLst/>
            </a:prstGeom>
            <a:grpFill/>
            <a:ln>
              <a:solidFill>
                <a:schemeClr val="bg1">
                  <a:lumMod val="50000"/>
                </a:schemeClr>
              </a:solidFill>
            </a:ln>
            <a:effectLst>
              <a:outerShdw blurRad="44450" dist="27940" dir="5400000" algn="ctr">
                <a:srgbClr val="000000">
                  <a:alpha val="32000"/>
                </a:srgbClr>
              </a:outerShdw>
            </a:effectLst>
            <a:sp3d>
              <a:bevelT w="190500" h="38100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" name="Rectangle 14"/>
          <p:cNvSpPr/>
          <p:nvPr/>
        </p:nvSpPr>
        <p:spPr>
          <a:xfrm>
            <a:off x="990600" y="1981200"/>
            <a:ext cx="83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Market Due Diligence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2560320" y="1981200"/>
            <a:ext cx="83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Legal Due Diligence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4114800" y="1981200"/>
            <a:ext cx="8382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Tax Due Diligence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684520" y="1981200"/>
            <a:ext cx="83820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Technical Due Diligence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7086600" y="1905000"/>
            <a:ext cx="12573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Environ-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mental 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Due </a:t>
            </a:r>
          </a:p>
          <a:p>
            <a:pPr algn="ctr"/>
            <a:r>
              <a:rPr lang="en-US" sz="1200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Diligence</a:t>
            </a:r>
            <a:endParaRPr lang="en-US" sz="1200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3124200" y="3516868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Financial Due Diligence</a:t>
            </a:r>
            <a:endParaRPr lang="en-US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124200" y="4850368"/>
            <a:ext cx="29718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dirty="0" smtClean="0">
                <a:solidFill>
                  <a:schemeClr val="tx1">
                    <a:lumMod val="50000"/>
                  </a:schemeClr>
                </a:solidFill>
                <a:cs typeface="Arial" pitchFamily="34" charset="0"/>
              </a:rPr>
              <a:t>Investment Decision</a:t>
            </a:r>
            <a:endParaRPr lang="en-US" dirty="0">
              <a:solidFill>
                <a:schemeClr val="tx1">
                  <a:lumMod val="50000"/>
                </a:schemeClr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80839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crum Process">
  <a:themeElements>
    <a:clrScheme name="Custom 1">
      <a:dk1>
        <a:srgbClr val="383838"/>
      </a:dk1>
      <a:lt1>
        <a:sysClr val="window" lastClr="FFFFFF"/>
      </a:lt1>
      <a:dk2>
        <a:srgbClr val="CCCC00"/>
      </a:dk2>
      <a:lt2>
        <a:srgbClr val="FFFF00"/>
      </a:lt2>
      <a:accent1>
        <a:srgbClr val="00B0F0"/>
      </a:accent1>
      <a:accent2>
        <a:srgbClr val="0070C0"/>
      </a:accent2>
      <a:accent3>
        <a:srgbClr val="00EA1C"/>
      </a:accent3>
      <a:accent4>
        <a:srgbClr val="00B050"/>
      </a:accent4>
      <a:accent5>
        <a:srgbClr val="C00000"/>
      </a:accent5>
      <a:accent6>
        <a:srgbClr val="FF0000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Scrum Process</Template>
  <TotalTime>4558486</TotalTime>
  <Words>27</Words>
  <Application>Microsoft Office PowerPoint</Application>
  <PresentationFormat>全屏显示(4:3)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2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4" baseType="lpstr">
      <vt:lpstr>Arial</vt:lpstr>
      <vt:lpstr>Calibri</vt:lpstr>
      <vt:lpstr>Scrum Process</vt:lpstr>
      <vt:lpstr>PowerPoint 演示文稿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pptfans网</dc:title>
  <dc:subject>DG-流程</dc:subject>
  <dc:creator/>
  <cp:keywords>TZ-手动增减;XG-细微;KJ-平面;DH-静态</cp:keywords>
  <dc:description/>
  <cp:lastModifiedBy>Shiqing Tian</cp:lastModifiedBy>
  <cp:revision>1552</cp:revision>
  <dcterms:created xsi:type="dcterms:W3CDTF">2010-07-23T09:33:49Z</dcterms:created>
  <dcterms:modified xsi:type="dcterms:W3CDTF">2014-02-11T05:58:48Z</dcterms:modified>
  <cp:category>UDi-逻辑图示</cp:category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Slide 1</vt:lpwstr>
  </property>
  <property fmtid="{D5CDD505-2E9C-101B-9397-08002B2CF9AE}" pid="3" name="SlideDescription">
    <vt:lpwstr/>
  </property>
</Properties>
</file>