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6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4"/>
          <p:cNvSpPr>
            <a:spLocks noChangeArrowheads="1"/>
          </p:cNvSpPr>
          <p:nvPr/>
        </p:nvSpPr>
        <p:spPr bwMode="gray">
          <a:xfrm>
            <a:off x="457200" y="152400"/>
            <a:ext cx="4495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DOORS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5257800" y="1245731"/>
            <a:ext cx="3365199" cy="3592743"/>
            <a:chOff x="5176176" y="1245731"/>
            <a:chExt cx="3446823" cy="3592743"/>
          </a:xfrm>
        </p:grpSpPr>
        <p:grpSp>
          <p:nvGrpSpPr>
            <p:cNvPr id="2" name="Group 45"/>
            <p:cNvGrpSpPr/>
            <p:nvPr/>
          </p:nvGrpSpPr>
          <p:grpSpPr>
            <a:xfrm>
              <a:off x="6095918" y="1778562"/>
              <a:ext cx="729604" cy="2491706"/>
              <a:chOff x="6095918" y="2616762"/>
              <a:chExt cx="729604" cy="2491706"/>
            </a:xfrm>
          </p:grpSpPr>
          <p:sp>
            <p:nvSpPr>
              <p:cNvPr id="16" name="Freeform 43"/>
              <p:cNvSpPr>
                <a:spLocks/>
              </p:cNvSpPr>
              <p:nvPr/>
            </p:nvSpPr>
            <p:spPr bwMode="auto">
              <a:xfrm>
                <a:off x="6743718" y="2769316"/>
                <a:ext cx="8844" cy="2297145"/>
              </a:xfrm>
              <a:custGeom>
                <a:avLst/>
                <a:gdLst/>
                <a:ahLst/>
                <a:cxnLst>
                  <a:cxn ang="0">
                    <a:pos x="4" y="2"/>
                  </a:cxn>
                  <a:cxn ang="0">
                    <a:pos x="4" y="1034"/>
                  </a:cxn>
                  <a:cxn ang="0">
                    <a:pos x="0" y="1039"/>
                  </a:cxn>
                  <a:cxn ang="0">
                    <a:pos x="0" y="0"/>
                  </a:cxn>
                  <a:cxn ang="0">
                    <a:pos x="4" y="2"/>
                  </a:cxn>
                </a:cxnLst>
                <a:rect l="0" t="0" r="r" b="b"/>
                <a:pathLst>
                  <a:path w="4" h="1039">
                    <a:moveTo>
                      <a:pt x="4" y="2"/>
                    </a:moveTo>
                    <a:lnTo>
                      <a:pt x="4" y="1034"/>
                    </a:lnTo>
                    <a:lnTo>
                      <a:pt x="0" y="1039"/>
                    </a:lnTo>
                    <a:lnTo>
                      <a:pt x="0" y="0"/>
                    </a:lnTo>
                    <a:lnTo>
                      <a:pt x="4" y="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44"/>
              <p:cNvSpPr>
                <a:spLocks/>
              </p:cNvSpPr>
              <p:nvPr/>
            </p:nvSpPr>
            <p:spPr bwMode="auto">
              <a:xfrm>
                <a:off x="6095918" y="2616762"/>
                <a:ext cx="729603" cy="313950"/>
              </a:xfrm>
              <a:custGeom>
                <a:avLst/>
                <a:gdLst/>
                <a:ahLst/>
                <a:cxnLst>
                  <a:cxn ang="0">
                    <a:pos x="0" y="99"/>
                  </a:cxn>
                  <a:cxn ang="0">
                    <a:pos x="330" y="0"/>
                  </a:cxn>
                  <a:cxn ang="0">
                    <a:pos x="302" y="59"/>
                  </a:cxn>
                  <a:cxn ang="0">
                    <a:pos x="300" y="71"/>
                  </a:cxn>
                  <a:cxn ang="0">
                    <a:pos x="28" y="142"/>
                  </a:cxn>
                  <a:cxn ang="0">
                    <a:pos x="26" y="132"/>
                  </a:cxn>
                  <a:cxn ang="0">
                    <a:pos x="0" y="99"/>
                  </a:cxn>
                </a:cxnLst>
                <a:rect l="0" t="0" r="r" b="b"/>
                <a:pathLst>
                  <a:path w="330" h="142">
                    <a:moveTo>
                      <a:pt x="0" y="99"/>
                    </a:moveTo>
                    <a:lnTo>
                      <a:pt x="330" y="0"/>
                    </a:lnTo>
                    <a:lnTo>
                      <a:pt x="302" y="59"/>
                    </a:lnTo>
                    <a:lnTo>
                      <a:pt x="300" y="71"/>
                    </a:lnTo>
                    <a:lnTo>
                      <a:pt x="28" y="142"/>
                    </a:lnTo>
                    <a:lnTo>
                      <a:pt x="26" y="132"/>
                    </a:lnTo>
                    <a:lnTo>
                      <a:pt x="0" y="9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45"/>
              <p:cNvSpPr>
                <a:spLocks/>
              </p:cNvSpPr>
              <p:nvPr/>
            </p:nvSpPr>
            <p:spPr bwMode="auto">
              <a:xfrm>
                <a:off x="6095918" y="2835643"/>
                <a:ext cx="61906" cy="2053944"/>
              </a:xfrm>
              <a:custGeom>
                <a:avLst/>
                <a:gdLst/>
                <a:ahLst/>
                <a:cxnLst>
                  <a:cxn ang="0">
                    <a:pos x="26" y="33"/>
                  </a:cxn>
                  <a:cxn ang="0">
                    <a:pos x="28" y="43"/>
                  </a:cxn>
                  <a:cxn ang="0">
                    <a:pos x="28" y="922"/>
                  </a:cxn>
                  <a:cxn ang="0">
                    <a:pos x="26" y="929"/>
                  </a:cxn>
                  <a:cxn ang="0">
                    <a:pos x="23" y="929"/>
                  </a:cxn>
                  <a:cxn ang="0">
                    <a:pos x="21" y="929"/>
                  </a:cxn>
                  <a:cxn ang="0">
                    <a:pos x="0" y="922"/>
                  </a:cxn>
                  <a:cxn ang="0">
                    <a:pos x="0" y="0"/>
                  </a:cxn>
                  <a:cxn ang="0">
                    <a:pos x="26" y="33"/>
                  </a:cxn>
                </a:cxnLst>
                <a:rect l="0" t="0" r="r" b="b"/>
                <a:pathLst>
                  <a:path w="28" h="929">
                    <a:moveTo>
                      <a:pt x="26" y="33"/>
                    </a:moveTo>
                    <a:lnTo>
                      <a:pt x="28" y="43"/>
                    </a:lnTo>
                    <a:lnTo>
                      <a:pt x="28" y="922"/>
                    </a:lnTo>
                    <a:lnTo>
                      <a:pt x="26" y="929"/>
                    </a:lnTo>
                    <a:lnTo>
                      <a:pt x="23" y="929"/>
                    </a:lnTo>
                    <a:lnTo>
                      <a:pt x="21" y="929"/>
                    </a:lnTo>
                    <a:lnTo>
                      <a:pt x="0" y="922"/>
                    </a:lnTo>
                    <a:lnTo>
                      <a:pt x="0" y="0"/>
                    </a:lnTo>
                    <a:lnTo>
                      <a:pt x="26" y="3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46"/>
              <p:cNvSpPr>
                <a:spLocks/>
              </p:cNvSpPr>
              <p:nvPr/>
            </p:nvSpPr>
            <p:spPr bwMode="auto">
              <a:xfrm>
                <a:off x="6759194" y="2616762"/>
                <a:ext cx="66328" cy="2491706"/>
              </a:xfrm>
              <a:custGeom>
                <a:avLst/>
                <a:gdLst/>
                <a:ahLst/>
                <a:cxnLst>
                  <a:cxn ang="0">
                    <a:pos x="2" y="59"/>
                  </a:cxn>
                  <a:cxn ang="0">
                    <a:pos x="30" y="0"/>
                  </a:cxn>
                  <a:cxn ang="0">
                    <a:pos x="30" y="1127"/>
                  </a:cxn>
                  <a:cxn ang="0">
                    <a:pos x="7" y="1120"/>
                  </a:cxn>
                  <a:cxn ang="0">
                    <a:pos x="4" y="1117"/>
                  </a:cxn>
                  <a:cxn ang="0">
                    <a:pos x="2" y="1115"/>
                  </a:cxn>
                  <a:cxn ang="0">
                    <a:pos x="0" y="1103"/>
                  </a:cxn>
                  <a:cxn ang="0">
                    <a:pos x="0" y="71"/>
                  </a:cxn>
                  <a:cxn ang="0">
                    <a:pos x="2" y="59"/>
                  </a:cxn>
                </a:cxnLst>
                <a:rect l="0" t="0" r="r" b="b"/>
                <a:pathLst>
                  <a:path w="30" h="1127">
                    <a:moveTo>
                      <a:pt x="2" y="59"/>
                    </a:moveTo>
                    <a:lnTo>
                      <a:pt x="30" y="0"/>
                    </a:lnTo>
                    <a:lnTo>
                      <a:pt x="30" y="1127"/>
                    </a:lnTo>
                    <a:lnTo>
                      <a:pt x="7" y="1120"/>
                    </a:lnTo>
                    <a:lnTo>
                      <a:pt x="4" y="1117"/>
                    </a:lnTo>
                    <a:lnTo>
                      <a:pt x="2" y="1115"/>
                    </a:lnTo>
                    <a:lnTo>
                      <a:pt x="0" y="1103"/>
                    </a:lnTo>
                    <a:lnTo>
                      <a:pt x="0" y="71"/>
                    </a:lnTo>
                    <a:lnTo>
                      <a:pt x="2" y="5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7" name="Group 44"/>
            <p:cNvGrpSpPr/>
            <p:nvPr/>
          </p:nvGrpSpPr>
          <p:grpSpPr>
            <a:xfrm>
              <a:off x="5176176" y="2112411"/>
              <a:ext cx="526200" cy="1793055"/>
              <a:chOff x="5176176" y="2950611"/>
              <a:chExt cx="526200" cy="1793055"/>
            </a:xfrm>
          </p:grpSpPr>
          <p:sp>
            <p:nvSpPr>
              <p:cNvPr id="21" name="Freeform 48"/>
              <p:cNvSpPr>
                <a:spLocks/>
              </p:cNvSpPr>
              <p:nvPr/>
            </p:nvSpPr>
            <p:spPr bwMode="auto">
              <a:xfrm>
                <a:off x="5640469" y="3054523"/>
                <a:ext cx="11055" cy="1655979"/>
              </a:xfrm>
              <a:custGeom>
                <a:avLst/>
                <a:gdLst/>
                <a:ahLst/>
                <a:cxnLst>
                  <a:cxn ang="0">
                    <a:pos x="5" y="3"/>
                  </a:cxn>
                  <a:cxn ang="0">
                    <a:pos x="5" y="747"/>
                  </a:cxn>
                  <a:cxn ang="0">
                    <a:pos x="0" y="749"/>
                  </a:cxn>
                  <a:cxn ang="0">
                    <a:pos x="0" y="0"/>
                  </a:cxn>
                  <a:cxn ang="0">
                    <a:pos x="5" y="3"/>
                  </a:cxn>
                </a:cxnLst>
                <a:rect l="0" t="0" r="r" b="b"/>
                <a:pathLst>
                  <a:path w="5" h="749">
                    <a:moveTo>
                      <a:pt x="5" y="3"/>
                    </a:moveTo>
                    <a:lnTo>
                      <a:pt x="5" y="747"/>
                    </a:lnTo>
                    <a:lnTo>
                      <a:pt x="0" y="749"/>
                    </a:lnTo>
                    <a:lnTo>
                      <a:pt x="0" y="0"/>
                    </a:lnTo>
                    <a:lnTo>
                      <a:pt x="5" y="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49"/>
              <p:cNvSpPr>
                <a:spLocks/>
              </p:cNvSpPr>
              <p:nvPr/>
            </p:nvSpPr>
            <p:spPr bwMode="auto">
              <a:xfrm>
                <a:off x="5176176" y="2950611"/>
                <a:ext cx="526199" cy="225514"/>
              </a:xfrm>
              <a:custGeom>
                <a:avLst/>
                <a:gdLst/>
                <a:ahLst/>
                <a:cxnLst>
                  <a:cxn ang="0">
                    <a:pos x="0" y="71"/>
                  </a:cxn>
                  <a:cxn ang="0">
                    <a:pos x="238" y="0"/>
                  </a:cxn>
                  <a:cxn ang="0">
                    <a:pos x="217" y="40"/>
                  </a:cxn>
                  <a:cxn ang="0">
                    <a:pos x="215" y="50"/>
                  </a:cxn>
                  <a:cxn ang="0">
                    <a:pos x="21" y="102"/>
                  </a:cxn>
                  <a:cxn ang="0">
                    <a:pos x="19" y="95"/>
                  </a:cxn>
                  <a:cxn ang="0">
                    <a:pos x="0" y="71"/>
                  </a:cxn>
                </a:cxnLst>
                <a:rect l="0" t="0" r="r" b="b"/>
                <a:pathLst>
                  <a:path w="238" h="102">
                    <a:moveTo>
                      <a:pt x="0" y="71"/>
                    </a:moveTo>
                    <a:lnTo>
                      <a:pt x="238" y="0"/>
                    </a:lnTo>
                    <a:lnTo>
                      <a:pt x="217" y="40"/>
                    </a:lnTo>
                    <a:lnTo>
                      <a:pt x="215" y="50"/>
                    </a:lnTo>
                    <a:lnTo>
                      <a:pt x="21" y="102"/>
                    </a:lnTo>
                    <a:lnTo>
                      <a:pt x="19" y="95"/>
                    </a:lnTo>
                    <a:lnTo>
                      <a:pt x="0" y="7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50"/>
              <p:cNvSpPr>
                <a:spLocks/>
              </p:cNvSpPr>
              <p:nvPr/>
            </p:nvSpPr>
            <p:spPr bwMode="auto">
              <a:xfrm>
                <a:off x="5176176" y="3107586"/>
                <a:ext cx="46430" cy="1479105"/>
              </a:xfrm>
              <a:custGeom>
                <a:avLst/>
                <a:gdLst/>
                <a:ahLst/>
                <a:cxnLst>
                  <a:cxn ang="0">
                    <a:pos x="19" y="24"/>
                  </a:cxn>
                  <a:cxn ang="0">
                    <a:pos x="21" y="31"/>
                  </a:cxn>
                  <a:cxn ang="0">
                    <a:pos x="21" y="662"/>
                  </a:cxn>
                  <a:cxn ang="0">
                    <a:pos x="19" y="669"/>
                  </a:cxn>
                  <a:cxn ang="0">
                    <a:pos x="16" y="666"/>
                  </a:cxn>
                  <a:cxn ang="0">
                    <a:pos x="16" y="669"/>
                  </a:cxn>
                  <a:cxn ang="0">
                    <a:pos x="0" y="664"/>
                  </a:cxn>
                  <a:cxn ang="0">
                    <a:pos x="0" y="0"/>
                  </a:cxn>
                  <a:cxn ang="0">
                    <a:pos x="19" y="24"/>
                  </a:cxn>
                </a:cxnLst>
                <a:rect l="0" t="0" r="r" b="b"/>
                <a:pathLst>
                  <a:path w="21" h="669">
                    <a:moveTo>
                      <a:pt x="19" y="24"/>
                    </a:moveTo>
                    <a:lnTo>
                      <a:pt x="21" y="31"/>
                    </a:lnTo>
                    <a:lnTo>
                      <a:pt x="21" y="662"/>
                    </a:lnTo>
                    <a:lnTo>
                      <a:pt x="19" y="669"/>
                    </a:lnTo>
                    <a:lnTo>
                      <a:pt x="16" y="666"/>
                    </a:lnTo>
                    <a:lnTo>
                      <a:pt x="16" y="669"/>
                    </a:lnTo>
                    <a:lnTo>
                      <a:pt x="0" y="664"/>
                    </a:lnTo>
                    <a:lnTo>
                      <a:pt x="0" y="0"/>
                    </a:lnTo>
                    <a:lnTo>
                      <a:pt x="19" y="2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51"/>
              <p:cNvSpPr>
                <a:spLocks/>
              </p:cNvSpPr>
              <p:nvPr/>
            </p:nvSpPr>
            <p:spPr bwMode="auto">
              <a:xfrm>
                <a:off x="5651524" y="2950611"/>
                <a:ext cx="50852" cy="1793055"/>
              </a:xfrm>
              <a:custGeom>
                <a:avLst/>
                <a:gdLst/>
                <a:ahLst/>
                <a:cxnLst>
                  <a:cxn ang="0">
                    <a:pos x="2" y="40"/>
                  </a:cxn>
                  <a:cxn ang="0">
                    <a:pos x="23" y="0"/>
                  </a:cxn>
                  <a:cxn ang="0">
                    <a:pos x="23" y="811"/>
                  </a:cxn>
                  <a:cxn ang="0">
                    <a:pos x="5" y="806"/>
                  </a:cxn>
                  <a:cxn ang="0">
                    <a:pos x="5" y="803"/>
                  </a:cxn>
                  <a:cxn ang="0">
                    <a:pos x="2" y="801"/>
                  </a:cxn>
                  <a:cxn ang="0">
                    <a:pos x="0" y="794"/>
                  </a:cxn>
                  <a:cxn ang="0">
                    <a:pos x="0" y="50"/>
                  </a:cxn>
                  <a:cxn ang="0">
                    <a:pos x="2" y="40"/>
                  </a:cxn>
                </a:cxnLst>
                <a:rect l="0" t="0" r="r" b="b"/>
                <a:pathLst>
                  <a:path w="23" h="811">
                    <a:moveTo>
                      <a:pt x="2" y="40"/>
                    </a:moveTo>
                    <a:lnTo>
                      <a:pt x="23" y="0"/>
                    </a:lnTo>
                    <a:lnTo>
                      <a:pt x="23" y="811"/>
                    </a:lnTo>
                    <a:lnTo>
                      <a:pt x="5" y="806"/>
                    </a:lnTo>
                    <a:lnTo>
                      <a:pt x="5" y="803"/>
                    </a:lnTo>
                    <a:lnTo>
                      <a:pt x="2" y="801"/>
                    </a:lnTo>
                    <a:lnTo>
                      <a:pt x="0" y="794"/>
                    </a:lnTo>
                    <a:lnTo>
                      <a:pt x="0" y="50"/>
                    </a:lnTo>
                    <a:lnTo>
                      <a:pt x="2" y="4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9" name="Group 46"/>
            <p:cNvGrpSpPr/>
            <p:nvPr/>
          </p:nvGrpSpPr>
          <p:grpSpPr>
            <a:xfrm>
              <a:off x="7515328" y="1245731"/>
              <a:ext cx="1107671" cy="3592743"/>
              <a:chOff x="7515328" y="2083931"/>
              <a:chExt cx="1107671" cy="3592743"/>
            </a:xfrm>
          </p:grpSpPr>
          <p:sp>
            <p:nvSpPr>
              <p:cNvPr id="26" name="Freeform 53"/>
              <p:cNvSpPr>
                <a:spLocks/>
              </p:cNvSpPr>
              <p:nvPr/>
            </p:nvSpPr>
            <p:spPr bwMode="auto">
              <a:xfrm>
                <a:off x="8496976" y="2302811"/>
                <a:ext cx="22109" cy="3311956"/>
              </a:xfrm>
              <a:custGeom>
                <a:avLst/>
                <a:gdLst/>
                <a:ahLst/>
                <a:cxnLst>
                  <a:cxn ang="0">
                    <a:pos x="10" y="3"/>
                  </a:cxn>
                  <a:cxn ang="0">
                    <a:pos x="10" y="1493"/>
                  </a:cxn>
                  <a:cxn ang="0">
                    <a:pos x="0" y="1498"/>
                  </a:cxn>
                  <a:cxn ang="0">
                    <a:pos x="0" y="0"/>
                  </a:cxn>
                  <a:cxn ang="0">
                    <a:pos x="10" y="3"/>
                  </a:cxn>
                </a:cxnLst>
                <a:rect l="0" t="0" r="r" b="b"/>
                <a:pathLst>
                  <a:path w="10" h="1498">
                    <a:moveTo>
                      <a:pt x="10" y="3"/>
                    </a:moveTo>
                    <a:lnTo>
                      <a:pt x="10" y="1493"/>
                    </a:lnTo>
                    <a:lnTo>
                      <a:pt x="0" y="1498"/>
                    </a:lnTo>
                    <a:lnTo>
                      <a:pt x="0" y="0"/>
                    </a:lnTo>
                    <a:lnTo>
                      <a:pt x="10" y="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54"/>
              <p:cNvSpPr>
                <a:spLocks/>
              </p:cNvSpPr>
              <p:nvPr/>
            </p:nvSpPr>
            <p:spPr bwMode="auto">
              <a:xfrm>
                <a:off x="7515328" y="2083931"/>
                <a:ext cx="1107671" cy="464293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501" y="0"/>
                  </a:cxn>
                  <a:cxn ang="0">
                    <a:pos x="461" y="85"/>
                  </a:cxn>
                  <a:cxn ang="0">
                    <a:pos x="456" y="102"/>
                  </a:cxn>
                  <a:cxn ang="0">
                    <a:pos x="45" y="210"/>
                  </a:cxn>
                  <a:cxn ang="0">
                    <a:pos x="40" y="199"/>
                  </a:cxn>
                  <a:cxn ang="0">
                    <a:pos x="0" y="149"/>
                  </a:cxn>
                </a:cxnLst>
                <a:rect l="0" t="0" r="r" b="b"/>
                <a:pathLst>
                  <a:path w="501" h="210">
                    <a:moveTo>
                      <a:pt x="0" y="149"/>
                    </a:moveTo>
                    <a:lnTo>
                      <a:pt x="501" y="0"/>
                    </a:lnTo>
                    <a:lnTo>
                      <a:pt x="461" y="85"/>
                    </a:lnTo>
                    <a:lnTo>
                      <a:pt x="456" y="102"/>
                    </a:lnTo>
                    <a:lnTo>
                      <a:pt x="45" y="210"/>
                    </a:lnTo>
                    <a:lnTo>
                      <a:pt x="40" y="199"/>
                    </a:lnTo>
                    <a:lnTo>
                      <a:pt x="0" y="14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55"/>
              <p:cNvSpPr>
                <a:spLocks/>
              </p:cNvSpPr>
              <p:nvPr/>
            </p:nvSpPr>
            <p:spPr bwMode="auto">
              <a:xfrm>
                <a:off x="7515328" y="2413357"/>
                <a:ext cx="99492" cy="2940521"/>
              </a:xfrm>
              <a:custGeom>
                <a:avLst/>
                <a:gdLst/>
                <a:ahLst/>
                <a:cxnLst>
                  <a:cxn ang="0">
                    <a:pos x="40" y="50"/>
                  </a:cxn>
                  <a:cxn ang="0">
                    <a:pos x="45" y="61"/>
                  </a:cxn>
                  <a:cxn ang="0">
                    <a:pos x="45" y="1316"/>
                  </a:cxn>
                  <a:cxn ang="0">
                    <a:pos x="40" y="1328"/>
                  </a:cxn>
                  <a:cxn ang="0">
                    <a:pos x="36" y="1328"/>
                  </a:cxn>
                  <a:cxn ang="0">
                    <a:pos x="36" y="1330"/>
                  </a:cxn>
                  <a:cxn ang="0">
                    <a:pos x="0" y="1318"/>
                  </a:cxn>
                  <a:cxn ang="0">
                    <a:pos x="0" y="0"/>
                  </a:cxn>
                  <a:cxn ang="0">
                    <a:pos x="40" y="50"/>
                  </a:cxn>
                </a:cxnLst>
                <a:rect l="0" t="0" r="r" b="b"/>
                <a:pathLst>
                  <a:path w="45" h="1330">
                    <a:moveTo>
                      <a:pt x="40" y="50"/>
                    </a:moveTo>
                    <a:lnTo>
                      <a:pt x="45" y="61"/>
                    </a:lnTo>
                    <a:lnTo>
                      <a:pt x="45" y="1316"/>
                    </a:lnTo>
                    <a:lnTo>
                      <a:pt x="40" y="1328"/>
                    </a:lnTo>
                    <a:lnTo>
                      <a:pt x="36" y="1328"/>
                    </a:lnTo>
                    <a:lnTo>
                      <a:pt x="36" y="1330"/>
                    </a:lnTo>
                    <a:lnTo>
                      <a:pt x="0" y="1318"/>
                    </a:lnTo>
                    <a:lnTo>
                      <a:pt x="0" y="0"/>
                    </a:lnTo>
                    <a:lnTo>
                      <a:pt x="40" y="5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56"/>
              <p:cNvSpPr>
                <a:spLocks/>
              </p:cNvSpPr>
              <p:nvPr/>
            </p:nvSpPr>
            <p:spPr bwMode="auto">
              <a:xfrm>
                <a:off x="8523507" y="2083931"/>
                <a:ext cx="99492" cy="3592743"/>
              </a:xfrm>
              <a:custGeom>
                <a:avLst/>
                <a:gdLst/>
                <a:ahLst/>
                <a:cxnLst>
                  <a:cxn ang="0">
                    <a:pos x="5" y="85"/>
                  </a:cxn>
                  <a:cxn ang="0">
                    <a:pos x="45" y="0"/>
                  </a:cxn>
                  <a:cxn ang="0">
                    <a:pos x="45" y="1625"/>
                  </a:cxn>
                  <a:cxn ang="0">
                    <a:pos x="10" y="1616"/>
                  </a:cxn>
                  <a:cxn ang="0">
                    <a:pos x="7" y="1611"/>
                  </a:cxn>
                  <a:cxn ang="0">
                    <a:pos x="5" y="1609"/>
                  </a:cxn>
                  <a:cxn ang="0">
                    <a:pos x="0" y="1592"/>
                  </a:cxn>
                  <a:cxn ang="0">
                    <a:pos x="0" y="102"/>
                  </a:cxn>
                  <a:cxn ang="0">
                    <a:pos x="5" y="85"/>
                  </a:cxn>
                </a:cxnLst>
                <a:rect l="0" t="0" r="r" b="b"/>
                <a:pathLst>
                  <a:path w="45" h="1625">
                    <a:moveTo>
                      <a:pt x="5" y="85"/>
                    </a:moveTo>
                    <a:lnTo>
                      <a:pt x="45" y="0"/>
                    </a:lnTo>
                    <a:lnTo>
                      <a:pt x="45" y="1625"/>
                    </a:lnTo>
                    <a:lnTo>
                      <a:pt x="10" y="1616"/>
                    </a:lnTo>
                    <a:lnTo>
                      <a:pt x="7" y="1611"/>
                    </a:lnTo>
                    <a:lnTo>
                      <a:pt x="5" y="1609"/>
                    </a:lnTo>
                    <a:lnTo>
                      <a:pt x="0" y="1592"/>
                    </a:lnTo>
                    <a:lnTo>
                      <a:pt x="0" y="102"/>
                    </a:lnTo>
                    <a:lnTo>
                      <a:pt x="5" y="8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0" name="Group 43"/>
            <p:cNvGrpSpPr/>
            <p:nvPr/>
          </p:nvGrpSpPr>
          <p:grpSpPr>
            <a:xfrm>
              <a:off x="5222606" y="1460189"/>
              <a:ext cx="3269950" cy="3243418"/>
              <a:chOff x="5222606" y="2298389"/>
              <a:chExt cx="3269950" cy="3243418"/>
            </a:xfr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0"/>
              <a:tileRect/>
            </a:gradFill>
          </p:grpSpPr>
          <p:sp>
            <p:nvSpPr>
              <p:cNvPr id="20" name="Freeform 47"/>
              <p:cNvSpPr>
                <a:spLocks/>
              </p:cNvSpPr>
              <p:nvPr/>
            </p:nvSpPr>
            <p:spPr bwMode="auto">
              <a:xfrm>
                <a:off x="6162246" y="2762682"/>
                <a:ext cx="574839" cy="2250715"/>
              </a:xfrm>
              <a:custGeom>
                <a:avLst/>
                <a:gdLst/>
                <a:ahLst/>
                <a:cxnLst>
                  <a:cxn ang="0">
                    <a:pos x="260" y="0"/>
                  </a:cxn>
                  <a:cxn ang="0">
                    <a:pos x="0" y="69"/>
                  </a:cxn>
                  <a:cxn ang="0">
                    <a:pos x="0" y="938"/>
                  </a:cxn>
                  <a:cxn ang="0">
                    <a:pos x="260" y="1018"/>
                  </a:cxn>
                  <a:cxn ang="0">
                    <a:pos x="260" y="0"/>
                  </a:cxn>
                </a:cxnLst>
                <a:rect l="0" t="0" r="r" b="b"/>
                <a:pathLst>
                  <a:path w="260" h="1018">
                    <a:moveTo>
                      <a:pt x="260" y="0"/>
                    </a:moveTo>
                    <a:lnTo>
                      <a:pt x="0" y="69"/>
                    </a:lnTo>
                    <a:lnTo>
                      <a:pt x="0" y="938"/>
                    </a:lnTo>
                    <a:lnTo>
                      <a:pt x="260" y="1018"/>
                    </a:lnTo>
                    <a:lnTo>
                      <a:pt x="26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52"/>
              <p:cNvSpPr>
                <a:spLocks/>
              </p:cNvSpPr>
              <p:nvPr/>
            </p:nvSpPr>
            <p:spPr bwMode="auto">
              <a:xfrm>
                <a:off x="5222606" y="3054523"/>
                <a:ext cx="417864" cy="1620604"/>
              </a:xfrm>
              <a:custGeom>
                <a:avLst/>
                <a:gdLst/>
                <a:ahLst/>
                <a:cxnLst>
                  <a:cxn ang="0">
                    <a:pos x="189" y="0"/>
                  </a:cxn>
                  <a:cxn ang="0">
                    <a:pos x="0" y="50"/>
                  </a:cxn>
                  <a:cxn ang="0">
                    <a:pos x="0" y="676"/>
                  </a:cxn>
                  <a:cxn ang="0">
                    <a:pos x="189" y="733"/>
                  </a:cxn>
                  <a:cxn ang="0">
                    <a:pos x="189" y="0"/>
                  </a:cxn>
                </a:cxnLst>
                <a:rect l="0" t="0" r="r" b="b"/>
                <a:pathLst>
                  <a:path w="189" h="733">
                    <a:moveTo>
                      <a:pt x="189" y="0"/>
                    </a:moveTo>
                    <a:lnTo>
                      <a:pt x="0" y="50"/>
                    </a:lnTo>
                    <a:lnTo>
                      <a:pt x="0" y="676"/>
                    </a:lnTo>
                    <a:lnTo>
                      <a:pt x="189" y="733"/>
                    </a:lnTo>
                    <a:lnTo>
                      <a:pt x="189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57"/>
              <p:cNvSpPr>
                <a:spLocks/>
              </p:cNvSpPr>
              <p:nvPr/>
            </p:nvSpPr>
            <p:spPr bwMode="auto">
              <a:xfrm>
                <a:off x="7619242" y="2298389"/>
                <a:ext cx="873314" cy="3243418"/>
              </a:xfrm>
              <a:custGeom>
                <a:avLst/>
                <a:gdLst/>
                <a:ahLst/>
                <a:cxnLst>
                  <a:cxn ang="0">
                    <a:pos x="395" y="0"/>
                  </a:cxn>
                  <a:cxn ang="0">
                    <a:pos x="0" y="104"/>
                  </a:cxn>
                  <a:cxn ang="0">
                    <a:pos x="0" y="1349"/>
                  </a:cxn>
                  <a:cxn ang="0">
                    <a:pos x="395" y="1467"/>
                  </a:cxn>
                  <a:cxn ang="0">
                    <a:pos x="395" y="0"/>
                  </a:cxn>
                </a:cxnLst>
                <a:rect l="0" t="0" r="r" b="b"/>
                <a:pathLst>
                  <a:path w="395" h="1467">
                    <a:moveTo>
                      <a:pt x="395" y="0"/>
                    </a:moveTo>
                    <a:lnTo>
                      <a:pt x="0" y="104"/>
                    </a:lnTo>
                    <a:lnTo>
                      <a:pt x="0" y="1349"/>
                    </a:lnTo>
                    <a:lnTo>
                      <a:pt x="395" y="1467"/>
                    </a:lnTo>
                    <a:lnTo>
                      <a:pt x="39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8" name="Rectangle 37"/>
          <p:cNvSpPr/>
          <p:nvPr/>
        </p:nvSpPr>
        <p:spPr>
          <a:xfrm>
            <a:off x="5715000" y="5638800"/>
            <a:ext cx="2712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Ipsum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simply dummy text of then and scrambled it to make a type specimen book. </a:t>
            </a:r>
            <a:endParaRPr lang="en-US" sz="1200" dirty="0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endParaRPr lang="en-US" sz="1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566003" y="5334000"/>
            <a:ext cx="1749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04800" y="5638800"/>
            <a:ext cx="3429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Ipsum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simply dummy text of then and scrambled it to make a type specimen book. </a:t>
            </a:r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Ipsum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simply dummy text of then and scrambled it to make a type specimen book. </a:t>
            </a:r>
            <a:endParaRPr lang="en-US" sz="1200" dirty="0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 algn="r"/>
            <a:endParaRPr lang="en-US" sz="1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grpSp>
        <p:nvGrpSpPr>
          <p:cNvPr id="55" name="Group 54"/>
          <p:cNvGrpSpPr/>
          <p:nvPr/>
        </p:nvGrpSpPr>
        <p:grpSpPr>
          <a:xfrm flipH="1">
            <a:off x="685800" y="1245731"/>
            <a:ext cx="3200400" cy="3592743"/>
            <a:chOff x="5176176" y="1245731"/>
            <a:chExt cx="3446823" cy="3592743"/>
          </a:xfrm>
        </p:grpSpPr>
        <p:grpSp>
          <p:nvGrpSpPr>
            <p:cNvPr id="56" name="Group 45"/>
            <p:cNvGrpSpPr/>
            <p:nvPr/>
          </p:nvGrpSpPr>
          <p:grpSpPr>
            <a:xfrm>
              <a:off x="6095918" y="1778562"/>
              <a:ext cx="729604" cy="2491706"/>
              <a:chOff x="6095918" y="2616762"/>
              <a:chExt cx="729604" cy="2491706"/>
            </a:xfrm>
          </p:grpSpPr>
          <p:sp>
            <p:nvSpPr>
              <p:cNvPr id="71" name="Freeform 43"/>
              <p:cNvSpPr>
                <a:spLocks/>
              </p:cNvSpPr>
              <p:nvPr/>
            </p:nvSpPr>
            <p:spPr bwMode="auto">
              <a:xfrm>
                <a:off x="6743718" y="2769316"/>
                <a:ext cx="8844" cy="2297145"/>
              </a:xfrm>
              <a:custGeom>
                <a:avLst/>
                <a:gdLst/>
                <a:ahLst/>
                <a:cxnLst>
                  <a:cxn ang="0">
                    <a:pos x="4" y="2"/>
                  </a:cxn>
                  <a:cxn ang="0">
                    <a:pos x="4" y="1034"/>
                  </a:cxn>
                  <a:cxn ang="0">
                    <a:pos x="0" y="1039"/>
                  </a:cxn>
                  <a:cxn ang="0">
                    <a:pos x="0" y="0"/>
                  </a:cxn>
                  <a:cxn ang="0">
                    <a:pos x="4" y="2"/>
                  </a:cxn>
                </a:cxnLst>
                <a:rect l="0" t="0" r="r" b="b"/>
                <a:pathLst>
                  <a:path w="4" h="1039">
                    <a:moveTo>
                      <a:pt x="4" y="2"/>
                    </a:moveTo>
                    <a:lnTo>
                      <a:pt x="4" y="1034"/>
                    </a:lnTo>
                    <a:lnTo>
                      <a:pt x="0" y="1039"/>
                    </a:lnTo>
                    <a:lnTo>
                      <a:pt x="0" y="0"/>
                    </a:lnTo>
                    <a:lnTo>
                      <a:pt x="4" y="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44"/>
              <p:cNvSpPr>
                <a:spLocks/>
              </p:cNvSpPr>
              <p:nvPr/>
            </p:nvSpPr>
            <p:spPr bwMode="auto">
              <a:xfrm>
                <a:off x="6095918" y="2616762"/>
                <a:ext cx="729603" cy="313950"/>
              </a:xfrm>
              <a:custGeom>
                <a:avLst/>
                <a:gdLst/>
                <a:ahLst/>
                <a:cxnLst>
                  <a:cxn ang="0">
                    <a:pos x="0" y="99"/>
                  </a:cxn>
                  <a:cxn ang="0">
                    <a:pos x="330" y="0"/>
                  </a:cxn>
                  <a:cxn ang="0">
                    <a:pos x="302" y="59"/>
                  </a:cxn>
                  <a:cxn ang="0">
                    <a:pos x="300" y="71"/>
                  </a:cxn>
                  <a:cxn ang="0">
                    <a:pos x="28" y="142"/>
                  </a:cxn>
                  <a:cxn ang="0">
                    <a:pos x="26" y="132"/>
                  </a:cxn>
                  <a:cxn ang="0">
                    <a:pos x="0" y="99"/>
                  </a:cxn>
                </a:cxnLst>
                <a:rect l="0" t="0" r="r" b="b"/>
                <a:pathLst>
                  <a:path w="330" h="142">
                    <a:moveTo>
                      <a:pt x="0" y="99"/>
                    </a:moveTo>
                    <a:lnTo>
                      <a:pt x="330" y="0"/>
                    </a:lnTo>
                    <a:lnTo>
                      <a:pt x="302" y="59"/>
                    </a:lnTo>
                    <a:lnTo>
                      <a:pt x="300" y="71"/>
                    </a:lnTo>
                    <a:lnTo>
                      <a:pt x="28" y="142"/>
                    </a:lnTo>
                    <a:lnTo>
                      <a:pt x="26" y="132"/>
                    </a:lnTo>
                    <a:lnTo>
                      <a:pt x="0" y="9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5"/>
              <p:cNvSpPr>
                <a:spLocks/>
              </p:cNvSpPr>
              <p:nvPr/>
            </p:nvSpPr>
            <p:spPr bwMode="auto">
              <a:xfrm>
                <a:off x="6095918" y="2835643"/>
                <a:ext cx="61906" cy="2053944"/>
              </a:xfrm>
              <a:custGeom>
                <a:avLst/>
                <a:gdLst/>
                <a:ahLst/>
                <a:cxnLst>
                  <a:cxn ang="0">
                    <a:pos x="26" y="33"/>
                  </a:cxn>
                  <a:cxn ang="0">
                    <a:pos x="28" y="43"/>
                  </a:cxn>
                  <a:cxn ang="0">
                    <a:pos x="28" y="922"/>
                  </a:cxn>
                  <a:cxn ang="0">
                    <a:pos x="26" y="929"/>
                  </a:cxn>
                  <a:cxn ang="0">
                    <a:pos x="23" y="929"/>
                  </a:cxn>
                  <a:cxn ang="0">
                    <a:pos x="21" y="929"/>
                  </a:cxn>
                  <a:cxn ang="0">
                    <a:pos x="0" y="922"/>
                  </a:cxn>
                  <a:cxn ang="0">
                    <a:pos x="0" y="0"/>
                  </a:cxn>
                  <a:cxn ang="0">
                    <a:pos x="26" y="33"/>
                  </a:cxn>
                </a:cxnLst>
                <a:rect l="0" t="0" r="r" b="b"/>
                <a:pathLst>
                  <a:path w="28" h="929">
                    <a:moveTo>
                      <a:pt x="26" y="33"/>
                    </a:moveTo>
                    <a:lnTo>
                      <a:pt x="28" y="43"/>
                    </a:lnTo>
                    <a:lnTo>
                      <a:pt x="28" y="922"/>
                    </a:lnTo>
                    <a:lnTo>
                      <a:pt x="26" y="929"/>
                    </a:lnTo>
                    <a:lnTo>
                      <a:pt x="23" y="929"/>
                    </a:lnTo>
                    <a:lnTo>
                      <a:pt x="21" y="929"/>
                    </a:lnTo>
                    <a:lnTo>
                      <a:pt x="0" y="922"/>
                    </a:lnTo>
                    <a:lnTo>
                      <a:pt x="0" y="0"/>
                    </a:lnTo>
                    <a:lnTo>
                      <a:pt x="26" y="3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46"/>
              <p:cNvSpPr>
                <a:spLocks/>
              </p:cNvSpPr>
              <p:nvPr/>
            </p:nvSpPr>
            <p:spPr bwMode="auto">
              <a:xfrm>
                <a:off x="6759194" y="2616762"/>
                <a:ext cx="66328" cy="2491706"/>
              </a:xfrm>
              <a:custGeom>
                <a:avLst/>
                <a:gdLst/>
                <a:ahLst/>
                <a:cxnLst>
                  <a:cxn ang="0">
                    <a:pos x="2" y="59"/>
                  </a:cxn>
                  <a:cxn ang="0">
                    <a:pos x="30" y="0"/>
                  </a:cxn>
                  <a:cxn ang="0">
                    <a:pos x="30" y="1127"/>
                  </a:cxn>
                  <a:cxn ang="0">
                    <a:pos x="7" y="1120"/>
                  </a:cxn>
                  <a:cxn ang="0">
                    <a:pos x="4" y="1117"/>
                  </a:cxn>
                  <a:cxn ang="0">
                    <a:pos x="2" y="1115"/>
                  </a:cxn>
                  <a:cxn ang="0">
                    <a:pos x="0" y="1103"/>
                  </a:cxn>
                  <a:cxn ang="0">
                    <a:pos x="0" y="71"/>
                  </a:cxn>
                  <a:cxn ang="0">
                    <a:pos x="2" y="59"/>
                  </a:cxn>
                </a:cxnLst>
                <a:rect l="0" t="0" r="r" b="b"/>
                <a:pathLst>
                  <a:path w="30" h="1127">
                    <a:moveTo>
                      <a:pt x="2" y="59"/>
                    </a:moveTo>
                    <a:lnTo>
                      <a:pt x="30" y="0"/>
                    </a:lnTo>
                    <a:lnTo>
                      <a:pt x="30" y="1127"/>
                    </a:lnTo>
                    <a:lnTo>
                      <a:pt x="7" y="1120"/>
                    </a:lnTo>
                    <a:lnTo>
                      <a:pt x="4" y="1117"/>
                    </a:lnTo>
                    <a:lnTo>
                      <a:pt x="2" y="1115"/>
                    </a:lnTo>
                    <a:lnTo>
                      <a:pt x="0" y="1103"/>
                    </a:lnTo>
                    <a:lnTo>
                      <a:pt x="0" y="71"/>
                    </a:lnTo>
                    <a:lnTo>
                      <a:pt x="2" y="5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7" name="Group 44"/>
            <p:cNvGrpSpPr/>
            <p:nvPr/>
          </p:nvGrpSpPr>
          <p:grpSpPr>
            <a:xfrm>
              <a:off x="5176176" y="2112411"/>
              <a:ext cx="526200" cy="1793055"/>
              <a:chOff x="5176176" y="2950611"/>
              <a:chExt cx="526200" cy="1793055"/>
            </a:xfrm>
          </p:grpSpPr>
          <p:sp>
            <p:nvSpPr>
              <p:cNvPr id="67" name="Freeform 48"/>
              <p:cNvSpPr>
                <a:spLocks/>
              </p:cNvSpPr>
              <p:nvPr/>
            </p:nvSpPr>
            <p:spPr bwMode="auto">
              <a:xfrm>
                <a:off x="5640469" y="3054523"/>
                <a:ext cx="11055" cy="1655979"/>
              </a:xfrm>
              <a:custGeom>
                <a:avLst/>
                <a:gdLst/>
                <a:ahLst/>
                <a:cxnLst>
                  <a:cxn ang="0">
                    <a:pos x="5" y="3"/>
                  </a:cxn>
                  <a:cxn ang="0">
                    <a:pos x="5" y="747"/>
                  </a:cxn>
                  <a:cxn ang="0">
                    <a:pos x="0" y="749"/>
                  </a:cxn>
                  <a:cxn ang="0">
                    <a:pos x="0" y="0"/>
                  </a:cxn>
                  <a:cxn ang="0">
                    <a:pos x="5" y="3"/>
                  </a:cxn>
                </a:cxnLst>
                <a:rect l="0" t="0" r="r" b="b"/>
                <a:pathLst>
                  <a:path w="5" h="749">
                    <a:moveTo>
                      <a:pt x="5" y="3"/>
                    </a:moveTo>
                    <a:lnTo>
                      <a:pt x="5" y="747"/>
                    </a:lnTo>
                    <a:lnTo>
                      <a:pt x="0" y="749"/>
                    </a:lnTo>
                    <a:lnTo>
                      <a:pt x="0" y="0"/>
                    </a:lnTo>
                    <a:lnTo>
                      <a:pt x="5" y="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49"/>
              <p:cNvSpPr>
                <a:spLocks/>
              </p:cNvSpPr>
              <p:nvPr/>
            </p:nvSpPr>
            <p:spPr bwMode="auto">
              <a:xfrm>
                <a:off x="5176176" y="2950611"/>
                <a:ext cx="526199" cy="225514"/>
              </a:xfrm>
              <a:custGeom>
                <a:avLst/>
                <a:gdLst/>
                <a:ahLst/>
                <a:cxnLst>
                  <a:cxn ang="0">
                    <a:pos x="0" y="71"/>
                  </a:cxn>
                  <a:cxn ang="0">
                    <a:pos x="238" y="0"/>
                  </a:cxn>
                  <a:cxn ang="0">
                    <a:pos x="217" y="40"/>
                  </a:cxn>
                  <a:cxn ang="0">
                    <a:pos x="215" y="50"/>
                  </a:cxn>
                  <a:cxn ang="0">
                    <a:pos x="21" y="102"/>
                  </a:cxn>
                  <a:cxn ang="0">
                    <a:pos x="19" y="95"/>
                  </a:cxn>
                  <a:cxn ang="0">
                    <a:pos x="0" y="71"/>
                  </a:cxn>
                </a:cxnLst>
                <a:rect l="0" t="0" r="r" b="b"/>
                <a:pathLst>
                  <a:path w="238" h="102">
                    <a:moveTo>
                      <a:pt x="0" y="71"/>
                    </a:moveTo>
                    <a:lnTo>
                      <a:pt x="238" y="0"/>
                    </a:lnTo>
                    <a:lnTo>
                      <a:pt x="217" y="40"/>
                    </a:lnTo>
                    <a:lnTo>
                      <a:pt x="215" y="50"/>
                    </a:lnTo>
                    <a:lnTo>
                      <a:pt x="21" y="102"/>
                    </a:lnTo>
                    <a:lnTo>
                      <a:pt x="19" y="95"/>
                    </a:lnTo>
                    <a:lnTo>
                      <a:pt x="0" y="7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50"/>
              <p:cNvSpPr>
                <a:spLocks/>
              </p:cNvSpPr>
              <p:nvPr/>
            </p:nvSpPr>
            <p:spPr bwMode="auto">
              <a:xfrm>
                <a:off x="5176176" y="3107586"/>
                <a:ext cx="46430" cy="1479105"/>
              </a:xfrm>
              <a:custGeom>
                <a:avLst/>
                <a:gdLst/>
                <a:ahLst/>
                <a:cxnLst>
                  <a:cxn ang="0">
                    <a:pos x="19" y="24"/>
                  </a:cxn>
                  <a:cxn ang="0">
                    <a:pos x="21" y="31"/>
                  </a:cxn>
                  <a:cxn ang="0">
                    <a:pos x="21" y="662"/>
                  </a:cxn>
                  <a:cxn ang="0">
                    <a:pos x="19" y="669"/>
                  </a:cxn>
                  <a:cxn ang="0">
                    <a:pos x="16" y="666"/>
                  </a:cxn>
                  <a:cxn ang="0">
                    <a:pos x="16" y="669"/>
                  </a:cxn>
                  <a:cxn ang="0">
                    <a:pos x="0" y="664"/>
                  </a:cxn>
                  <a:cxn ang="0">
                    <a:pos x="0" y="0"/>
                  </a:cxn>
                  <a:cxn ang="0">
                    <a:pos x="19" y="24"/>
                  </a:cxn>
                </a:cxnLst>
                <a:rect l="0" t="0" r="r" b="b"/>
                <a:pathLst>
                  <a:path w="21" h="669">
                    <a:moveTo>
                      <a:pt x="19" y="24"/>
                    </a:moveTo>
                    <a:lnTo>
                      <a:pt x="21" y="31"/>
                    </a:lnTo>
                    <a:lnTo>
                      <a:pt x="21" y="662"/>
                    </a:lnTo>
                    <a:lnTo>
                      <a:pt x="19" y="669"/>
                    </a:lnTo>
                    <a:lnTo>
                      <a:pt x="16" y="666"/>
                    </a:lnTo>
                    <a:lnTo>
                      <a:pt x="16" y="669"/>
                    </a:lnTo>
                    <a:lnTo>
                      <a:pt x="0" y="664"/>
                    </a:lnTo>
                    <a:lnTo>
                      <a:pt x="0" y="0"/>
                    </a:lnTo>
                    <a:lnTo>
                      <a:pt x="19" y="2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51"/>
              <p:cNvSpPr>
                <a:spLocks/>
              </p:cNvSpPr>
              <p:nvPr/>
            </p:nvSpPr>
            <p:spPr bwMode="auto">
              <a:xfrm>
                <a:off x="5651524" y="2950611"/>
                <a:ext cx="50852" cy="1793055"/>
              </a:xfrm>
              <a:custGeom>
                <a:avLst/>
                <a:gdLst/>
                <a:ahLst/>
                <a:cxnLst>
                  <a:cxn ang="0">
                    <a:pos x="2" y="40"/>
                  </a:cxn>
                  <a:cxn ang="0">
                    <a:pos x="23" y="0"/>
                  </a:cxn>
                  <a:cxn ang="0">
                    <a:pos x="23" y="811"/>
                  </a:cxn>
                  <a:cxn ang="0">
                    <a:pos x="5" y="806"/>
                  </a:cxn>
                  <a:cxn ang="0">
                    <a:pos x="5" y="803"/>
                  </a:cxn>
                  <a:cxn ang="0">
                    <a:pos x="2" y="801"/>
                  </a:cxn>
                  <a:cxn ang="0">
                    <a:pos x="0" y="794"/>
                  </a:cxn>
                  <a:cxn ang="0">
                    <a:pos x="0" y="50"/>
                  </a:cxn>
                  <a:cxn ang="0">
                    <a:pos x="2" y="40"/>
                  </a:cxn>
                </a:cxnLst>
                <a:rect l="0" t="0" r="r" b="b"/>
                <a:pathLst>
                  <a:path w="23" h="811">
                    <a:moveTo>
                      <a:pt x="2" y="40"/>
                    </a:moveTo>
                    <a:lnTo>
                      <a:pt x="23" y="0"/>
                    </a:lnTo>
                    <a:lnTo>
                      <a:pt x="23" y="811"/>
                    </a:lnTo>
                    <a:lnTo>
                      <a:pt x="5" y="806"/>
                    </a:lnTo>
                    <a:lnTo>
                      <a:pt x="5" y="803"/>
                    </a:lnTo>
                    <a:lnTo>
                      <a:pt x="2" y="801"/>
                    </a:lnTo>
                    <a:lnTo>
                      <a:pt x="0" y="794"/>
                    </a:lnTo>
                    <a:lnTo>
                      <a:pt x="0" y="50"/>
                    </a:lnTo>
                    <a:lnTo>
                      <a:pt x="2" y="4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8" name="Group 46"/>
            <p:cNvGrpSpPr/>
            <p:nvPr/>
          </p:nvGrpSpPr>
          <p:grpSpPr>
            <a:xfrm>
              <a:off x="7515328" y="1245731"/>
              <a:ext cx="1107671" cy="3592743"/>
              <a:chOff x="7515328" y="2083931"/>
              <a:chExt cx="1107671" cy="3592743"/>
            </a:xfrm>
          </p:grpSpPr>
          <p:sp>
            <p:nvSpPr>
              <p:cNvPr id="63" name="Freeform 53"/>
              <p:cNvSpPr>
                <a:spLocks/>
              </p:cNvSpPr>
              <p:nvPr/>
            </p:nvSpPr>
            <p:spPr bwMode="auto">
              <a:xfrm>
                <a:off x="8496976" y="2302811"/>
                <a:ext cx="22109" cy="3311956"/>
              </a:xfrm>
              <a:custGeom>
                <a:avLst/>
                <a:gdLst/>
                <a:ahLst/>
                <a:cxnLst>
                  <a:cxn ang="0">
                    <a:pos x="10" y="3"/>
                  </a:cxn>
                  <a:cxn ang="0">
                    <a:pos x="10" y="1493"/>
                  </a:cxn>
                  <a:cxn ang="0">
                    <a:pos x="0" y="1498"/>
                  </a:cxn>
                  <a:cxn ang="0">
                    <a:pos x="0" y="0"/>
                  </a:cxn>
                  <a:cxn ang="0">
                    <a:pos x="10" y="3"/>
                  </a:cxn>
                </a:cxnLst>
                <a:rect l="0" t="0" r="r" b="b"/>
                <a:pathLst>
                  <a:path w="10" h="1498">
                    <a:moveTo>
                      <a:pt x="10" y="3"/>
                    </a:moveTo>
                    <a:lnTo>
                      <a:pt x="10" y="1493"/>
                    </a:lnTo>
                    <a:lnTo>
                      <a:pt x="0" y="1498"/>
                    </a:lnTo>
                    <a:lnTo>
                      <a:pt x="0" y="0"/>
                    </a:lnTo>
                    <a:lnTo>
                      <a:pt x="10" y="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54"/>
              <p:cNvSpPr>
                <a:spLocks/>
              </p:cNvSpPr>
              <p:nvPr/>
            </p:nvSpPr>
            <p:spPr bwMode="auto">
              <a:xfrm>
                <a:off x="7515328" y="2083931"/>
                <a:ext cx="1107671" cy="464293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501" y="0"/>
                  </a:cxn>
                  <a:cxn ang="0">
                    <a:pos x="461" y="85"/>
                  </a:cxn>
                  <a:cxn ang="0">
                    <a:pos x="456" y="102"/>
                  </a:cxn>
                  <a:cxn ang="0">
                    <a:pos x="45" y="210"/>
                  </a:cxn>
                  <a:cxn ang="0">
                    <a:pos x="40" y="199"/>
                  </a:cxn>
                  <a:cxn ang="0">
                    <a:pos x="0" y="149"/>
                  </a:cxn>
                </a:cxnLst>
                <a:rect l="0" t="0" r="r" b="b"/>
                <a:pathLst>
                  <a:path w="501" h="210">
                    <a:moveTo>
                      <a:pt x="0" y="149"/>
                    </a:moveTo>
                    <a:lnTo>
                      <a:pt x="501" y="0"/>
                    </a:lnTo>
                    <a:lnTo>
                      <a:pt x="461" y="85"/>
                    </a:lnTo>
                    <a:lnTo>
                      <a:pt x="456" y="102"/>
                    </a:lnTo>
                    <a:lnTo>
                      <a:pt x="45" y="210"/>
                    </a:lnTo>
                    <a:lnTo>
                      <a:pt x="40" y="199"/>
                    </a:lnTo>
                    <a:lnTo>
                      <a:pt x="0" y="14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55"/>
              <p:cNvSpPr>
                <a:spLocks/>
              </p:cNvSpPr>
              <p:nvPr/>
            </p:nvSpPr>
            <p:spPr bwMode="auto">
              <a:xfrm>
                <a:off x="7515328" y="2413357"/>
                <a:ext cx="99492" cy="2940521"/>
              </a:xfrm>
              <a:custGeom>
                <a:avLst/>
                <a:gdLst/>
                <a:ahLst/>
                <a:cxnLst>
                  <a:cxn ang="0">
                    <a:pos x="40" y="50"/>
                  </a:cxn>
                  <a:cxn ang="0">
                    <a:pos x="45" y="61"/>
                  </a:cxn>
                  <a:cxn ang="0">
                    <a:pos x="45" y="1316"/>
                  </a:cxn>
                  <a:cxn ang="0">
                    <a:pos x="40" y="1328"/>
                  </a:cxn>
                  <a:cxn ang="0">
                    <a:pos x="36" y="1328"/>
                  </a:cxn>
                  <a:cxn ang="0">
                    <a:pos x="36" y="1330"/>
                  </a:cxn>
                  <a:cxn ang="0">
                    <a:pos x="0" y="1318"/>
                  </a:cxn>
                  <a:cxn ang="0">
                    <a:pos x="0" y="0"/>
                  </a:cxn>
                  <a:cxn ang="0">
                    <a:pos x="40" y="50"/>
                  </a:cxn>
                </a:cxnLst>
                <a:rect l="0" t="0" r="r" b="b"/>
                <a:pathLst>
                  <a:path w="45" h="1330">
                    <a:moveTo>
                      <a:pt x="40" y="50"/>
                    </a:moveTo>
                    <a:lnTo>
                      <a:pt x="45" y="61"/>
                    </a:lnTo>
                    <a:lnTo>
                      <a:pt x="45" y="1316"/>
                    </a:lnTo>
                    <a:lnTo>
                      <a:pt x="40" y="1328"/>
                    </a:lnTo>
                    <a:lnTo>
                      <a:pt x="36" y="1328"/>
                    </a:lnTo>
                    <a:lnTo>
                      <a:pt x="36" y="1330"/>
                    </a:lnTo>
                    <a:lnTo>
                      <a:pt x="0" y="1318"/>
                    </a:lnTo>
                    <a:lnTo>
                      <a:pt x="0" y="0"/>
                    </a:lnTo>
                    <a:lnTo>
                      <a:pt x="40" y="5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56"/>
              <p:cNvSpPr>
                <a:spLocks/>
              </p:cNvSpPr>
              <p:nvPr/>
            </p:nvSpPr>
            <p:spPr bwMode="auto">
              <a:xfrm>
                <a:off x="8523507" y="2083931"/>
                <a:ext cx="99492" cy="3592743"/>
              </a:xfrm>
              <a:custGeom>
                <a:avLst/>
                <a:gdLst/>
                <a:ahLst/>
                <a:cxnLst>
                  <a:cxn ang="0">
                    <a:pos x="5" y="85"/>
                  </a:cxn>
                  <a:cxn ang="0">
                    <a:pos x="45" y="0"/>
                  </a:cxn>
                  <a:cxn ang="0">
                    <a:pos x="45" y="1625"/>
                  </a:cxn>
                  <a:cxn ang="0">
                    <a:pos x="10" y="1616"/>
                  </a:cxn>
                  <a:cxn ang="0">
                    <a:pos x="7" y="1611"/>
                  </a:cxn>
                  <a:cxn ang="0">
                    <a:pos x="5" y="1609"/>
                  </a:cxn>
                  <a:cxn ang="0">
                    <a:pos x="0" y="1592"/>
                  </a:cxn>
                  <a:cxn ang="0">
                    <a:pos x="0" y="102"/>
                  </a:cxn>
                  <a:cxn ang="0">
                    <a:pos x="5" y="85"/>
                  </a:cxn>
                </a:cxnLst>
                <a:rect l="0" t="0" r="r" b="b"/>
                <a:pathLst>
                  <a:path w="45" h="1625">
                    <a:moveTo>
                      <a:pt x="5" y="85"/>
                    </a:moveTo>
                    <a:lnTo>
                      <a:pt x="45" y="0"/>
                    </a:lnTo>
                    <a:lnTo>
                      <a:pt x="45" y="1625"/>
                    </a:lnTo>
                    <a:lnTo>
                      <a:pt x="10" y="1616"/>
                    </a:lnTo>
                    <a:lnTo>
                      <a:pt x="7" y="1611"/>
                    </a:lnTo>
                    <a:lnTo>
                      <a:pt x="5" y="1609"/>
                    </a:lnTo>
                    <a:lnTo>
                      <a:pt x="0" y="1592"/>
                    </a:lnTo>
                    <a:lnTo>
                      <a:pt x="0" y="102"/>
                    </a:lnTo>
                    <a:lnTo>
                      <a:pt x="5" y="8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9" name="Group 43"/>
            <p:cNvGrpSpPr/>
            <p:nvPr/>
          </p:nvGrpSpPr>
          <p:grpSpPr>
            <a:xfrm>
              <a:off x="5222606" y="1460189"/>
              <a:ext cx="3269950" cy="3243418"/>
              <a:chOff x="5222606" y="2298389"/>
              <a:chExt cx="3269950" cy="3243418"/>
            </a:xfr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0"/>
              <a:tileRect/>
            </a:gradFill>
          </p:grpSpPr>
          <p:sp>
            <p:nvSpPr>
              <p:cNvPr id="60" name="Freeform 47"/>
              <p:cNvSpPr>
                <a:spLocks/>
              </p:cNvSpPr>
              <p:nvPr/>
            </p:nvSpPr>
            <p:spPr bwMode="auto">
              <a:xfrm>
                <a:off x="6162246" y="2762682"/>
                <a:ext cx="574839" cy="2250715"/>
              </a:xfrm>
              <a:custGeom>
                <a:avLst/>
                <a:gdLst/>
                <a:ahLst/>
                <a:cxnLst>
                  <a:cxn ang="0">
                    <a:pos x="260" y="0"/>
                  </a:cxn>
                  <a:cxn ang="0">
                    <a:pos x="0" y="69"/>
                  </a:cxn>
                  <a:cxn ang="0">
                    <a:pos x="0" y="938"/>
                  </a:cxn>
                  <a:cxn ang="0">
                    <a:pos x="260" y="1018"/>
                  </a:cxn>
                  <a:cxn ang="0">
                    <a:pos x="260" y="0"/>
                  </a:cxn>
                </a:cxnLst>
                <a:rect l="0" t="0" r="r" b="b"/>
                <a:pathLst>
                  <a:path w="260" h="1018">
                    <a:moveTo>
                      <a:pt x="260" y="0"/>
                    </a:moveTo>
                    <a:lnTo>
                      <a:pt x="0" y="69"/>
                    </a:lnTo>
                    <a:lnTo>
                      <a:pt x="0" y="938"/>
                    </a:lnTo>
                    <a:lnTo>
                      <a:pt x="260" y="1018"/>
                    </a:lnTo>
                    <a:lnTo>
                      <a:pt x="26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52"/>
              <p:cNvSpPr>
                <a:spLocks/>
              </p:cNvSpPr>
              <p:nvPr/>
            </p:nvSpPr>
            <p:spPr bwMode="auto">
              <a:xfrm>
                <a:off x="5222606" y="3054523"/>
                <a:ext cx="417864" cy="1620604"/>
              </a:xfrm>
              <a:custGeom>
                <a:avLst/>
                <a:gdLst/>
                <a:ahLst/>
                <a:cxnLst>
                  <a:cxn ang="0">
                    <a:pos x="189" y="0"/>
                  </a:cxn>
                  <a:cxn ang="0">
                    <a:pos x="0" y="50"/>
                  </a:cxn>
                  <a:cxn ang="0">
                    <a:pos x="0" y="676"/>
                  </a:cxn>
                  <a:cxn ang="0">
                    <a:pos x="189" y="733"/>
                  </a:cxn>
                  <a:cxn ang="0">
                    <a:pos x="189" y="0"/>
                  </a:cxn>
                </a:cxnLst>
                <a:rect l="0" t="0" r="r" b="b"/>
                <a:pathLst>
                  <a:path w="189" h="733">
                    <a:moveTo>
                      <a:pt x="189" y="0"/>
                    </a:moveTo>
                    <a:lnTo>
                      <a:pt x="0" y="50"/>
                    </a:lnTo>
                    <a:lnTo>
                      <a:pt x="0" y="676"/>
                    </a:lnTo>
                    <a:lnTo>
                      <a:pt x="189" y="733"/>
                    </a:lnTo>
                    <a:lnTo>
                      <a:pt x="189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57"/>
              <p:cNvSpPr>
                <a:spLocks/>
              </p:cNvSpPr>
              <p:nvPr/>
            </p:nvSpPr>
            <p:spPr bwMode="auto">
              <a:xfrm>
                <a:off x="7619242" y="2298389"/>
                <a:ext cx="873314" cy="3243418"/>
              </a:xfrm>
              <a:custGeom>
                <a:avLst/>
                <a:gdLst/>
                <a:ahLst/>
                <a:cxnLst>
                  <a:cxn ang="0">
                    <a:pos x="395" y="0"/>
                  </a:cxn>
                  <a:cxn ang="0">
                    <a:pos x="0" y="104"/>
                  </a:cxn>
                  <a:cxn ang="0">
                    <a:pos x="0" y="1349"/>
                  </a:cxn>
                  <a:cxn ang="0">
                    <a:pos x="395" y="1467"/>
                  </a:cxn>
                  <a:cxn ang="0">
                    <a:pos x="395" y="0"/>
                  </a:cxn>
                </a:cxnLst>
                <a:rect l="0" t="0" r="r" b="b"/>
                <a:pathLst>
                  <a:path w="395" h="1467">
                    <a:moveTo>
                      <a:pt x="395" y="0"/>
                    </a:moveTo>
                    <a:lnTo>
                      <a:pt x="0" y="104"/>
                    </a:lnTo>
                    <a:lnTo>
                      <a:pt x="0" y="1349"/>
                    </a:lnTo>
                    <a:lnTo>
                      <a:pt x="395" y="1467"/>
                    </a:lnTo>
                    <a:lnTo>
                      <a:pt x="39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5" name="Group 74"/>
          <p:cNvGrpSpPr/>
          <p:nvPr/>
        </p:nvGrpSpPr>
        <p:grpSpPr>
          <a:xfrm>
            <a:off x="3962400" y="2209800"/>
            <a:ext cx="1089660" cy="1663048"/>
            <a:chOff x="6176382" y="1676399"/>
            <a:chExt cx="2358021" cy="3598832"/>
          </a:xfrm>
        </p:grpSpPr>
        <p:sp>
          <p:nvSpPr>
            <p:cNvPr id="76" name="Rectangle 75"/>
            <p:cNvSpPr/>
            <p:nvPr/>
          </p:nvSpPr>
          <p:spPr>
            <a:xfrm>
              <a:off x="6934200" y="1828799"/>
              <a:ext cx="1445302" cy="3051193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37"/>
            <p:cNvGrpSpPr/>
            <p:nvPr/>
          </p:nvGrpSpPr>
          <p:grpSpPr>
            <a:xfrm>
              <a:off x="6176382" y="1676394"/>
              <a:ext cx="2358021" cy="3598822"/>
              <a:chOff x="5453063" y="1908175"/>
              <a:chExt cx="2362200" cy="3605213"/>
            </a:xfrm>
          </p:grpSpPr>
          <p:sp>
            <p:nvSpPr>
              <p:cNvPr id="78" name="Freeform 77"/>
              <p:cNvSpPr>
                <a:spLocks/>
              </p:cNvSpPr>
              <p:nvPr/>
            </p:nvSpPr>
            <p:spPr bwMode="auto">
              <a:xfrm>
                <a:off x="6034088" y="1954213"/>
                <a:ext cx="1781175" cy="179388"/>
              </a:xfrm>
              <a:custGeom>
                <a:avLst/>
                <a:gdLst/>
                <a:ahLst/>
                <a:cxnLst>
                  <a:cxn ang="0">
                    <a:pos x="1122" y="0"/>
                  </a:cxn>
                  <a:cxn ang="0">
                    <a:pos x="0" y="0"/>
                  </a:cxn>
                  <a:cxn ang="0">
                    <a:pos x="90" y="94"/>
                  </a:cxn>
                  <a:cxn ang="0">
                    <a:pos x="99" y="113"/>
                  </a:cxn>
                  <a:cxn ang="0">
                    <a:pos x="1023" y="113"/>
                  </a:cxn>
                  <a:cxn ang="0">
                    <a:pos x="1033" y="94"/>
                  </a:cxn>
                  <a:cxn ang="0">
                    <a:pos x="1122" y="0"/>
                  </a:cxn>
                </a:cxnLst>
                <a:rect l="0" t="0" r="r" b="b"/>
                <a:pathLst>
                  <a:path w="1122" h="113">
                    <a:moveTo>
                      <a:pt x="1122" y="0"/>
                    </a:moveTo>
                    <a:lnTo>
                      <a:pt x="0" y="0"/>
                    </a:lnTo>
                    <a:lnTo>
                      <a:pt x="90" y="94"/>
                    </a:lnTo>
                    <a:lnTo>
                      <a:pt x="99" y="113"/>
                    </a:lnTo>
                    <a:lnTo>
                      <a:pt x="1023" y="113"/>
                    </a:lnTo>
                    <a:lnTo>
                      <a:pt x="1033" y="94"/>
                    </a:lnTo>
                    <a:lnTo>
                      <a:pt x="1122" y="0"/>
                    </a:lnTo>
                    <a:close/>
                  </a:path>
                </a:pathLst>
              </a:custGeom>
              <a:gradFill>
                <a:gsLst>
                  <a:gs pos="0">
                    <a:srgbClr val="5C5C5C"/>
                  </a:gs>
                  <a:gs pos="19000">
                    <a:schemeClr val="bg1">
                      <a:lumMod val="85000"/>
                    </a:schemeClr>
                  </a:gs>
                  <a:gs pos="29000">
                    <a:srgbClr val="B3B3B3">
                      <a:shade val="67500"/>
                      <a:satMod val="115000"/>
                    </a:srgbClr>
                  </a:gs>
                  <a:gs pos="39000">
                    <a:schemeClr val="bg1"/>
                  </a:gs>
                </a:gsLst>
                <a:lin ang="16200000" scaled="1"/>
              </a:gradFill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78"/>
              <p:cNvSpPr>
                <a:spLocks/>
              </p:cNvSpPr>
              <p:nvPr/>
            </p:nvSpPr>
            <p:spPr bwMode="auto">
              <a:xfrm>
                <a:off x="7658100" y="1954213"/>
                <a:ext cx="157163" cy="3289300"/>
              </a:xfrm>
              <a:custGeom>
                <a:avLst/>
                <a:gdLst/>
                <a:ahLst/>
                <a:cxnLst>
                  <a:cxn ang="0">
                    <a:pos x="10" y="94"/>
                  </a:cxn>
                  <a:cxn ang="0">
                    <a:pos x="0" y="113"/>
                  </a:cxn>
                  <a:cxn ang="0">
                    <a:pos x="0" y="2046"/>
                  </a:cxn>
                  <a:cxn ang="0">
                    <a:pos x="10" y="2067"/>
                  </a:cxn>
                  <a:cxn ang="0">
                    <a:pos x="19" y="2067"/>
                  </a:cxn>
                  <a:cxn ang="0">
                    <a:pos x="21" y="2072"/>
                  </a:cxn>
                  <a:cxn ang="0">
                    <a:pos x="99" y="2072"/>
                  </a:cxn>
                  <a:cxn ang="0">
                    <a:pos x="99" y="0"/>
                  </a:cxn>
                  <a:cxn ang="0">
                    <a:pos x="10" y="94"/>
                  </a:cxn>
                </a:cxnLst>
                <a:rect l="0" t="0" r="r" b="b"/>
                <a:pathLst>
                  <a:path w="99" h="2072">
                    <a:moveTo>
                      <a:pt x="10" y="94"/>
                    </a:moveTo>
                    <a:lnTo>
                      <a:pt x="0" y="113"/>
                    </a:lnTo>
                    <a:lnTo>
                      <a:pt x="0" y="2046"/>
                    </a:lnTo>
                    <a:lnTo>
                      <a:pt x="10" y="2067"/>
                    </a:lnTo>
                    <a:lnTo>
                      <a:pt x="19" y="2067"/>
                    </a:lnTo>
                    <a:lnTo>
                      <a:pt x="21" y="2072"/>
                    </a:lnTo>
                    <a:lnTo>
                      <a:pt x="99" y="2072"/>
                    </a:lnTo>
                    <a:lnTo>
                      <a:pt x="99" y="0"/>
                    </a:lnTo>
                    <a:lnTo>
                      <a:pt x="10" y="94"/>
                    </a:lnTo>
                    <a:close/>
                  </a:path>
                </a:pathLst>
              </a:custGeom>
              <a:gradFill>
                <a:gsLst>
                  <a:gs pos="0">
                    <a:srgbClr val="5C5C5C"/>
                  </a:gs>
                  <a:gs pos="19000">
                    <a:schemeClr val="bg1">
                      <a:lumMod val="85000"/>
                    </a:schemeClr>
                  </a:gs>
                  <a:gs pos="29000">
                    <a:srgbClr val="B3B3B3">
                      <a:shade val="67500"/>
                      <a:satMod val="115000"/>
                    </a:srgbClr>
                  </a:gs>
                  <a:gs pos="39000">
                    <a:schemeClr val="bg1"/>
                  </a:gs>
                </a:gsLst>
                <a:lin ang="0" scaled="1"/>
              </a:gradFill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>
                <a:reflection blurRad="6350" stA="52000" endA="300" endPos="35000" dir="5400000" sy="-100000" algn="bl" rotWithShape="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79"/>
              <p:cNvSpPr>
                <a:spLocks/>
              </p:cNvSpPr>
              <p:nvPr/>
            </p:nvSpPr>
            <p:spPr bwMode="auto">
              <a:xfrm>
                <a:off x="6034088" y="1954213"/>
                <a:ext cx="157163" cy="3289300"/>
              </a:xfrm>
              <a:custGeom>
                <a:avLst/>
                <a:gdLst/>
                <a:ahLst/>
                <a:cxnLst>
                  <a:cxn ang="0">
                    <a:pos x="90" y="94"/>
                  </a:cxn>
                  <a:cxn ang="0">
                    <a:pos x="0" y="0"/>
                  </a:cxn>
                  <a:cxn ang="0">
                    <a:pos x="0" y="2072"/>
                  </a:cxn>
                  <a:cxn ang="0">
                    <a:pos x="78" y="2072"/>
                  </a:cxn>
                  <a:cxn ang="0">
                    <a:pos x="81" y="2067"/>
                  </a:cxn>
                  <a:cxn ang="0">
                    <a:pos x="90" y="2067"/>
                  </a:cxn>
                  <a:cxn ang="0">
                    <a:pos x="99" y="2046"/>
                  </a:cxn>
                  <a:cxn ang="0">
                    <a:pos x="99" y="113"/>
                  </a:cxn>
                  <a:cxn ang="0">
                    <a:pos x="90" y="94"/>
                  </a:cxn>
                </a:cxnLst>
                <a:rect l="0" t="0" r="r" b="b"/>
                <a:pathLst>
                  <a:path w="99" h="2072">
                    <a:moveTo>
                      <a:pt x="90" y="94"/>
                    </a:moveTo>
                    <a:lnTo>
                      <a:pt x="0" y="0"/>
                    </a:lnTo>
                    <a:lnTo>
                      <a:pt x="0" y="2072"/>
                    </a:lnTo>
                    <a:lnTo>
                      <a:pt x="78" y="2072"/>
                    </a:lnTo>
                    <a:lnTo>
                      <a:pt x="81" y="2067"/>
                    </a:lnTo>
                    <a:lnTo>
                      <a:pt x="90" y="2067"/>
                    </a:lnTo>
                    <a:lnTo>
                      <a:pt x="99" y="2046"/>
                    </a:lnTo>
                    <a:lnTo>
                      <a:pt x="99" y="113"/>
                    </a:lnTo>
                    <a:lnTo>
                      <a:pt x="90" y="94"/>
                    </a:lnTo>
                    <a:close/>
                  </a:path>
                </a:pathLst>
              </a:custGeom>
              <a:gradFill>
                <a:gsLst>
                  <a:gs pos="0">
                    <a:srgbClr val="5C5C5C"/>
                  </a:gs>
                  <a:gs pos="19000">
                    <a:schemeClr val="bg1">
                      <a:lumMod val="85000"/>
                    </a:schemeClr>
                  </a:gs>
                  <a:gs pos="29000">
                    <a:srgbClr val="B3B3B3">
                      <a:shade val="67500"/>
                      <a:satMod val="115000"/>
                    </a:srgbClr>
                  </a:gs>
                  <a:gs pos="39000">
                    <a:schemeClr val="bg1"/>
                  </a:gs>
                </a:gsLst>
                <a:lin ang="10800000" scaled="1"/>
              </a:gradFill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>
                <a:reflection blurRad="6350" stA="52000" endA="300" endPos="35000" dir="5400000" sy="-100000" algn="bl" rotWithShape="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1" name="Group 32"/>
              <p:cNvGrpSpPr/>
              <p:nvPr/>
            </p:nvGrpSpPr>
            <p:grpSpPr>
              <a:xfrm>
                <a:off x="5453063" y="1908175"/>
                <a:ext cx="885825" cy="3605213"/>
                <a:chOff x="5453063" y="1908175"/>
                <a:chExt cx="885825" cy="3605213"/>
              </a:xfrm>
            </p:grpSpPr>
            <p:sp>
              <p:nvSpPr>
                <p:cNvPr id="87" name="Freeform 45"/>
                <p:cNvSpPr>
                  <a:spLocks/>
                </p:cNvSpPr>
                <p:nvPr/>
              </p:nvSpPr>
              <p:spPr bwMode="auto">
                <a:xfrm>
                  <a:off x="5557838" y="1908175"/>
                  <a:ext cx="781050" cy="3605213"/>
                </a:xfrm>
                <a:custGeom>
                  <a:avLst/>
                  <a:gdLst/>
                  <a:ahLst/>
                  <a:cxnLst>
                    <a:cxn ang="0">
                      <a:pos x="492" y="2094"/>
                    </a:cxn>
                    <a:cxn ang="0">
                      <a:pos x="0" y="2271"/>
                    </a:cxn>
                    <a:cxn ang="0">
                      <a:pos x="0" y="0"/>
                    </a:cxn>
                    <a:cxn ang="0">
                      <a:pos x="492" y="140"/>
                    </a:cxn>
                    <a:cxn ang="0">
                      <a:pos x="492" y="2094"/>
                    </a:cxn>
                  </a:cxnLst>
                  <a:rect l="0" t="0" r="r" b="b"/>
                  <a:pathLst>
                    <a:path w="492" h="2271">
                      <a:moveTo>
                        <a:pt x="492" y="2094"/>
                      </a:moveTo>
                      <a:lnTo>
                        <a:pt x="0" y="2271"/>
                      </a:lnTo>
                      <a:lnTo>
                        <a:pt x="0" y="0"/>
                      </a:lnTo>
                      <a:lnTo>
                        <a:pt x="492" y="140"/>
                      </a:lnTo>
                      <a:lnTo>
                        <a:pt x="492" y="2094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46"/>
                <p:cNvSpPr>
                  <a:spLocks/>
                </p:cNvSpPr>
                <p:nvPr/>
              </p:nvSpPr>
              <p:spPr bwMode="auto">
                <a:xfrm>
                  <a:off x="5453063" y="1908175"/>
                  <a:ext cx="109538" cy="3605213"/>
                </a:xfrm>
                <a:custGeom>
                  <a:avLst/>
                  <a:gdLst/>
                  <a:ahLst/>
                  <a:cxnLst>
                    <a:cxn ang="0">
                      <a:pos x="69" y="2271"/>
                    </a:cxn>
                    <a:cxn ang="0">
                      <a:pos x="0" y="2257"/>
                    </a:cxn>
                    <a:cxn ang="0">
                      <a:pos x="0" y="12"/>
                    </a:cxn>
                    <a:cxn ang="0">
                      <a:pos x="69" y="0"/>
                    </a:cxn>
                    <a:cxn ang="0">
                      <a:pos x="69" y="2271"/>
                    </a:cxn>
                  </a:cxnLst>
                  <a:rect l="0" t="0" r="r" b="b"/>
                  <a:pathLst>
                    <a:path w="69" h="2271">
                      <a:moveTo>
                        <a:pt x="69" y="2271"/>
                      </a:moveTo>
                      <a:lnTo>
                        <a:pt x="0" y="2257"/>
                      </a:lnTo>
                      <a:lnTo>
                        <a:pt x="0" y="12"/>
                      </a:lnTo>
                      <a:lnTo>
                        <a:pt x="69" y="0"/>
                      </a:lnTo>
                      <a:lnTo>
                        <a:pt x="69" y="227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B3B3">
                        <a:shade val="30000"/>
                        <a:satMod val="115000"/>
                      </a:srgbClr>
                    </a:gs>
                    <a:gs pos="50000">
                      <a:srgbClr val="B3B3B3">
                        <a:shade val="67500"/>
                        <a:satMod val="115000"/>
                      </a:srgbClr>
                    </a:gs>
                    <a:gs pos="100000">
                      <a:srgbClr val="B3B3B3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  <a:effectLst>
                  <a:reflection blurRad="6350" stA="52000" endA="300" endPos="35000" dir="5400000" sy="-100000" algn="bl" rotWithShape="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2" name="Group 30"/>
              <p:cNvGrpSpPr/>
              <p:nvPr/>
            </p:nvGrpSpPr>
            <p:grpSpPr>
              <a:xfrm>
                <a:off x="5607050" y="3738826"/>
                <a:ext cx="171658" cy="187062"/>
                <a:chOff x="5607050" y="3790950"/>
                <a:chExt cx="123826" cy="134938"/>
              </a:xfrm>
            </p:grpSpPr>
            <p:sp>
              <p:nvSpPr>
                <p:cNvPr id="83" name="Freeform 47"/>
                <p:cNvSpPr>
                  <a:spLocks/>
                </p:cNvSpPr>
                <p:nvPr/>
              </p:nvSpPr>
              <p:spPr bwMode="auto">
                <a:xfrm>
                  <a:off x="5607050" y="3810000"/>
                  <a:ext cx="60325" cy="98425"/>
                </a:xfrm>
                <a:custGeom>
                  <a:avLst/>
                  <a:gdLst/>
                  <a:ahLst/>
                  <a:cxnLst>
                    <a:cxn ang="0">
                      <a:pos x="16" y="3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0" y="13"/>
                    </a:cxn>
                    <a:cxn ang="0">
                      <a:pos x="5" y="26"/>
                    </a:cxn>
                    <a:cxn ang="0">
                      <a:pos x="7" y="25"/>
                    </a:cxn>
                    <a:cxn ang="0">
                      <a:pos x="16" y="22"/>
                    </a:cxn>
                    <a:cxn ang="0">
                      <a:pos x="16" y="3"/>
                    </a:cxn>
                  </a:cxnLst>
                  <a:rect l="0" t="0" r="r" b="b"/>
                  <a:pathLst>
                    <a:path w="16" h="26">
                      <a:moveTo>
                        <a:pt x="16" y="3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6" y="0"/>
                        <a:pt x="6" y="0"/>
                        <a:pt x="5" y="0"/>
                      </a:cubicBezTo>
                      <a:cubicBezTo>
                        <a:pt x="3" y="0"/>
                        <a:pt x="0" y="6"/>
                        <a:pt x="0" y="13"/>
                      </a:cubicBezTo>
                      <a:cubicBezTo>
                        <a:pt x="0" y="20"/>
                        <a:pt x="3" y="26"/>
                        <a:pt x="5" y="26"/>
                      </a:cubicBezTo>
                      <a:cubicBezTo>
                        <a:pt x="6" y="26"/>
                        <a:pt x="6" y="25"/>
                        <a:pt x="7" y="25"/>
                      </a:cubicBezTo>
                      <a:cubicBezTo>
                        <a:pt x="16" y="22"/>
                        <a:pt x="16" y="22"/>
                        <a:pt x="16" y="22"/>
                      </a:cubicBezTo>
                      <a:lnTo>
                        <a:pt x="16" y="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C5C5C">
                        <a:shade val="30000"/>
                        <a:satMod val="115000"/>
                      </a:srgbClr>
                    </a:gs>
                    <a:gs pos="50000">
                      <a:srgbClr val="5C5C5C">
                        <a:shade val="67500"/>
                        <a:satMod val="115000"/>
                      </a:srgbClr>
                    </a:gs>
                    <a:gs pos="100000">
                      <a:srgbClr val="5C5C5C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48"/>
                <p:cNvSpPr>
                  <a:spLocks/>
                </p:cNvSpPr>
                <p:nvPr/>
              </p:nvSpPr>
              <p:spPr bwMode="auto">
                <a:xfrm>
                  <a:off x="5648325" y="3821113"/>
                  <a:ext cx="33338" cy="74613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5" y="0"/>
                    </a:cxn>
                    <a:cxn ang="0">
                      <a:pos x="4" y="0"/>
                    </a:cxn>
                    <a:cxn ang="0">
                      <a:pos x="0" y="10"/>
                    </a:cxn>
                    <a:cxn ang="0">
                      <a:pos x="4" y="20"/>
                    </a:cxn>
                    <a:cxn ang="0">
                      <a:pos x="5" y="19"/>
                    </a:cxn>
                    <a:cxn ang="0">
                      <a:pos x="5" y="19"/>
                    </a:cxn>
                    <a:cxn ang="0">
                      <a:pos x="9" y="10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9" h="20">
                      <a:moveTo>
                        <a:pt x="5" y="0"/>
                      </a:move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2" y="0"/>
                        <a:pt x="0" y="4"/>
                        <a:pt x="0" y="10"/>
                      </a:cubicBezTo>
                      <a:cubicBezTo>
                        <a:pt x="0" y="15"/>
                        <a:pt x="2" y="20"/>
                        <a:pt x="4" y="20"/>
                      </a:cubicBezTo>
                      <a:cubicBezTo>
                        <a:pt x="4" y="20"/>
                        <a:pt x="4" y="19"/>
                        <a:pt x="5" y="19"/>
                      </a:cubicBezTo>
                      <a:cubicBezTo>
                        <a:pt x="5" y="19"/>
                        <a:pt x="5" y="19"/>
                        <a:pt x="5" y="19"/>
                      </a:cubicBezTo>
                      <a:cubicBezTo>
                        <a:pt x="7" y="19"/>
                        <a:pt x="9" y="15"/>
                        <a:pt x="9" y="10"/>
                      </a:cubicBezTo>
                      <a:cubicBezTo>
                        <a:pt x="9" y="5"/>
                        <a:pt x="7" y="0"/>
                        <a:pt x="5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49"/>
                <p:cNvSpPr>
                  <a:spLocks/>
                </p:cNvSpPr>
                <p:nvPr/>
              </p:nvSpPr>
              <p:spPr bwMode="auto">
                <a:xfrm>
                  <a:off x="5656263" y="3790950"/>
                  <a:ext cx="71438" cy="131763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9" y="2"/>
                    </a:cxn>
                    <a:cxn ang="0">
                      <a:pos x="8" y="3"/>
                    </a:cxn>
                    <a:cxn ang="0">
                      <a:pos x="8" y="3"/>
                    </a:cxn>
                    <a:cxn ang="0">
                      <a:pos x="7" y="4"/>
                    </a:cxn>
                    <a:cxn ang="0">
                      <a:pos x="6" y="5"/>
                    </a:cxn>
                    <a:cxn ang="0">
                      <a:pos x="5" y="6"/>
                    </a:cxn>
                    <a:cxn ang="0">
                      <a:pos x="4" y="6"/>
                    </a:cxn>
                    <a:cxn ang="0">
                      <a:pos x="3" y="7"/>
                    </a:cxn>
                    <a:cxn ang="0">
                      <a:pos x="3" y="8"/>
                    </a:cxn>
                    <a:cxn ang="0">
                      <a:pos x="0" y="18"/>
                    </a:cxn>
                    <a:cxn ang="0">
                      <a:pos x="3" y="28"/>
                    </a:cxn>
                    <a:cxn ang="0">
                      <a:pos x="3" y="28"/>
                    </a:cxn>
                    <a:cxn ang="0">
                      <a:pos x="4" y="29"/>
                    </a:cxn>
                    <a:cxn ang="0">
                      <a:pos x="5" y="30"/>
                    </a:cxn>
                    <a:cxn ang="0">
                      <a:pos x="6" y="31"/>
                    </a:cxn>
                    <a:cxn ang="0">
                      <a:pos x="7" y="32"/>
                    </a:cxn>
                    <a:cxn ang="0">
                      <a:pos x="8" y="32"/>
                    </a:cxn>
                    <a:cxn ang="0">
                      <a:pos x="8" y="33"/>
                    </a:cxn>
                    <a:cxn ang="0">
                      <a:pos x="9" y="34"/>
                    </a:cxn>
                    <a:cxn ang="0">
                      <a:pos x="12" y="35"/>
                    </a:cxn>
                    <a:cxn ang="0">
                      <a:pos x="19" y="18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19" h="35">
                      <a:moveTo>
                        <a:pt x="12" y="0"/>
                      </a:moveTo>
                      <a:cubicBezTo>
                        <a:pt x="11" y="0"/>
                        <a:pt x="10" y="1"/>
                        <a:pt x="9" y="2"/>
                      </a:cubicBezTo>
                      <a:cubicBezTo>
                        <a:pt x="9" y="2"/>
                        <a:pt x="9" y="2"/>
                        <a:pt x="8" y="3"/>
                      </a:cubicBezTo>
                      <a:cubicBezTo>
                        <a:pt x="8" y="3"/>
                        <a:pt x="8" y="3"/>
                        <a:pt x="8" y="3"/>
                      </a:cubicBezTo>
                      <a:cubicBezTo>
                        <a:pt x="7" y="4"/>
                        <a:pt x="7" y="4"/>
                        <a:pt x="7" y="4"/>
                      </a:cubicBezTo>
                      <a:cubicBezTo>
                        <a:pt x="6" y="4"/>
                        <a:pt x="6" y="5"/>
                        <a:pt x="6" y="5"/>
                      </a:cubicBezTo>
                      <a:cubicBezTo>
                        <a:pt x="6" y="5"/>
                        <a:pt x="5" y="5"/>
                        <a:pt x="5" y="6"/>
                      </a:cubicBezTo>
                      <a:cubicBezTo>
                        <a:pt x="5" y="6"/>
                        <a:pt x="5" y="6"/>
                        <a:pt x="4" y="6"/>
                      </a:cubicBezTo>
                      <a:cubicBezTo>
                        <a:pt x="4" y="7"/>
                        <a:pt x="4" y="7"/>
                        <a:pt x="3" y="7"/>
                      </a:cubicBezTo>
                      <a:cubicBezTo>
                        <a:pt x="3" y="8"/>
                        <a:pt x="3" y="8"/>
                        <a:pt x="3" y="8"/>
                      </a:cubicBezTo>
                      <a:cubicBezTo>
                        <a:pt x="1" y="9"/>
                        <a:pt x="0" y="13"/>
                        <a:pt x="0" y="18"/>
                      </a:cubicBezTo>
                      <a:cubicBezTo>
                        <a:pt x="0" y="23"/>
                        <a:pt x="1" y="26"/>
                        <a:pt x="3" y="28"/>
                      </a:cubicBezTo>
                      <a:cubicBezTo>
                        <a:pt x="3" y="28"/>
                        <a:pt x="3" y="28"/>
                        <a:pt x="3" y="28"/>
                      </a:cubicBezTo>
                      <a:cubicBezTo>
                        <a:pt x="4" y="29"/>
                        <a:pt x="4" y="29"/>
                        <a:pt x="4" y="29"/>
                      </a:cubicBezTo>
                      <a:cubicBezTo>
                        <a:pt x="5" y="30"/>
                        <a:pt x="5" y="30"/>
                        <a:pt x="5" y="30"/>
                      </a:cubicBezTo>
                      <a:cubicBezTo>
                        <a:pt x="5" y="30"/>
                        <a:pt x="6" y="31"/>
                        <a:pt x="6" y="31"/>
                      </a:cubicBezTo>
                      <a:cubicBezTo>
                        <a:pt x="6" y="31"/>
                        <a:pt x="6" y="31"/>
                        <a:pt x="7" y="32"/>
                      </a:cubicBezTo>
                      <a:cubicBezTo>
                        <a:pt x="7" y="32"/>
                        <a:pt x="7" y="32"/>
                        <a:pt x="8" y="32"/>
                      </a:cubicBezTo>
                      <a:cubicBezTo>
                        <a:pt x="8" y="33"/>
                        <a:pt x="8" y="33"/>
                        <a:pt x="8" y="33"/>
                      </a:cubicBezTo>
                      <a:cubicBezTo>
                        <a:pt x="9" y="33"/>
                        <a:pt x="9" y="34"/>
                        <a:pt x="9" y="34"/>
                      </a:cubicBezTo>
                      <a:cubicBezTo>
                        <a:pt x="10" y="35"/>
                        <a:pt x="11" y="35"/>
                        <a:pt x="12" y="35"/>
                      </a:cubicBezTo>
                      <a:cubicBezTo>
                        <a:pt x="16" y="35"/>
                        <a:pt x="19" y="28"/>
                        <a:pt x="19" y="18"/>
                      </a:cubicBezTo>
                      <a:cubicBezTo>
                        <a:pt x="19" y="8"/>
                        <a:pt x="16" y="0"/>
                        <a:pt x="12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08080">
                        <a:shade val="30000"/>
                        <a:satMod val="115000"/>
                      </a:srgbClr>
                    </a:gs>
                    <a:gs pos="50000">
                      <a:srgbClr val="808080">
                        <a:shade val="67500"/>
                        <a:satMod val="115000"/>
                      </a:srgbClr>
                    </a:gs>
                    <a:gs pos="100000">
                      <a:srgbClr val="80808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Oval 50"/>
                <p:cNvSpPr>
                  <a:spLocks noChangeArrowheads="1"/>
                </p:cNvSpPr>
                <p:nvPr/>
              </p:nvSpPr>
              <p:spPr bwMode="auto">
                <a:xfrm>
                  <a:off x="5678488" y="3790950"/>
                  <a:ext cx="52388" cy="13493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CCCCCC">
                        <a:shade val="30000"/>
                        <a:satMod val="115000"/>
                      </a:srgbClr>
                    </a:gs>
                    <a:gs pos="50000">
                      <a:srgbClr val="CCCCCC">
                        <a:shade val="67500"/>
                        <a:satMod val="115000"/>
                      </a:srgbClr>
                    </a:gs>
                    <a:gs pos="100000">
                      <a:srgbClr val="CCCCCC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cxnSp>
        <p:nvCxnSpPr>
          <p:cNvPr id="89" name="Straight Connector 88"/>
          <p:cNvCxnSpPr/>
          <p:nvPr/>
        </p:nvCxnSpPr>
        <p:spPr>
          <a:xfrm rot="5400000" flipH="1" flipV="1">
            <a:off x="4343003" y="5867003"/>
            <a:ext cx="1981200" cy="794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3962400" y="5334000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chemeClr val="accent1">
                    <a:lumMod val="75000"/>
                  </a:schemeClr>
                </a:solidFill>
                <a:ea typeface="굴림" charset="-127"/>
                <a:cs typeface="Arial" pitchFamily="34" charset="0"/>
              </a:rPr>
              <a:t>Text Here</a:t>
            </a:r>
          </a:p>
        </p:txBody>
      </p:sp>
      <p:sp>
        <p:nvSpPr>
          <p:cNvPr id="91" name="Rectangle 90"/>
          <p:cNvSpPr/>
          <p:nvPr/>
        </p:nvSpPr>
        <p:spPr>
          <a:xfrm>
            <a:off x="1824583" y="5334000"/>
            <a:ext cx="1749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92" name="Rectangle 91"/>
          <p:cNvSpPr/>
          <p:nvPr/>
        </p:nvSpPr>
        <p:spPr>
          <a:xfrm>
            <a:off x="3962400" y="5638800"/>
            <a:ext cx="1295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Ipsum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simply dummy text of then and scrambled it. </a:t>
            </a:r>
            <a:endParaRPr lang="en-US" sz="1200" dirty="0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endParaRPr lang="en-US" sz="1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 rot="5400000" flipH="1" flipV="1">
            <a:off x="2849483" y="5867003"/>
            <a:ext cx="1981200" cy="794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42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4552274</TotalTime>
  <Words>79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DG-递进</dc:subject>
  <dc:creator/>
  <cp:keywords>TZ-手动增减;XG-细微;KJ-3D;DH-静态</cp:keywords>
  <dc:description/>
  <cp:lastModifiedBy>Shiqing Tian</cp:lastModifiedBy>
  <cp:revision>601</cp:revision>
  <dcterms:created xsi:type="dcterms:W3CDTF">2010-07-23T09:33:49Z</dcterms:created>
  <dcterms:modified xsi:type="dcterms:W3CDTF">2014-02-11T05:58:38Z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