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bg1">
                <a:tint val="80000"/>
                <a:satMod val="300000"/>
              </a:schemeClr>
            </a:gs>
            <a:gs pos="65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704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bg1">
                <a:tint val="80000"/>
                <a:satMod val="300000"/>
              </a:schemeClr>
            </a:gs>
            <a:gs pos="68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6172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PORTERS FIVE FORCES </a:t>
            </a: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–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0" y="1524000"/>
            <a:ext cx="6934200" cy="46482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 Same Side Corner Rectangle 8"/>
          <p:cNvSpPr/>
          <p:nvPr/>
        </p:nvSpPr>
        <p:spPr>
          <a:xfrm>
            <a:off x="2590800" y="1280160"/>
            <a:ext cx="4038600" cy="381000"/>
          </a:xfrm>
          <a:prstGeom prst="round2SameRect">
            <a:avLst>
              <a:gd name="adj1" fmla="val 38667"/>
              <a:gd name="adj2" fmla="val 0"/>
            </a:avLst>
          </a:prstGeom>
          <a:gradFill>
            <a:gsLst>
              <a:gs pos="0">
                <a:schemeClr val="tx1">
                  <a:lumMod val="75000"/>
                </a:schemeClr>
              </a:gs>
              <a:gs pos="62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5400000" scaled="1"/>
          </a:gradFill>
          <a:ln w="952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667000" y="1356360"/>
            <a:ext cx="3886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THREAT OF SUBSTITUTE PRODUCTS OR SERVICES</a:t>
            </a:r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371600" y="2118360"/>
            <a:ext cx="6477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4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600200" y="4477583"/>
            <a:ext cx="57824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4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600200" y="3410783"/>
            <a:ext cx="60269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4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600200" y="3029783"/>
            <a:ext cx="6324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4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600200" y="3867983"/>
            <a:ext cx="6324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1500s. </a:t>
            </a:r>
            <a:endParaRPr lang="en-US" sz="1400" dirty="0">
              <a:solidFill>
                <a:srgbClr val="4D4D4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394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4557292</TotalTime>
  <Words>129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DG-阵列</dc:subject>
  <dc:creator/>
  <cp:keywords>TZ-手动增减;XG-细微;KJ-平面;DH-静态</cp:keywords>
  <dc:description/>
  <cp:lastModifiedBy>Shiqing Tian</cp:lastModifiedBy>
  <cp:revision>1386</cp:revision>
  <dcterms:created xsi:type="dcterms:W3CDTF">2010-07-23T09:33:49Z</dcterms:created>
  <dcterms:modified xsi:type="dcterms:W3CDTF">2014-02-11T06:09:32Z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