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5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00062" y="1235075"/>
            <a:ext cx="4605338" cy="4784725"/>
            <a:chOff x="3833812" y="1219200"/>
            <a:chExt cx="4605338" cy="4784725"/>
          </a:xfrm>
        </p:grpSpPr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3833812" y="2017713"/>
              <a:ext cx="1905000" cy="1598613"/>
            </a:xfrm>
            <a:custGeom>
              <a:avLst/>
              <a:gdLst/>
              <a:ahLst/>
              <a:cxnLst>
                <a:cxn ang="0">
                  <a:pos x="495" y="74"/>
                </a:cxn>
                <a:cxn ang="0">
                  <a:pos x="444" y="49"/>
                </a:cxn>
                <a:cxn ang="0">
                  <a:pos x="432" y="72"/>
                </a:cxn>
                <a:cxn ang="0">
                  <a:pos x="425" y="84"/>
                </a:cxn>
                <a:cxn ang="0">
                  <a:pos x="418" y="86"/>
                </a:cxn>
                <a:cxn ang="0">
                  <a:pos x="368" y="0"/>
                </a:cxn>
                <a:cxn ang="0">
                  <a:pos x="123" y="0"/>
                </a:cxn>
                <a:cxn ang="0">
                  <a:pos x="0" y="213"/>
                </a:cxn>
                <a:cxn ang="0">
                  <a:pos x="122" y="425"/>
                </a:cxn>
                <a:cxn ang="0">
                  <a:pos x="123" y="426"/>
                </a:cxn>
                <a:cxn ang="0">
                  <a:pos x="217" y="426"/>
                </a:cxn>
                <a:cxn ang="0">
                  <a:pos x="217" y="425"/>
                </a:cxn>
                <a:cxn ang="0">
                  <a:pos x="217" y="424"/>
                </a:cxn>
                <a:cxn ang="0">
                  <a:pos x="217" y="424"/>
                </a:cxn>
                <a:cxn ang="0">
                  <a:pos x="219" y="421"/>
                </a:cxn>
                <a:cxn ang="0">
                  <a:pos x="219" y="420"/>
                </a:cxn>
                <a:cxn ang="0">
                  <a:pos x="220" y="418"/>
                </a:cxn>
                <a:cxn ang="0">
                  <a:pos x="220" y="415"/>
                </a:cxn>
                <a:cxn ang="0">
                  <a:pos x="214" y="405"/>
                </a:cxn>
                <a:cxn ang="0">
                  <a:pos x="210" y="402"/>
                </a:cxn>
                <a:cxn ang="0">
                  <a:pos x="198" y="382"/>
                </a:cxn>
                <a:cxn ang="0">
                  <a:pos x="246" y="350"/>
                </a:cxn>
                <a:cxn ang="0">
                  <a:pos x="293" y="382"/>
                </a:cxn>
                <a:cxn ang="0">
                  <a:pos x="279" y="404"/>
                </a:cxn>
                <a:cxn ang="0">
                  <a:pos x="272" y="416"/>
                </a:cxn>
                <a:cxn ang="0">
                  <a:pos x="272" y="418"/>
                </a:cxn>
                <a:cxn ang="0">
                  <a:pos x="272" y="420"/>
                </a:cxn>
                <a:cxn ang="0">
                  <a:pos x="272" y="420"/>
                </a:cxn>
                <a:cxn ang="0">
                  <a:pos x="273" y="422"/>
                </a:cxn>
                <a:cxn ang="0">
                  <a:pos x="273" y="422"/>
                </a:cxn>
                <a:cxn ang="0">
                  <a:pos x="274" y="425"/>
                </a:cxn>
                <a:cxn ang="0">
                  <a:pos x="275" y="426"/>
                </a:cxn>
                <a:cxn ang="0">
                  <a:pos x="368" y="426"/>
                </a:cxn>
                <a:cxn ang="0">
                  <a:pos x="369" y="425"/>
                </a:cxn>
                <a:cxn ang="0">
                  <a:pos x="491" y="213"/>
                </a:cxn>
                <a:cxn ang="0">
                  <a:pos x="446" y="134"/>
                </a:cxn>
                <a:cxn ang="0">
                  <a:pos x="452" y="129"/>
                </a:cxn>
                <a:cxn ang="0">
                  <a:pos x="464" y="129"/>
                </a:cxn>
                <a:cxn ang="0">
                  <a:pos x="468" y="131"/>
                </a:cxn>
                <a:cxn ang="0">
                  <a:pos x="492" y="131"/>
                </a:cxn>
                <a:cxn ang="0">
                  <a:pos x="495" y="74"/>
                </a:cxn>
              </a:cxnLst>
              <a:rect l="0" t="0" r="r" b="b"/>
              <a:pathLst>
                <a:path w="508" h="426">
                  <a:moveTo>
                    <a:pt x="495" y="74"/>
                  </a:moveTo>
                  <a:cubicBezTo>
                    <a:pt x="482" y="51"/>
                    <a:pt x="459" y="40"/>
                    <a:pt x="444" y="49"/>
                  </a:cubicBezTo>
                  <a:cubicBezTo>
                    <a:pt x="436" y="54"/>
                    <a:pt x="432" y="68"/>
                    <a:pt x="432" y="72"/>
                  </a:cubicBezTo>
                  <a:cubicBezTo>
                    <a:pt x="431" y="76"/>
                    <a:pt x="429" y="82"/>
                    <a:pt x="425" y="84"/>
                  </a:cubicBezTo>
                  <a:cubicBezTo>
                    <a:pt x="423" y="86"/>
                    <a:pt x="421" y="86"/>
                    <a:pt x="418" y="86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122" y="425"/>
                    <a:pt x="122" y="425"/>
                    <a:pt x="122" y="425"/>
                  </a:cubicBezTo>
                  <a:cubicBezTo>
                    <a:pt x="123" y="426"/>
                    <a:pt x="123" y="426"/>
                    <a:pt x="123" y="426"/>
                  </a:cubicBezTo>
                  <a:cubicBezTo>
                    <a:pt x="217" y="426"/>
                    <a:pt x="217" y="426"/>
                    <a:pt x="217" y="426"/>
                  </a:cubicBezTo>
                  <a:cubicBezTo>
                    <a:pt x="217" y="425"/>
                    <a:pt x="217" y="425"/>
                    <a:pt x="217" y="425"/>
                  </a:cubicBezTo>
                  <a:cubicBezTo>
                    <a:pt x="217" y="425"/>
                    <a:pt x="217" y="424"/>
                    <a:pt x="217" y="424"/>
                  </a:cubicBezTo>
                  <a:cubicBezTo>
                    <a:pt x="217" y="424"/>
                    <a:pt x="217" y="424"/>
                    <a:pt x="217" y="424"/>
                  </a:cubicBezTo>
                  <a:cubicBezTo>
                    <a:pt x="218" y="423"/>
                    <a:pt x="219" y="422"/>
                    <a:pt x="219" y="421"/>
                  </a:cubicBezTo>
                  <a:cubicBezTo>
                    <a:pt x="219" y="421"/>
                    <a:pt x="219" y="420"/>
                    <a:pt x="219" y="420"/>
                  </a:cubicBezTo>
                  <a:cubicBezTo>
                    <a:pt x="219" y="420"/>
                    <a:pt x="220" y="419"/>
                    <a:pt x="220" y="418"/>
                  </a:cubicBezTo>
                  <a:cubicBezTo>
                    <a:pt x="220" y="417"/>
                    <a:pt x="220" y="416"/>
                    <a:pt x="220" y="415"/>
                  </a:cubicBezTo>
                  <a:cubicBezTo>
                    <a:pt x="220" y="412"/>
                    <a:pt x="217" y="407"/>
                    <a:pt x="214" y="405"/>
                  </a:cubicBezTo>
                  <a:cubicBezTo>
                    <a:pt x="212" y="404"/>
                    <a:pt x="211" y="403"/>
                    <a:pt x="210" y="402"/>
                  </a:cubicBezTo>
                  <a:cubicBezTo>
                    <a:pt x="202" y="397"/>
                    <a:pt x="198" y="389"/>
                    <a:pt x="198" y="382"/>
                  </a:cubicBezTo>
                  <a:cubicBezTo>
                    <a:pt x="198" y="364"/>
                    <a:pt x="219" y="350"/>
                    <a:pt x="246" y="350"/>
                  </a:cubicBezTo>
                  <a:cubicBezTo>
                    <a:pt x="272" y="350"/>
                    <a:pt x="293" y="364"/>
                    <a:pt x="293" y="382"/>
                  </a:cubicBezTo>
                  <a:cubicBezTo>
                    <a:pt x="293" y="391"/>
                    <a:pt x="282" y="402"/>
                    <a:pt x="279" y="404"/>
                  </a:cubicBezTo>
                  <a:cubicBezTo>
                    <a:pt x="276" y="407"/>
                    <a:pt x="272" y="412"/>
                    <a:pt x="272" y="416"/>
                  </a:cubicBezTo>
                  <a:cubicBezTo>
                    <a:pt x="272" y="417"/>
                    <a:pt x="272" y="417"/>
                    <a:pt x="272" y="418"/>
                  </a:cubicBezTo>
                  <a:cubicBezTo>
                    <a:pt x="272" y="419"/>
                    <a:pt x="272" y="419"/>
                    <a:pt x="272" y="420"/>
                  </a:cubicBezTo>
                  <a:cubicBezTo>
                    <a:pt x="272" y="420"/>
                    <a:pt x="272" y="420"/>
                    <a:pt x="272" y="420"/>
                  </a:cubicBezTo>
                  <a:cubicBezTo>
                    <a:pt x="272" y="421"/>
                    <a:pt x="273" y="421"/>
                    <a:pt x="273" y="422"/>
                  </a:cubicBezTo>
                  <a:cubicBezTo>
                    <a:pt x="273" y="422"/>
                    <a:pt x="273" y="422"/>
                    <a:pt x="273" y="422"/>
                  </a:cubicBezTo>
                  <a:cubicBezTo>
                    <a:pt x="273" y="423"/>
                    <a:pt x="274" y="424"/>
                    <a:pt x="274" y="425"/>
                  </a:cubicBezTo>
                  <a:cubicBezTo>
                    <a:pt x="275" y="426"/>
                    <a:pt x="275" y="426"/>
                    <a:pt x="275" y="426"/>
                  </a:cubicBezTo>
                  <a:cubicBezTo>
                    <a:pt x="368" y="426"/>
                    <a:pt x="368" y="426"/>
                    <a:pt x="368" y="426"/>
                  </a:cubicBezTo>
                  <a:cubicBezTo>
                    <a:pt x="369" y="425"/>
                    <a:pt x="369" y="425"/>
                    <a:pt x="369" y="425"/>
                  </a:cubicBezTo>
                  <a:cubicBezTo>
                    <a:pt x="491" y="213"/>
                    <a:pt x="491" y="213"/>
                    <a:pt x="491" y="213"/>
                  </a:cubicBezTo>
                  <a:cubicBezTo>
                    <a:pt x="446" y="134"/>
                    <a:pt x="446" y="134"/>
                    <a:pt x="446" y="134"/>
                  </a:cubicBezTo>
                  <a:cubicBezTo>
                    <a:pt x="447" y="132"/>
                    <a:pt x="449" y="131"/>
                    <a:pt x="452" y="129"/>
                  </a:cubicBezTo>
                  <a:cubicBezTo>
                    <a:pt x="455" y="127"/>
                    <a:pt x="460" y="128"/>
                    <a:pt x="464" y="129"/>
                  </a:cubicBezTo>
                  <a:cubicBezTo>
                    <a:pt x="465" y="130"/>
                    <a:pt x="467" y="131"/>
                    <a:pt x="468" y="131"/>
                  </a:cubicBezTo>
                  <a:cubicBezTo>
                    <a:pt x="476" y="135"/>
                    <a:pt x="485" y="135"/>
                    <a:pt x="492" y="131"/>
                  </a:cubicBezTo>
                  <a:cubicBezTo>
                    <a:pt x="507" y="122"/>
                    <a:pt x="508" y="97"/>
                    <a:pt x="495" y="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6597650" y="2017713"/>
              <a:ext cx="1841500" cy="1863725"/>
            </a:xfrm>
            <a:custGeom>
              <a:avLst/>
              <a:gdLst/>
              <a:ahLst/>
              <a:cxnLst>
                <a:cxn ang="0">
                  <a:pos x="368" y="0"/>
                </a:cxn>
                <a:cxn ang="0">
                  <a:pos x="123" y="0"/>
                </a:cxn>
                <a:cxn ang="0">
                  <a:pos x="74" y="84"/>
                </a:cxn>
                <a:cxn ang="0">
                  <a:pos x="80" y="90"/>
                </a:cxn>
                <a:cxn ang="0">
                  <a:pos x="93" y="90"/>
                </a:cxn>
                <a:cxn ang="0">
                  <a:pos x="97" y="88"/>
                </a:cxn>
                <a:cxn ang="0">
                  <a:pos x="120" y="88"/>
                </a:cxn>
                <a:cxn ang="0">
                  <a:pos x="124" y="145"/>
                </a:cxn>
                <a:cxn ang="0">
                  <a:pos x="73" y="170"/>
                </a:cxn>
                <a:cxn ang="0">
                  <a:pos x="61" y="147"/>
                </a:cxn>
                <a:cxn ang="0">
                  <a:pos x="54" y="135"/>
                </a:cxn>
                <a:cxn ang="0">
                  <a:pos x="46" y="133"/>
                </a:cxn>
                <a:cxn ang="0">
                  <a:pos x="0" y="213"/>
                </a:cxn>
                <a:cxn ang="0">
                  <a:pos x="122" y="425"/>
                </a:cxn>
                <a:cxn ang="0">
                  <a:pos x="123" y="426"/>
                </a:cxn>
                <a:cxn ang="0">
                  <a:pos x="219" y="426"/>
                </a:cxn>
                <a:cxn ang="0">
                  <a:pos x="219" y="428"/>
                </a:cxn>
                <a:cxn ang="0">
                  <a:pos x="219" y="429"/>
                </a:cxn>
                <a:cxn ang="0">
                  <a:pos x="220" y="432"/>
                </a:cxn>
                <a:cxn ang="0">
                  <a:pos x="213" y="442"/>
                </a:cxn>
                <a:cxn ang="0">
                  <a:pos x="209" y="445"/>
                </a:cxn>
                <a:cxn ang="0">
                  <a:pos x="198" y="466"/>
                </a:cxn>
                <a:cxn ang="0">
                  <a:pos x="245" y="497"/>
                </a:cxn>
                <a:cxn ang="0">
                  <a:pos x="293" y="466"/>
                </a:cxn>
                <a:cxn ang="0">
                  <a:pos x="279" y="443"/>
                </a:cxn>
                <a:cxn ang="0">
                  <a:pos x="271" y="432"/>
                </a:cxn>
                <a:cxn ang="0">
                  <a:pos x="272" y="429"/>
                </a:cxn>
                <a:cxn ang="0">
                  <a:pos x="272" y="428"/>
                </a:cxn>
                <a:cxn ang="0">
                  <a:pos x="273" y="426"/>
                </a:cxn>
                <a:cxn ang="0">
                  <a:pos x="368" y="426"/>
                </a:cxn>
                <a:cxn ang="0">
                  <a:pos x="369" y="425"/>
                </a:cxn>
                <a:cxn ang="0">
                  <a:pos x="491" y="213"/>
                </a:cxn>
                <a:cxn ang="0">
                  <a:pos x="368" y="0"/>
                </a:cxn>
              </a:cxnLst>
              <a:rect l="0" t="0" r="r" b="b"/>
              <a:pathLst>
                <a:path w="491" h="497">
                  <a:moveTo>
                    <a:pt x="368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5" y="86"/>
                    <a:pt x="77" y="88"/>
                    <a:pt x="80" y="90"/>
                  </a:cubicBezTo>
                  <a:cubicBezTo>
                    <a:pt x="83" y="92"/>
                    <a:pt x="89" y="91"/>
                    <a:pt x="93" y="90"/>
                  </a:cubicBezTo>
                  <a:cubicBezTo>
                    <a:pt x="94" y="89"/>
                    <a:pt x="95" y="88"/>
                    <a:pt x="97" y="88"/>
                  </a:cubicBezTo>
                  <a:cubicBezTo>
                    <a:pt x="105" y="84"/>
                    <a:pt x="114" y="84"/>
                    <a:pt x="120" y="88"/>
                  </a:cubicBezTo>
                  <a:cubicBezTo>
                    <a:pt x="136" y="97"/>
                    <a:pt x="137" y="122"/>
                    <a:pt x="124" y="145"/>
                  </a:cubicBezTo>
                  <a:cubicBezTo>
                    <a:pt x="111" y="168"/>
                    <a:pt x="88" y="179"/>
                    <a:pt x="73" y="170"/>
                  </a:cubicBezTo>
                  <a:cubicBezTo>
                    <a:pt x="65" y="166"/>
                    <a:pt x="61" y="151"/>
                    <a:pt x="61" y="147"/>
                  </a:cubicBezTo>
                  <a:cubicBezTo>
                    <a:pt x="60" y="143"/>
                    <a:pt x="57" y="137"/>
                    <a:pt x="54" y="135"/>
                  </a:cubicBezTo>
                  <a:cubicBezTo>
                    <a:pt x="51" y="133"/>
                    <a:pt x="49" y="133"/>
                    <a:pt x="46" y="133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122" y="425"/>
                    <a:pt x="122" y="425"/>
                    <a:pt x="122" y="425"/>
                  </a:cubicBezTo>
                  <a:cubicBezTo>
                    <a:pt x="123" y="426"/>
                    <a:pt x="123" y="426"/>
                    <a:pt x="123" y="426"/>
                  </a:cubicBezTo>
                  <a:cubicBezTo>
                    <a:pt x="219" y="426"/>
                    <a:pt x="219" y="426"/>
                    <a:pt x="219" y="426"/>
                  </a:cubicBezTo>
                  <a:cubicBezTo>
                    <a:pt x="219" y="426"/>
                    <a:pt x="219" y="427"/>
                    <a:pt x="219" y="428"/>
                  </a:cubicBezTo>
                  <a:cubicBezTo>
                    <a:pt x="219" y="428"/>
                    <a:pt x="219" y="428"/>
                    <a:pt x="219" y="429"/>
                  </a:cubicBezTo>
                  <a:cubicBezTo>
                    <a:pt x="219" y="430"/>
                    <a:pt x="220" y="431"/>
                    <a:pt x="220" y="432"/>
                  </a:cubicBezTo>
                  <a:cubicBezTo>
                    <a:pt x="220" y="436"/>
                    <a:pt x="216" y="440"/>
                    <a:pt x="213" y="442"/>
                  </a:cubicBezTo>
                  <a:cubicBezTo>
                    <a:pt x="212" y="443"/>
                    <a:pt x="211" y="444"/>
                    <a:pt x="209" y="445"/>
                  </a:cubicBezTo>
                  <a:cubicBezTo>
                    <a:pt x="202" y="451"/>
                    <a:pt x="198" y="458"/>
                    <a:pt x="198" y="466"/>
                  </a:cubicBezTo>
                  <a:cubicBezTo>
                    <a:pt x="198" y="483"/>
                    <a:pt x="219" y="497"/>
                    <a:pt x="245" y="497"/>
                  </a:cubicBezTo>
                  <a:cubicBezTo>
                    <a:pt x="272" y="497"/>
                    <a:pt x="293" y="483"/>
                    <a:pt x="293" y="466"/>
                  </a:cubicBezTo>
                  <a:cubicBezTo>
                    <a:pt x="293" y="456"/>
                    <a:pt x="282" y="446"/>
                    <a:pt x="279" y="443"/>
                  </a:cubicBezTo>
                  <a:cubicBezTo>
                    <a:pt x="275" y="441"/>
                    <a:pt x="271" y="435"/>
                    <a:pt x="271" y="432"/>
                  </a:cubicBezTo>
                  <a:cubicBezTo>
                    <a:pt x="271" y="430"/>
                    <a:pt x="272" y="429"/>
                    <a:pt x="272" y="429"/>
                  </a:cubicBezTo>
                  <a:cubicBezTo>
                    <a:pt x="272" y="428"/>
                    <a:pt x="272" y="428"/>
                    <a:pt x="272" y="428"/>
                  </a:cubicBezTo>
                  <a:cubicBezTo>
                    <a:pt x="272" y="427"/>
                    <a:pt x="272" y="426"/>
                    <a:pt x="273" y="426"/>
                  </a:cubicBezTo>
                  <a:cubicBezTo>
                    <a:pt x="368" y="426"/>
                    <a:pt x="368" y="426"/>
                    <a:pt x="368" y="426"/>
                  </a:cubicBezTo>
                  <a:cubicBezTo>
                    <a:pt x="369" y="425"/>
                    <a:pt x="369" y="425"/>
                    <a:pt x="369" y="425"/>
                  </a:cubicBezTo>
                  <a:cubicBezTo>
                    <a:pt x="491" y="213"/>
                    <a:pt x="491" y="213"/>
                    <a:pt x="491" y="213"/>
                  </a:cubicBezTo>
                  <a:lnTo>
                    <a:pt x="368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5218112" y="1219200"/>
              <a:ext cx="1893888" cy="1593850"/>
            </a:xfrm>
            <a:custGeom>
              <a:avLst/>
              <a:gdLst/>
              <a:ahLst/>
              <a:cxnLst>
                <a:cxn ang="0">
                  <a:pos x="429" y="360"/>
                </a:cxn>
                <a:cxn ang="0">
                  <a:pos x="441" y="383"/>
                </a:cxn>
                <a:cxn ang="0">
                  <a:pos x="492" y="358"/>
                </a:cxn>
                <a:cxn ang="0">
                  <a:pos x="488" y="301"/>
                </a:cxn>
                <a:cxn ang="0">
                  <a:pos x="465" y="301"/>
                </a:cxn>
                <a:cxn ang="0">
                  <a:pos x="461" y="303"/>
                </a:cxn>
                <a:cxn ang="0">
                  <a:pos x="448" y="303"/>
                </a:cxn>
                <a:cxn ang="0">
                  <a:pos x="442" y="297"/>
                </a:cxn>
                <a:cxn ang="0">
                  <a:pos x="442" y="297"/>
                </a:cxn>
                <a:cxn ang="0">
                  <a:pos x="491" y="212"/>
                </a:cxn>
                <a:cxn ang="0">
                  <a:pos x="368" y="0"/>
                </a:cxn>
                <a:cxn ang="0">
                  <a:pos x="122" y="0"/>
                </a:cxn>
                <a:cxn ang="0">
                  <a:pos x="0" y="212"/>
                </a:cxn>
                <a:cxn ang="0">
                  <a:pos x="50" y="299"/>
                </a:cxn>
                <a:cxn ang="0">
                  <a:pos x="56" y="297"/>
                </a:cxn>
                <a:cxn ang="0">
                  <a:pos x="63" y="285"/>
                </a:cxn>
                <a:cxn ang="0">
                  <a:pos x="75" y="262"/>
                </a:cxn>
                <a:cxn ang="0">
                  <a:pos x="126" y="287"/>
                </a:cxn>
                <a:cxn ang="0">
                  <a:pos x="123" y="344"/>
                </a:cxn>
                <a:cxn ang="0">
                  <a:pos x="99" y="344"/>
                </a:cxn>
                <a:cxn ang="0">
                  <a:pos x="95" y="342"/>
                </a:cxn>
                <a:cxn ang="0">
                  <a:pos x="83" y="342"/>
                </a:cxn>
                <a:cxn ang="0">
                  <a:pos x="77" y="347"/>
                </a:cxn>
                <a:cxn ang="0">
                  <a:pos x="122" y="425"/>
                </a:cxn>
                <a:cxn ang="0">
                  <a:pos x="368" y="425"/>
                </a:cxn>
                <a:cxn ang="0">
                  <a:pos x="414" y="346"/>
                </a:cxn>
                <a:cxn ang="0">
                  <a:pos x="414" y="346"/>
                </a:cxn>
                <a:cxn ang="0">
                  <a:pos x="422" y="348"/>
                </a:cxn>
                <a:cxn ang="0">
                  <a:pos x="429" y="360"/>
                </a:cxn>
              </a:cxnLst>
              <a:rect l="0" t="0" r="r" b="b"/>
              <a:pathLst>
                <a:path w="505" h="425">
                  <a:moveTo>
                    <a:pt x="429" y="360"/>
                  </a:moveTo>
                  <a:cubicBezTo>
                    <a:pt x="429" y="364"/>
                    <a:pt x="433" y="379"/>
                    <a:pt x="441" y="383"/>
                  </a:cubicBezTo>
                  <a:cubicBezTo>
                    <a:pt x="456" y="392"/>
                    <a:pt x="479" y="381"/>
                    <a:pt x="492" y="358"/>
                  </a:cubicBezTo>
                  <a:cubicBezTo>
                    <a:pt x="505" y="335"/>
                    <a:pt x="504" y="310"/>
                    <a:pt x="488" y="301"/>
                  </a:cubicBezTo>
                  <a:cubicBezTo>
                    <a:pt x="482" y="297"/>
                    <a:pt x="473" y="297"/>
                    <a:pt x="465" y="301"/>
                  </a:cubicBezTo>
                  <a:cubicBezTo>
                    <a:pt x="463" y="301"/>
                    <a:pt x="462" y="302"/>
                    <a:pt x="461" y="303"/>
                  </a:cubicBezTo>
                  <a:cubicBezTo>
                    <a:pt x="457" y="304"/>
                    <a:pt x="451" y="305"/>
                    <a:pt x="448" y="303"/>
                  </a:cubicBezTo>
                  <a:cubicBezTo>
                    <a:pt x="445" y="301"/>
                    <a:pt x="443" y="299"/>
                    <a:pt x="442" y="297"/>
                  </a:cubicBezTo>
                  <a:cubicBezTo>
                    <a:pt x="442" y="297"/>
                    <a:pt x="442" y="297"/>
                    <a:pt x="442" y="297"/>
                  </a:cubicBezTo>
                  <a:cubicBezTo>
                    <a:pt x="491" y="212"/>
                    <a:pt x="491" y="212"/>
                    <a:pt x="491" y="212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50" y="299"/>
                    <a:pt x="50" y="299"/>
                    <a:pt x="50" y="299"/>
                  </a:cubicBezTo>
                  <a:cubicBezTo>
                    <a:pt x="52" y="299"/>
                    <a:pt x="54" y="299"/>
                    <a:pt x="56" y="297"/>
                  </a:cubicBezTo>
                  <a:cubicBezTo>
                    <a:pt x="60" y="295"/>
                    <a:pt x="62" y="289"/>
                    <a:pt x="63" y="285"/>
                  </a:cubicBezTo>
                  <a:cubicBezTo>
                    <a:pt x="63" y="281"/>
                    <a:pt x="67" y="267"/>
                    <a:pt x="75" y="262"/>
                  </a:cubicBezTo>
                  <a:cubicBezTo>
                    <a:pt x="90" y="253"/>
                    <a:pt x="113" y="264"/>
                    <a:pt x="126" y="287"/>
                  </a:cubicBezTo>
                  <a:cubicBezTo>
                    <a:pt x="139" y="310"/>
                    <a:pt x="138" y="335"/>
                    <a:pt x="123" y="344"/>
                  </a:cubicBezTo>
                  <a:cubicBezTo>
                    <a:pt x="116" y="348"/>
                    <a:pt x="107" y="348"/>
                    <a:pt x="99" y="344"/>
                  </a:cubicBezTo>
                  <a:cubicBezTo>
                    <a:pt x="98" y="344"/>
                    <a:pt x="96" y="343"/>
                    <a:pt x="95" y="342"/>
                  </a:cubicBezTo>
                  <a:cubicBezTo>
                    <a:pt x="91" y="341"/>
                    <a:pt x="86" y="340"/>
                    <a:pt x="83" y="342"/>
                  </a:cubicBezTo>
                  <a:cubicBezTo>
                    <a:pt x="80" y="344"/>
                    <a:pt x="78" y="345"/>
                    <a:pt x="77" y="347"/>
                  </a:cubicBezTo>
                  <a:cubicBezTo>
                    <a:pt x="122" y="425"/>
                    <a:pt x="122" y="425"/>
                    <a:pt x="122" y="425"/>
                  </a:cubicBezTo>
                  <a:cubicBezTo>
                    <a:pt x="368" y="425"/>
                    <a:pt x="368" y="425"/>
                    <a:pt x="368" y="425"/>
                  </a:cubicBezTo>
                  <a:cubicBezTo>
                    <a:pt x="414" y="346"/>
                    <a:pt x="414" y="346"/>
                    <a:pt x="414" y="346"/>
                  </a:cubicBezTo>
                  <a:cubicBezTo>
                    <a:pt x="414" y="346"/>
                    <a:pt x="414" y="346"/>
                    <a:pt x="414" y="346"/>
                  </a:cubicBezTo>
                  <a:cubicBezTo>
                    <a:pt x="417" y="346"/>
                    <a:pt x="419" y="346"/>
                    <a:pt x="422" y="348"/>
                  </a:cubicBezTo>
                  <a:cubicBezTo>
                    <a:pt x="425" y="350"/>
                    <a:pt x="428" y="356"/>
                    <a:pt x="429" y="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solidFill>
                <a:srgbClr val="4E3E0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3833812" y="3330575"/>
              <a:ext cx="1841500" cy="1874838"/>
            </a:xfrm>
            <a:custGeom>
              <a:avLst/>
              <a:gdLst/>
              <a:ahLst/>
              <a:cxnLst>
                <a:cxn ang="0">
                  <a:pos x="409" y="413"/>
                </a:cxn>
                <a:cxn ang="0">
                  <a:pos x="397" y="413"/>
                </a:cxn>
                <a:cxn ang="0">
                  <a:pos x="392" y="415"/>
                </a:cxn>
                <a:cxn ang="0">
                  <a:pos x="369" y="415"/>
                </a:cxn>
                <a:cxn ang="0">
                  <a:pos x="365" y="358"/>
                </a:cxn>
                <a:cxn ang="0">
                  <a:pos x="416" y="333"/>
                </a:cxn>
                <a:cxn ang="0">
                  <a:pos x="429" y="356"/>
                </a:cxn>
                <a:cxn ang="0">
                  <a:pos x="435" y="368"/>
                </a:cxn>
                <a:cxn ang="0">
                  <a:pos x="443" y="370"/>
                </a:cxn>
                <a:cxn ang="0">
                  <a:pos x="491" y="287"/>
                </a:cxn>
                <a:cxn ang="0">
                  <a:pos x="369" y="75"/>
                </a:cxn>
                <a:cxn ang="0">
                  <a:pos x="368" y="76"/>
                </a:cxn>
                <a:cxn ang="0">
                  <a:pos x="275" y="76"/>
                </a:cxn>
                <a:cxn ang="0">
                  <a:pos x="274" y="75"/>
                </a:cxn>
                <a:cxn ang="0">
                  <a:pos x="273" y="72"/>
                </a:cxn>
                <a:cxn ang="0">
                  <a:pos x="273" y="72"/>
                </a:cxn>
                <a:cxn ang="0">
                  <a:pos x="272" y="70"/>
                </a:cxn>
                <a:cxn ang="0">
                  <a:pos x="272" y="70"/>
                </a:cxn>
                <a:cxn ang="0">
                  <a:pos x="272" y="68"/>
                </a:cxn>
                <a:cxn ang="0">
                  <a:pos x="272" y="66"/>
                </a:cxn>
                <a:cxn ang="0">
                  <a:pos x="279" y="54"/>
                </a:cxn>
                <a:cxn ang="0">
                  <a:pos x="293" y="32"/>
                </a:cxn>
                <a:cxn ang="0">
                  <a:pos x="246" y="0"/>
                </a:cxn>
                <a:cxn ang="0">
                  <a:pos x="198" y="32"/>
                </a:cxn>
                <a:cxn ang="0">
                  <a:pos x="210" y="52"/>
                </a:cxn>
                <a:cxn ang="0">
                  <a:pos x="214" y="55"/>
                </a:cxn>
                <a:cxn ang="0">
                  <a:pos x="220" y="65"/>
                </a:cxn>
                <a:cxn ang="0">
                  <a:pos x="220" y="68"/>
                </a:cxn>
                <a:cxn ang="0">
                  <a:pos x="219" y="70"/>
                </a:cxn>
                <a:cxn ang="0">
                  <a:pos x="219" y="71"/>
                </a:cxn>
                <a:cxn ang="0">
                  <a:pos x="217" y="74"/>
                </a:cxn>
                <a:cxn ang="0">
                  <a:pos x="217" y="74"/>
                </a:cxn>
                <a:cxn ang="0">
                  <a:pos x="217" y="75"/>
                </a:cxn>
                <a:cxn ang="0">
                  <a:pos x="217" y="76"/>
                </a:cxn>
                <a:cxn ang="0">
                  <a:pos x="123" y="76"/>
                </a:cxn>
                <a:cxn ang="0">
                  <a:pos x="122" y="75"/>
                </a:cxn>
                <a:cxn ang="0">
                  <a:pos x="0" y="287"/>
                </a:cxn>
                <a:cxn ang="0">
                  <a:pos x="123" y="500"/>
                </a:cxn>
                <a:cxn ang="0">
                  <a:pos x="368" y="500"/>
                </a:cxn>
                <a:cxn ang="0">
                  <a:pos x="415" y="419"/>
                </a:cxn>
                <a:cxn ang="0">
                  <a:pos x="409" y="413"/>
                </a:cxn>
              </a:cxnLst>
              <a:rect l="0" t="0" r="r" b="b"/>
              <a:pathLst>
                <a:path w="491" h="500">
                  <a:moveTo>
                    <a:pt x="409" y="413"/>
                  </a:moveTo>
                  <a:cubicBezTo>
                    <a:pt x="406" y="411"/>
                    <a:pt x="401" y="412"/>
                    <a:pt x="397" y="413"/>
                  </a:cubicBezTo>
                  <a:cubicBezTo>
                    <a:pt x="395" y="414"/>
                    <a:pt x="394" y="415"/>
                    <a:pt x="392" y="415"/>
                  </a:cubicBezTo>
                  <a:cubicBezTo>
                    <a:pt x="384" y="419"/>
                    <a:pt x="376" y="419"/>
                    <a:pt x="369" y="415"/>
                  </a:cubicBezTo>
                  <a:cubicBezTo>
                    <a:pt x="354" y="406"/>
                    <a:pt x="352" y="381"/>
                    <a:pt x="365" y="358"/>
                  </a:cubicBezTo>
                  <a:cubicBezTo>
                    <a:pt x="378" y="335"/>
                    <a:pt x="401" y="324"/>
                    <a:pt x="416" y="333"/>
                  </a:cubicBezTo>
                  <a:cubicBezTo>
                    <a:pt x="425" y="338"/>
                    <a:pt x="428" y="352"/>
                    <a:pt x="429" y="356"/>
                  </a:cubicBezTo>
                  <a:cubicBezTo>
                    <a:pt x="429" y="360"/>
                    <a:pt x="432" y="366"/>
                    <a:pt x="435" y="368"/>
                  </a:cubicBezTo>
                  <a:cubicBezTo>
                    <a:pt x="438" y="370"/>
                    <a:pt x="440" y="370"/>
                    <a:pt x="443" y="370"/>
                  </a:cubicBezTo>
                  <a:cubicBezTo>
                    <a:pt x="491" y="287"/>
                    <a:pt x="491" y="287"/>
                    <a:pt x="491" y="287"/>
                  </a:cubicBezTo>
                  <a:cubicBezTo>
                    <a:pt x="369" y="75"/>
                    <a:pt x="369" y="75"/>
                    <a:pt x="369" y="75"/>
                  </a:cubicBezTo>
                  <a:cubicBezTo>
                    <a:pt x="368" y="76"/>
                    <a:pt x="368" y="76"/>
                    <a:pt x="368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4" y="75"/>
                    <a:pt x="274" y="75"/>
                    <a:pt x="274" y="75"/>
                  </a:cubicBezTo>
                  <a:cubicBezTo>
                    <a:pt x="274" y="74"/>
                    <a:pt x="273" y="73"/>
                    <a:pt x="273" y="72"/>
                  </a:cubicBezTo>
                  <a:cubicBezTo>
                    <a:pt x="273" y="72"/>
                    <a:pt x="273" y="72"/>
                    <a:pt x="273" y="72"/>
                  </a:cubicBezTo>
                  <a:cubicBezTo>
                    <a:pt x="273" y="71"/>
                    <a:pt x="272" y="71"/>
                    <a:pt x="272" y="70"/>
                  </a:cubicBezTo>
                  <a:cubicBezTo>
                    <a:pt x="272" y="70"/>
                    <a:pt x="272" y="70"/>
                    <a:pt x="272" y="70"/>
                  </a:cubicBezTo>
                  <a:cubicBezTo>
                    <a:pt x="272" y="69"/>
                    <a:pt x="272" y="69"/>
                    <a:pt x="272" y="68"/>
                  </a:cubicBezTo>
                  <a:cubicBezTo>
                    <a:pt x="272" y="67"/>
                    <a:pt x="272" y="67"/>
                    <a:pt x="272" y="66"/>
                  </a:cubicBezTo>
                  <a:cubicBezTo>
                    <a:pt x="272" y="62"/>
                    <a:pt x="276" y="57"/>
                    <a:pt x="279" y="54"/>
                  </a:cubicBezTo>
                  <a:cubicBezTo>
                    <a:pt x="282" y="52"/>
                    <a:pt x="293" y="41"/>
                    <a:pt x="293" y="32"/>
                  </a:cubicBezTo>
                  <a:cubicBezTo>
                    <a:pt x="293" y="14"/>
                    <a:pt x="272" y="0"/>
                    <a:pt x="246" y="0"/>
                  </a:cubicBezTo>
                  <a:cubicBezTo>
                    <a:pt x="219" y="0"/>
                    <a:pt x="198" y="14"/>
                    <a:pt x="198" y="32"/>
                  </a:cubicBezTo>
                  <a:cubicBezTo>
                    <a:pt x="198" y="39"/>
                    <a:pt x="202" y="47"/>
                    <a:pt x="210" y="52"/>
                  </a:cubicBezTo>
                  <a:cubicBezTo>
                    <a:pt x="211" y="53"/>
                    <a:pt x="212" y="54"/>
                    <a:pt x="214" y="55"/>
                  </a:cubicBezTo>
                  <a:cubicBezTo>
                    <a:pt x="217" y="57"/>
                    <a:pt x="220" y="62"/>
                    <a:pt x="220" y="65"/>
                  </a:cubicBezTo>
                  <a:cubicBezTo>
                    <a:pt x="220" y="66"/>
                    <a:pt x="220" y="67"/>
                    <a:pt x="220" y="68"/>
                  </a:cubicBezTo>
                  <a:cubicBezTo>
                    <a:pt x="220" y="69"/>
                    <a:pt x="219" y="70"/>
                    <a:pt x="219" y="70"/>
                  </a:cubicBezTo>
                  <a:cubicBezTo>
                    <a:pt x="219" y="70"/>
                    <a:pt x="219" y="71"/>
                    <a:pt x="219" y="71"/>
                  </a:cubicBezTo>
                  <a:cubicBezTo>
                    <a:pt x="219" y="72"/>
                    <a:pt x="218" y="73"/>
                    <a:pt x="217" y="74"/>
                  </a:cubicBezTo>
                  <a:cubicBezTo>
                    <a:pt x="217" y="74"/>
                    <a:pt x="217" y="74"/>
                    <a:pt x="217" y="74"/>
                  </a:cubicBezTo>
                  <a:cubicBezTo>
                    <a:pt x="217" y="74"/>
                    <a:pt x="217" y="75"/>
                    <a:pt x="217" y="75"/>
                  </a:cubicBezTo>
                  <a:cubicBezTo>
                    <a:pt x="217" y="76"/>
                    <a:pt x="217" y="76"/>
                    <a:pt x="217" y="76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2" y="75"/>
                    <a:pt x="122" y="75"/>
                    <a:pt x="122" y="75"/>
                  </a:cubicBezTo>
                  <a:cubicBezTo>
                    <a:pt x="0" y="287"/>
                    <a:pt x="0" y="287"/>
                    <a:pt x="0" y="287"/>
                  </a:cubicBezTo>
                  <a:cubicBezTo>
                    <a:pt x="123" y="500"/>
                    <a:pt x="123" y="500"/>
                    <a:pt x="123" y="500"/>
                  </a:cubicBezTo>
                  <a:cubicBezTo>
                    <a:pt x="368" y="500"/>
                    <a:pt x="368" y="500"/>
                    <a:pt x="368" y="500"/>
                  </a:cubicBezTo>
                  <a:cubicBezTo>
                    <a:pt x="415" y="419"/>
                    <a:pt x="415" y="419"/>
                    <a:pt x="415" y="419"/>
                  </a:cubicBezTo>
                  <a:cubicBezTo>
                    <a:pt x="414" y="417"/>
                    <a:pt x="412" y="415"/>
                    <a:pt x="409" y="4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solidFill>
                <a:srgbClr val="4E3E0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5154612" y="4406900"/>
              <a:ext cx="1905000" cy="1597025"/>
            </a:xfrm>
            <a:custGeom>
              <a:avLst/>
              <a:gdLst/>
              <a:ahLst/>
              <a:cxnLst>
                <a:cxn ang="0">
                  <a:pos x="508" y="213"/>
                </a:cxn>
                <a:cxn ang="0">
                  <a:pos x="508" y="213"/>
                </a:cxn>
                <a:cxn ang="0">
                  <a:pos x="464" y="137"/>
                </a:cxn>
                <a:cxn ang="0">
                  <a:pos x="456" y="139"/>
                </a:cxn>
                <a:cxn ang="0">
                  <a:pos x="450" y="151"/>
                </a:cxn>
                <a:cxn ang="0">
                  <a:pos x="437" y="174"/>
                </a:cxn>
                <a:cxn ang="0">
                  <a:pos x="386" y="149"/>
                </a:cxn>
                <a:cxn ang="0">
                  <a:pos x="390" y="92"/>
                </a:cxn>
                <a:cxn ang="0">
                  <a:pos x="413" y="92"/>
                </a:cxn>
                <a:cxn ang="0">
                  <a:pos x="418" y="94"/>
                </a:cxn>
                <a:cxn ang="0">
                  <a:pos x="430" y="94"/>
                </a:cxn>
                <a:cxn ang="0">
                  <a:pos x="436" y="89"/>
                </a:cxn>
                <a:cxn ang="0">
                  <a:pos x="385" y="0"/>
                </a:cxn>
                <a:cxn ang="0">
                  <a:pos x="139" y="0"/>
                </a:cxn>
                <a:cxn ang="0">
                  <a:pos x="91" y="83"/>
                </a:cxn>
                <a:cxn ang="0">
                  <a:pos x="91" y="83"/>
                </a:cxn>
                <a:cxn ang="0">
                  <a:pos x="83" y="81"/>
                </a:cxn>
                <a:cxn ang="0">
                  <a:pos x="77" y="69"/>
                </a:cxn>
                <a:cxn ang="0">
                  <a:pos x="64" y="46"/>
                </a:cxn>
                <a:cxn ang="0">
                  <a:pos x="13" y="71"/>
                </a:cxn>
                <a:cxn ang="0">
                  <a:pos x="17" y="128"/>
                </a:cxn>
                <a:cxn ang="0">
                  <a:pos x="40" y="128"/>
                </a:cxn>
                <a:cxn ang="0">
                  <a:pos x="45" y="126"/>
                </a:cxn>
                <a:cxn ang="0">
                  <a:pos x="57" y="126"/>
                </a:cxn>
                <a:cxn ang="0">
                  <a:pos x="63" y="132"/>
                </a:cxn>
                <a:cxn ang="0">
                  <a:pos x="63" y="132"/>
                </a:cxn>
                <a:cxn ang="0">
                  <a:pos x="17" y="213"/>
                </a:cxn>
                <a:cxn ang="0">
                  <a:pos x="139" y="426"/>
                </a:cxn>
                <a:cxn ang="0">
                  <a:pos x="385" y="426"/>
                </a:cxn>
                <a:cxn ang="0">
                  <a:pos x="508" y="213"/>
                </a:cxn>
              </a:cxnLst>
              <a:rect l="0" t="0" r="r" b="b"/>
              <a:pathLst>
                <a:path w="508" h="426">
                  <a:moveTo>
                    <a:pt x="508" y="213"/>
                  </a:moveTo>
                  <a:cubicBezTo>
                    <a:pt x="508" y="213"/>
                    <a:pt x="508" y="213"/>
                    <a:pt x="508" y="213"/>
                  </a:cubicBezTo>
                  <a:cubicBezTo>
                    <a:pt x="464" y="137"/>
                    <a:pt x="464" y="137"/>
                    <a:pt x="464" y="137"/>
                  </a:cubicBezTo>
                  <a:cubicBezTo>
                    <a:pt x="461" y="137"/>
                    <a:pt x="459" y="137"/>
                    <a:pt x="456" y="139"/>
                  </a:cubicBezTo>
                  <a:cubicBezTo>
                    <a:pt x="453" y="141"/>
                    <a:pt x="450" y="147"/>
                    <a:pt x="450" y="151"/>
                  </a:cubicBezTo>
                  <a:cubicBezTo>
                    <a:pt x="449" y="155"/>
                    <a:pt x="446" y="170"/>
                    <a:pt x="437" y="174"/>
                  </a:cubicBezTo>
                  <a:cubicBezTo>
                    <a:pt x="422" y="183"/>
                    <a:pt x="399" y="172"/>
                    <a:pt x="386" y="149"/>
                  </a:cubicBezTo>
                  <a:cubicBezTo>
                    <a:pt x="373" y="126"/>
                    <a:pt x="375" y="101"/>
                    <a:pt x="390" y="92"/>
                  </a:cubicBezTo>
                  <a:cubicBezTo>
                    <a:pt x="397" y="88"/>
                    <a:pt x="405" y="88"/>
                    <a:pt x="413" y="92"/>
                  </a:cubicBezTo>
                  <a:cubicBezTo>
                    <a:pt x="415" y="92"/>
                    <a:pt x="416" y="93"/>
                    <a:pt x="418" y="94"/>
                  </a:cubicBezTo>
                  <a:cubicBezTo>
                    <a:pt x="422" y="95"/>
                    <a:pt x="427" y="96"/>
                    <a:pt x="430" y="94"/>
                  </a:cubicBezTo>
                  <a:cubicBezTo>
                    <a:pt x="433" y="92"/>
                    <a:pt x="435" y="91"/>
                    <a:pt x="436" y="89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88" y="83"/>
                    <a:pt x="86" y="83"/>
                    <a:pt x="83" y="81"/>
                  </a:cubicBezTo>
                  <a:cubicBezTo>
                    <a:pt x="80" y="79"/>
                    <a:pt x="77" y="73"/>
                    <a:pt x="77" y="69"/>
                  </a:cubicBezTo>
                  <a:cubicBezTo>
                    <a:pt x="76" y="65"/>
                    <a:pt x="73" y="51"/>
                    <a:pt x="64" y="46"/>
                  </a:cubicBezTo>
                  <a:cubicBezTo>
                    <a:pt x="49" y="37"/>
                    <a:pt x="26" y="48"/>
                    <a:pt x="13" y="71"/>
                  </a:cubicBezTo>
                  <a:cubicBezTo>
                    <a:pt x="0" y="94"/>
                    <a:pt x="2" y="119"/>
                    <a:pt x="17" y="128"/>
                  </a:cubicBezTo>
                  <a:cubicBezTo>
                    <a:pt x="24" y="132"/>
                    <a:pt x="32" y="132"/>
                    <a:pt x="40" y="128"/>
                  </a:cubicBezTo>
                  <a:cubicBezTo>
                    <a:pt x="42" y="128"/>
                    <a:pt x="43" y="127"/>
                    <a:pt x="45" y="126"/>
                  </a:cubicBezTo>
                  <a:cubicBezTo>
                    <a:pt x="49" y="125"/>
                    <a:pt x="54" y="124"/>
                    <a:pt x="57" y="126"/>
                  </a:cubicBezTo>
                  <a:cubicBezTo>
                    <a:pt x="60" y="128"/>
                    <a:pt x="62" y="130"/>
                    <a:pt x="63" y="132"/>
                  </a:cubicBezTo>
                  <a:cubicBezTo>
                    <a:pt x="63" y="132"/>
                    <a:pt x="63" y="132"/>
                    <a:pt x="63" y="132"/>
                  </a:cubicBezTo>
                  <a:cubicBezTo>
                    <a:pt x="17" y="213"/>
                    <a:pt x="17" y="213"/>
                    <a:pt x="17" y="213"/>
                  </a:cubicBezTo>
                  <a:cubicBezTo>
                    <a:pt x="139" y="426"/>
                    <a:pt x="139" y="426"/>
                    <a:pt x="139" y="426"/>
                  </a:cubicBezTo>
                  <a:cubicBezTo>
                    <a:pt x="385" y="426"/>
                    <a:pt x="385" y="426"/>
                    <a:pt x="385" y="426"/>
                  </a:cubicBezTo>
                  <a:cubicBezTo>
                    <a:pt x="508" y="213"/>
                    <a:pt x="508" y="213"/>
                    <a:pt x="508" y="213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chemeClr val="tx1">
                  <a:lumMod val="75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6553200" y="3611563"/>
              <a:ext cx="1885950" cy="1593850"/>
            </a:xfrm>
            <a:custGeom>
              <a:avLst/>
              <a:gdLst/>
              <a:ahLst/>
              <a:cxnLst>
                <a:cxn ang="0">
                  <a:pos x="503" y="212"/>
                </a:cxn>
                <a:cxn ang="0">
                  <a:pos x="381" y="0"/>
                </a:cxn>
                <a:cxn ang="0">
                  <a:pos x="380" y="1"/>
                </a:cxn>
                <a:cxn ang="0">
                  <a:pos x="285" y="1"/>
                </a:cxn>
                <a:cxn ang="0">
                  <a:pos x="284" y="3"/>
                </a:cxn>
                <a:cxn ang="0">
                  <a:pos x="284" y="4"/>
                </a:cxn>
                <a:cxn ang="0">
                  <a:pos x="283" y="7"/>
                </a:cxn>
                <a:cxn ang="0">
                  <a:pos x="291" y="18"/>
                </a:cxn>
                <a:cxn ang="0">
                  <a:pos x="305" y="41"/>
                </a:cxn>
                <a:cxn ang="0">
                  <a:pos x="257" y="72"/>
                </a:cxn>
                <a:cxn ang="0">
                  <a:pos x="210" y="41"/>
                </a:cxn>
                <a:cxn ang="0">
                  <a:pos x="221" y="20"/>
                </a:cxn>
                <a:cxn ang="0">
                  <a:pos x="225" y="17"/>
                </a:cxn>
                <a:cxn ang="0">
                  <a:pos x="232" y="7"/>
                </a:cxn>
                <a:cxn ang="0">
                  <a:pos x="231" y="4"/>
                </a:cxn>
                <a:cxn ang="0">
                  <a:pos x="231" y="3"/>
                </a:cxn>
                <a:cxn ang="0">
                  <a:pos x="231" y="1"/>
                </a:cxn>
                <a:cxn ang="0">
                  <a:pos x="135" y="1"/>
                </a:cxn>
                <a:cxn ang="0">
                  <a:pos x="134" y="0"/>
                </a:cxn>
                <a:cxn ang="0">
                  <a:pos x="12" y="212"/>
                </a:cxn>
                <a:cxn ang="0">
                  <a:pos x="12" y="212"/>
                </a:cxn>
                <a:cxn ang="0">
                  <a:pos x="63" y="301"/>
                </a:cxn>
                <a:cxn ang="0">
                  <a:pos x="57" y="306"/>
                </a:cxn>
                <a:cxn ang="0">
                  <a:pos x="45" y="306"/>
                </a:cxn>
                <a:cxn ang="0">
                  <a:pos x="40" y="304"/>
                </a:cxn>
                <a:cxn ang="0">
                  <a:pos x="17" y="304"/>
                </a:cxn>
                <a:cxn ang="0">
                  <a:pos x="13" y="361"/>
                </a:cxn>
                <a:cxn ang="0">
                  <a:pos x="64" y="386"/>
                </a:cxn>
                <a:cxn ang="0">
                  <a:pos x="77" y="363"/>
                </a:cxn>
                <a:cxn ang="0">
                  <a:pos x="83" y="351"/>
                </a:cxn>
                <a:cxn ang="0">
                  <a:pos x="91" y="349"/>
                </a:cxn>
                <a:cxn ang="0">
                  <a:pos x="135" y="425"/>
                </a:cxn>
                <a:cxn ang="0">
                  <a:pos x="135" y="425"/>
                </a:cxn>
                <a:cxn ang="0">
                  <a:pos x="380" y="425"/>
                </a:cxn>
                <a:cxn ang="0">
                  <a:pos x="503" y="212"/>
                </a:cxn>
              </a:cxnLst>
              <a:rect l="0" t="0" r="r" b="b"/>
              <a:pathLst>
                <a:path w="503" h="425">
                  <a:moveTo>
                    <a:pt x="503" y="212"/>
                  </a:moveTo>
                  <a:cubicBezTo>
                    <a:pt x="381" y="0"/>
                    <a:pt x="381" y="0"/>
                    <a:pt x="381" y="0"/>
                  </a:cubicBezTo>
                  <a:cubicBezTo>
                    <a:pt x="380" y="1"/>
                    <a:pt x="380" y="1"/>
                    <a:pt x="380" y="1"/>
                  </a:cubicBezTo>
                  <a:cubicBezTo>
                    <a:pt x="285" y="1"/>
                    <a:pt x="285" y="1"/>
                    <a:pt x="285" y="1"/>
                  </a:cubicBezTo>
                  <a:cubicBezTo>
                    <a:pt x="284" y="1"/>
                    <a:pt x="284" y="2"/>
                    <a:pt x="284" y="3"/>
                  </a:cubicBezTo>
                  <a:cubicBezTo>
                    <a:pt x="284" y="3"/>
                    <a:pt x="284" y="3"/>
                    <a:pt x="284" y="4"/>
                  </a:cubicBezTo>
                  <a:cubicBezTo>
                    <a:pt x="284" y="4"/>
                    <a:pt x="283" y="5"/>
                    <a:pt x="283" y="7"/>
                  </a:cubicBezTo>
                  <a:cubicBezTo>
                    <a:pt x="283" y="10"/>
                    <a:pt x="287" y="16"/>
                    <a:pt x="291" y="18"/>
                  </a:cubicBezTo>
                  <a:cubicBezTo>
                    <a:pt x="294" y="21"/>
                    <a:pt x="305" y="31"/>
                    <a:pt x="305" y="41"/>
                  </a:cubicBezTo>
                  <a:cubicBezTo>
                    <a:pt x="305" y="58"/>
                    <a:pt x="284" y="72"/>
                    <a:pt x="257" y="72"/>
                  </a:cubicBezTo>
                  <a:cubicBezTo>
                    <a:pt x="231" y="72"/>
                    <a:pt x="210" y="58"/>
                    <a:pt x="210" y="41"/>
                  </a:cubicBezTo>
                  <a:cubicBezTo>
                    <a:pt x="210" y="33"/>
                    <a:pt x="214" y="26"/>
                    <a:pt x="221" y="20"/>
                  </a:cubicBezTo>
                  <a:cubicBezTo>
                    <a:pt x="223" y="19"/>
                    <a:pt x="224" y="18"/>
                    <a:pt x="225" y="17"/>
                  </a:cubicBezTo>
                  <a:cubicBezTo>
                    <a:pt x="228" y="15"/>
                    <a:pt x="232" y="11"/>
                    <a:pt x="232" y="7"/>
                  </a:cubicBezTo>
                  <a:cubicBezTo>
                    <a:pt x="232" y="6"/>
                    <a:pt x="231" y="5"/>
                    <a:pt x="231" y="4"/>
                  </a:cubicBezTo>
                  <a:cubicBezTo>
                    <a:pt x="231" y="3"/>
                    <a:pt x="231" y="3"/>
                    <a:pt x="231" y="3"/>
                  </a:cubicBezTo>
                  <a:cubicBezTo>
                    <a:pt x="231" y="2"/>
                    <a:pt x="231" y="1"/>
                    <a:pt x="231" y="1"/>
                  </a:cubicBezTo>
                  <a:cubicBezTo>
                    <a:pt x="135" y="1"/>
                    <a:pt x="135" y="1"/>
                    <a:pt x="135" y="1"/>
                  </a:cubicBezTo>
                  <a:cubicBezTo>
                    <a:pt x="134" y="0"/>
                    <a:pt x="134" y="0"/>
                    <a:pt x="134" y="0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12" y="212"/>
                    <a:pt x="12" y="212"/>
                    <a:pt x="12" y="212"/>
                  </a:cubicBezTo>
                  <a:cubicBezTo>
                    <a:pt x="63" y="301"/>
                    <a:pt x="63" y="301"/>
                    <a:pt x="63" y="301"/>
                  </a:cubicBezTo>
                  <a:cubicBezTo>
                    <a:pt x="62" y="303"/>
                    <a:pt x="60" y="304"/>
                    <a:pt x="57" y="306"/>
                  </a:cubicBezTo>
                  <a:cubicBezTo>
                    <a:pt x="54" y="308"/>
                    <a:pt x="49" y="307"/>
                    <a:pt x="45" y="306"/>
                  </a:cubicBezTo>
                  <a:cubicBezTo>
                    <a:pt x="43" y="305"/>
                    <a:pt x="42" y="304"/>
                    <a:pt x="40" y="304"/>
                  </a:cubicBezTo>
                  <a:cubicBezTo>
                    <a:pt x="32" y="300"/>
                    <a:pt x="24" y="300"/>
                    <a:pt x="17" y="304"/>
                  </a:cubicBezTo>
                  <a:cubicBezTo>
                    <a:pt x="2" y="313"/>
                    <a:pt x="0" y="338"/>
                    <a:pt x="13" y="361"/>
                  </a:cubicBezTo>
                  <a:cubicBezTo>
                    <a:pt x="26" y="384"/>
                    <a:pt x="49" y="395"/>
                    <a:pt x="64" y="386"/>
                  </a:cubicBezTo>
                  <a:cubicBezTo>
                    <a:pt x="73" y="382"/>
                    <a:pt x="76" y="367"/>
                    <a:pt x="77" y="363"/>
                  </a:cubicBezTo>
                  <a:cubicBezTo>
                    <a:pt x="77" y="359"/>
                    <a:pt x="80" y="353"/>
                    <a:pt x="83" y="351"/>
                  </a:cubicBezTo>
                  <a:cubicBezTo>
                    <a:pt x="86" y="349"/>
                    <a:pt x="88" y="349"/>
                    <a:pt x="91" y="349"/>
                  </a:cubicBezTo>
                  <a:cubicBezTo>
                    <a:pt x="135" y="425"/>
                    <a:pt x="135" y="425"/>
                    <a:pt x="135" y="425"/>
                  </a:cubicBezTo>
                  <a:cubicBezTo>
                    <a:pt x="135" y="425"/>
                    <a:pt x="135" y="425"/>
                    <a:pt x="135" y="425"/>
                  </a:cubicBezTo>
                  <a:cubicBezTo>
                    <a:pt x="380" y="425"/>
                    <a:pt x="380" y="425"/>
                    <a:pt x="380" y="425"/>
                  </a:cubicBezTo>
                  <a:lnTo>
                    <a:pt x="503" y="2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9525">
              <a:solidFill>
                <a:srgbClr val="4E3E0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38800" y="1669832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23252" y="4946432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rgbClr val="FFC000"/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58352" y="2495332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rgbClr val="FFC000"/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51652" y="2495332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rgbClr val="FFC000"/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rgbClr val="FFC000"/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1000" y="4068763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10400" y="4068763"/>
              <a:ext cx="108234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</a:t>
              </a:r>
              <a:endParaRPr lang="ru-RU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endParaRPr>
            </a:p>
            <a:p>
              <a:pPr algn="ctr"/>
              <a:r>
                <a:rPr lang="en-US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Text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715000" y="990600"/>
            <a:ext cx="2819400" cy="495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  <a:alpha val="50000"/>
                </a:schemeClr>
              </a:gs>
              <a:gs pos="100000">
                <a:schemeClr val="tx1">
                  <a:lumMod val="50000"/>
                  <a:tint val="23500"/>
                  <a:satMod val="160000"/>
                  <a:alpha val="0"/>
                </a:schemeClr>
              </a:gs>
            </a:gsLst>
            <a:lin ang="16200000" scaled="1"/>
            <a:tileRect/>
          </a:gradFill>
          <a:ln w="9525"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H="1">
            <a:off x="5638800" y="990600"/>
            <a:ext cx="2971800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43600" y="1563231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wisi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enim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ad minim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veniam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nostrud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exerci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tation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ullamcorper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suscipit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lobortis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nisl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aliquip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ex ea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commodo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consequat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5638800" y="3924300"/>
            <a:ext cx="2971800" cy="369332"/>
          </a:xfrm>
          <a:prstGeom prst="rect">
            <a:avLst/>
          </a:prstGeom>
          <a:solidFill>
            <a:srgbClr val="8A6D04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3600" y="4343400"/>
            <a:ext cx="243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23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58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TZ-固定图形;XG-渐变;KJ-平面;DH-静态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