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1148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rgbClr val="CFCFC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8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4754880" y="3657600"/>
            <a:ext cx="2636324" cy="1820368"/>
            <a:chOff x="4782528" y="3781502"/>
            <a:chExt cx="2636324" cy="1820368"/>
          </a:xfrm>
        </p:grpSpPr>
        <p:sp>
          <p:nvSpPr>
            <p:cNvPr id="63" name="Freeform 10"/>
            <p:cNvSpPr>
              <a:spLocks/>
            </p:cNvSpPr>
            <p:nvPr/>
          </p:nvSpPr>
          <p:spPr bwMode="auto">
            <a:xfrm>
              <a:off x="47825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1"/>
            <p:cNvSpPr>
              <a:spLocks/>
            </p:cNvSpPr>
            <p:nvPr/>
          </p:nvSpPr>
          <p:spPr bwMode="auto">
            <a:xfrm>
              <a:off x="491490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" name="Right Arrow 58"/>
          <p:cNvSpPr/>
          <p:nvPr/>
        </p:nvSpPr>
        <p:spPr>
          <a:xfrm rot="16200000">
            <a:off x="-1037152" y="3399352"/>
            <a:ext cx="4893704" cy="533400"/>
          </a:xfrm>
          <a:prstGeom prst="rightArrow">
            <a:avLst>
              <a:gd name="adj1" fmla="val 50000"/>
              <a:gd name="adj2" fmla="val 57143"/>
            </a:avLst>
          </a:prstGeom>
          <a:gradFill>
            <a:gsLst>
              <a:gs pos="20000">
                <a:srgbClr val="6B6B6B"/>
              </a:gs>
              <a:gs pos="100000">
                <a:schemeClr val="bg1">
                  <a:lumMod val="95000"/>
                </a:schemeClr>
              </a:gs>
            </a:gsLst>
            <a:lin ang="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755076" y="1685925"/>
            <a:ext cx="2636324" cy="1820368"/>
            <a:chOff x="4782528" y="3781502"/>
            <a:chExt cx="2636324" cy="1820368"/>
          </a:xfrm>
        </p:grpSpPr>
        <p:sp>
          <p:nvSpPr>
            <p:cNvPr id="56" name="Freeform 10"/>
            <p:cNvSpPr>
              <a:spLocks/>
            </p:cNvSpPr>
            <p:nvPr/>
          </p:nvSpPr>
          <p:spPr bwMode="auto">
            <a:xfrm>
              <a:off x="47825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1"/>
            <p:cNvSpPr>
              <a:spLocks/>
            </p:cNvSpPr>
            <p:nvPr/>
          </p:nvSpPr>
          <p:spPr bwMode="auto">
            <a:xfrm>
              <a:off x="491490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62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984279" y="1676400"/>
            <a:ext cx="2636324" cy="1820368"/>
            <a:chOff x="4782528" y="3781502"/>
            <a:chExt cx="2636324" cy="1820368"/>
          </a:xfrm>
        </p:grpSpPr>
        <p:sp>
          <p:nvSpPr>
            <p:cNvPr id="51" name="Freeform 10"/>
            <p:cNvSpPr>
              <a:spLocks/>
            </p:cNvSpPr>
            <p:nvPr/>
          </p:nvSpPr>
          <p:spPr bwMode="auto">
            <a:xfrm>
              <a:off x="47825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1"/>
            <p:cNvSpPr>
              <a:spLocks/>
            </p:cNvSpPr>
            <p:nvPr/>
          </p:nvSpPr>
          <p:spPr bwMode="auto">
            <a:xfrm>
              <a:off x="491490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981104" y="3647998"/>
            <a:ext cx="2636324" cy="1820368"/>
            <a:chOff x="1874228" y="3781502"/>
            <a:chExt cx="2636324" cy="1820368"/>
          </a:xfrm>
        </p:grpSpPr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1874228" y="3781502"/>
              <a:ext cx="2636324" cy="1820368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9525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"/>
            <p:cNvSpPr>
              <a:spLocks/>
            </p:cNvSpPr>
            <p:nvPr/>
          </p:nvSpPr>
          <p:spPr bwMode="auto">
            <a:xfrm>
              <a:off x="2000251" y="3886200"/>
              <a:ext cx="2362200" cy="1162676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63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1143000" y="3810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Risk Matrix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281147" y="2733598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High Impact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4976347" y="2057978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High Risk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532575" y="4667096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Low Impact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227775" y="4057496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Low Risk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5268447" y="4743296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latin typeface="+mn-lt"/>
                <a:ea typeface="굴림" charset="-127"/>
                <a:cs typeface="Arial" pitchFamily="34" charset="0"/>
              </a:rPr>
              <a:t>Low Impact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4963647" y="4057496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kern="0" dirty="0" smtClean="0">
                <a:latin typeface="+mn-lt"/>
                <a:ea typeface="굴림" charset="-127"/>
                <a:cs typeface="Arial" pitchFamily="34" charset="0"/>
              </a:rPr>
              <a:t>Medium Risk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111499" y="6172140"/>
            <a:ext cx="271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latin typeface="+mn-lt"/>
                <a:ea typeface="굴림" charset="-127"/>
                <a:cs typeface="Arial" pitchFamily="34" charset="0"/>
              </a:rPr>
              <a:t>Chance of Change</a:t>
            </a:r>
          </a:p>
        </p:txBody>
      </p:sp>
      <p:sp>
        <p:nvSpPr>
          <p:cNvPr id="113" name="Rectangle 112"/>
          <p:cNvSpPr/>
          <p:nvPr/>
        </p:nvSpPr>
        <p:spPr>
          <a:xfrm rot="16200000">
            <a:off x="-330232" y="3879790"/>
            <a:ext cx="271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latin typeface="+mn-lt"/>
                <a:ea typeface="굴림" charset="-127"/>
                <a:cs typeface="Arial" pitchFamily="34" charset="0"/>
              </a:rPr>
              <a:t>Business  Importance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516700" y="2790688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latin typeface="+mn-lt"/>
                <a:ea typeface="굴림" charset="-127"/>
                <a:cs typeface="Arial" pitchFamily="34" charset="0"/>
              </a:rPr>
              <a:t>Low Impact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211900" y="2134178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kern="0" dirty="0" smtClean="0">
                <a:latin typeface="+mn-lt"/>
                <a:ea typeface="굴림" charset="-127"/>
                <a:cs typeface="Arial" pitchFamily="34" charset="0"/>
              </a:rPr>
              <a:t>Medium Risk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1277422" y="5715000"/>
            <a:ext cx="6875977" cy="533400"/>
          </a:xfrm>
          <a:prstGeom prst="rightArrow">
            <a:avLst>
              <a:gd name="adj1" fmla="val 50000"/>
              <a:gd name="adj2" fmla="val 57143"/>
            </a:avLst>
          </a:prstGeom>
          <a:gradFill>
            <a:gsLst>
              <a:gs pos="20000">
                <a:srgbClr val="6B6B6B"/>
              </a:gs>
              <a:gs pos="100000">
                <a:schemeClr val="bg1">
                  <a:lumMod val="95000"/>
                </a:schemeClr>
              </a:gs>
            </a:gsLst>
            <a:lin ang="0" scaled="0"/>
          </a:gradFill>
          <a:ln w="12700">
            <a:solidFill>
              <a:srgbClr val="6B6B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4553311</TotalTime>
  <Words>27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TZ-手动增减;XG-高光;KJ-平面;DH-静态</cp:keywords>
  <dc:description/>
  <cp:lastModifiedBy>Shiqing Tian</cp:lastModifiedBy>
  <cp:revision>585</cp:revision>
  <dcterms:created xsi:type="dcterms:W3CDTF">2010-07-23T09:33:49Z</dcterms:created>
  <dcterms:modified xsi:type="dcterms:W3CDTF">2014-02-11T06:10:23Z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