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F43CB-B084-4582-9EB0-D448824391C7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9677-4F72-4D78-9336-74C34028A8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84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114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rgbClr val="CFCFC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9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9144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Risk Matrix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581400" y="6153090"/>
            <a:ext cx="25908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Your Text Here</a:t>
            </a:r>
          </a:p>
        </p:txBody>
      </p:sp>
      <p:sp>
        <p:nvSpPr>
          <p:cNvPr id="113" name="Rectangle 112"/>
          <p:cNvSpPr/>
          <p:nvPr/>
        </p:nvSpPr>
        <p:spPr>
          <a:xfrm rot="16200000">
            <a:off x="-66644" y="3587234"/>
            <a:ext cx="17526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/>
              <a:t>Example text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-1323975" y="3694906"/>
            <a:ext cx="4800600" cy="1588"/>
          </a:xfrm>
          <a:prstGeom prst="straightConnector1">
            <a:avLst/>
          </a:prstGeom>
          <a:ln w="57150">
            <a:solidFill>
              <a:srgbClr val="4D4D4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036320" y="6096000"/>
            <a:ext cx="7345680" cy="794"/>
          </a:xfrm>
          <a:prstGeom prst="straightConnector1">
            <a:avLst/>
          </a:prstGeom>
          <a:ln w="57150">
            <a:solidFill>
              <a:srgbClr val="4D4D4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2089825" y="5376446"/>
            <a:ext cx="137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528225" y="5376446"/>
            <a:ext cx="685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14" name="Rectangle 113"/>
          <p:cNvSpPr/>
          <p:nvPr/>
        </p:nvSpPr>
        <p:spPr>
          <a:xfrm rot="16200000">
            <a:off x="1097547" y="4623238"/>
            <a:ext cx="666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6128425" y="5376446"/>
            <a:ext cx="137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41" name="Rectangle 140"/>
          <p:cNvSpPr/>
          <p:nvPr/>
        </p:nvSpPr>
        <p:spPr>
          <a:xfrm rot="16200000">
            <a:off x="1097547" y="3673913"/>
            <a:ext cx="666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42" name="Rectangle 141"/>
          <p:cNvSpPr/>
          <p:nvPr/>
        </p:nvSpPr>
        <p:spPr>
          <a:xfrm rot="16200000">
            <a:off x="1097547" y="2748401"/>
            <a:ext cx="666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43" name="Rectangle 142"/>
          <p:cNvSpPr/>
          <p:nvPr/>
        </p:nvSpPr>
        <p:spPr>
          <a:xfrm rot="16200000">
            <a:off x="1097547" y="1860988"/>
            <a:ext cx="666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grpSp>
        <p:nvGrpSpPr>
          <p:cNvPr id="201" name="Group 200"/>
          <p:cNvGrpSpPr/>
          <p:nvPr/>
        </p:nvGrpSpPr>
        <p:grpSpPr>
          <a:xfrm>
            <a:off x="5956300" y="1600200"/>
            <a:ext cx="2012950" cy="838200"/>
            <a:chOff x="6705600" y="0"/>
            <a:chExt cx="2012950" cy="901700"/>
          </a:xfrm>
        </p:grpSpPr>
        <p:sp>
          <p:nvSpPr>
            <p:cNvPr id="202" name="Rounded Rectangle 20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" name="Rectangle 203"/>
          <p:cNvSpPr/>
          <p:nvPr/>
        </p:nvSpPr>
        <p:spPr>
          <a:xfrm>
            <a:off x="6382203" y="1883229"/>
            <a:ext cx="1197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 Here</a:t>
            </a:r>
          </a:p>
        </p:txBody>
      </p:sp>
      <p:grpSp>
        <p:nvGrpSpPr>
          <p:cNvPr id="217" name="Group 216"/>
          <p:cNvGrpSpPr/>
          <p:nvPr/>
        </p:nvGrpSpPr>
        <p:grpSpPr>
          <a:xfrm>
            <a:off x="5956300" y="2514600"/>
            <a:ext cx="2012950" cy="838200"/>
            <a:chOff x="6705600" y="0"/>
            <a:chExt cx="2012950" cy="901700"/>
          </a:xfrm>
        </p:grpSpPr>
        <p:sp>
          <p:nvSpPr>
            <p:cNvPr id="218" name="Rounded Rectangle 21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1739900" y="4318000"/>
            <a:ext cx="2012950" cy="838200"/>
            <a:chOff x="6705600" y="0"/>
            <a:chExt cx="2012950" cy="901700"/>
          </a:xfrm>
        </p:grpSpPr>
        <p:sp>
          <p:nvSpPr>
            <p:cNvPr id="221" name="Rounded Rectangle 22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2140403" y="4601029"/>
            <a:ext cx="1197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 Here</a:t>
            </a:r>
          </a:p>
        </p:txBody>
      </p:sp>
      <p:grpSp>
        <p:nvGrpSpPr>
          <p:cNvPr id="224" name="Group 223"/>
          <p:cNvGrpSpPr/>
          <p:nvPr/>
        </p:nvGrpSpPr>
        <p:grpSpPr>
          <a:xfrm>
            <a:off x="1758950" y="3403600"/>
            <a:ext cx="2012950" cy="838200"/>
            <a:chOff x="6705600" y="0"/>
            <a:chExt cx="2012950" cy="901700"/>
          </a:xfrm>
        </p:grpSpPr>
        <p:sp>
          <p:nvSpPr>
            <p:cNvPr id="225" name="Rounded Rectangle 22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5" name="Rectangle 234"/>
          <p:cNvSpPr/>
          <p:nvPr/>
        </p:nvSpPr>
        <p:spPr>
          <a:xfrm>
            <a:off x="4235903" y="4601029"/>
            <a:ext cx="1197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 Here</a:t>
            </a:r>
          </a:p>
        </p:txBody>
      </p:sp>
      <p:grpSp>
        <p:nvGrpSpPr>
          <p:cNvPr id="245" name="Group 244"/>
          <p:cNvGrpSpPr/>
          <p:nvPr/>
        </p:nvGrpSpPr>
        <p:grpSpPr>
          <a:xfrm>
            <a:off x="3843338" y="1600200"/>
            <a:ext cx="2012950" cy="838200"/>
            <a:chOff x="6705600" y="0"/>
            <a:chExt cx="2012950" cy="901700"/>
          </a:xfrm>
        </p:grpSpPr>
        <p:sp>
          <p:nvSpPr>
            <p:cNvPr id="246" name="Rounded Rectangle 24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3844926" y="2514600"/>
            <a:ext cx="2012950" cy="838200"/>
            <a:chOff x="6705600" y="0"/>
            <a:chExt cx="2012950" cy="901700"/>
          </a:xfrm>
        </p:grpSpPr>
        <p:sp>
          <p:nvSpPr>
            <p:cNvPr id="249" name="Rounded Rectangle 248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1749426" y="2514600"/>
            <a:ext cx="2012950" cy="838200"/>
            <a:chOff x="6705600" y="0"/>
            <a:chExt cx="2012950" cy="901700"/>
          </a:xfrm>
        </p:grpSpPr>
        <p:sp>
          <p:nvSpPr>
            <p:cNvPr id="252" name="Rounded Rectangle 25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1749426" y="1607820"/>
            <a:ext cx="2012950" cy="838200"/>
            <a:chOff x="6705600" y="0"/>
            <a:chExt cx="2012950" cy="901700"/>
          </a:xfrm>
        </p:grpSpPr>
        <p:sp>
          <p:nvSpPr>
            <p:cNvPr id="255" name="Rounded Rectangle 25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3844926" y="3403600"/>
            <a:ext cx="2012950" cy="838200"/>
            <a:chOff x="6705600" y="0"/>
            <a:chExt cx="2012950" cy="901700"/>
          </a:xfrm>
        </p:grpSpPr>
        <p:sp>
          <p:nvSpPr>
            <p:cNvPr id="258" name="Rounded Rectangle 25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3848100" y="4298950"/>
            <a:ext cx="2012950" cy="838200"/>
            <a:chOff x="6705600" y="0"/>
            <a:chExt cx="2012950" cy="901700"/>
          </a:xfrm>
        </p:grpSpPr>
        <p:sp>
          <p:nvSpPr>
            <p:cNvPr id="264" name="Rounded Rectangle 263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5959476" y="3403600"/>
            <a:ext cx="2012950" cy="838200"/>
            <a:chOff x="6705600" y="0"/>
            <a:chExt cx="2012950" cy="901700"/>
          </a:xfrm>
        </p:grpSpPr>
        <p:sp>
          <p:nvSpPr>
            <p:cNvPr id="267" name="Rounded Rectangle 266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5959476" y="4305300"/>
            <a:ext cx="2012950" cy="838200"/>
            <a:chOff x="6705600" y="0"/>
            <a:chExt cx="2012950" cy="901700"/>
          </a:xfrm>
        </p:grpSpPr>
        <p:sp>
          <p:nvSpPr>
            <p:cNvPr id="270" name="Rounded Rectangle 26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31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4553311</TotalTime>
  <Words>27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굴림</vt:lpstr>
      <vt:lpstr>맑은 고딕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CT-条型</dc:subject>
  <dc:creator/>
  <cp:keywords>TZ-手动增减;XG-高光;KJ-平面;DH-静态</cp:keywords>
  <dc:description/>
  <cp:lastModifiedBy>Shiqing Tian</cp:lastModifiedBy>
  <cp:revision>585</cp:revision>
  <dcterms:created xsi:type="dcterms:W3CDTF">2010-07-23T09:33:49Z</dcterms:created>
  <dcterms:modified xsi:type="dcterms:W3CDTF">2014-02-11T06:10:25Z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