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50DB-F56C-468B-A2D5-7AA32D319797}" type="datetimeFigureOut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F9F58-78DA-4BF2-8A75-64C57D58F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1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47"/>
          <p:cNvGrpSpPr/>
          <p:nvPr/>
        </p:nvGrpSpPr>
        <p:grpSpPr>
          <a:xfrm>
            <a:off x="0" y="4267200"/>
            <a:ext cx="9144000" cy="2514600"/>
            <a:chOff x="0" y="3886200"/>
            <a:chExt cx="9144000" cy="2971800"/>
          </a:xfrm>
        </p:grpSpPr>
        <p:sp>
          <p:nvSpPr>
            <p:cNvPr id="30" name="Rectangle 29"/>
            <p:cNvSpPr/>
            <p:nvPr/>
          </p:nvSpPr>
          <p:spPr>
            <a:xfrm rot="10800000">
              <a:off x="0" y="5105398"/>
              <a:ext cx="9144000" cy="1752602"/>
            </a:xfrm>
            <a:prstGeom prst="rect">
              <a:avLst/>
            </a:prstGeom>
            <a:gradFill>
              <a:gsLst>
                <a:gs pos="2000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0" y="3886200"/>
              <a:ext cx="9144000" cy="1219200"/>
            </a:xfrm>
            <a:prstGeom prst="rect">
              <a:avLst/>
            </a:prstGeom>
            <a:gradFill>
              <a:gsLst>
                <a:gs pos="2000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AutoShape 64"/>
          <p:cNvSpPr>
            <a:spLocks noChangeArrowheads="1"/>
          </p:cNvSpPr>
          <p:nvPr/>
        </p:nvSpPr>
        <p:spPr bwMode="gray">
          <a:xfrm>
            <a:off x="542925" y="381000"/>
            <a:ext cx="81534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Business Concept  - Puzzle Pieces</a:t>
            </a:r>
          </a:p>
        </p:txBody>
      </p:sp>
      <p:grpSp>
        <p:nvGrpSpPr>
          <p:cNvPr id="19" name="Group 15"/>
          <p:cNvGrpSpPr/>
          <p:nvPr/>
        </p:nvGrpSpPr>
        <p:grpSpPr>
          <a:xfrm>
            <a:off x="4149014" y="3200400"/>
            <a:ext cx="2008401" cy="2000477"/>
            <a:chOff x="4343400" y="2362200"/>
            <a:chExt cx="1609726" cy="1603375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4752976" y="2767014"/>
              <a:ext cx="1199358" cy="1196976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108" y="318"/>
                </a:cxn>
                <a:cxn ang="0">
                  <a:pos x="128" y="307"/>
                </a:cxn>
                <a:cxn ang="0">
                  <a:pos x="123" y="293"/>
                </a:cxn>
                <a:cxn ang="0">
                  <a:pos x="123" y="293"/>
                </a:cxn>
                <a:cxn ang="0">
                  <a:pos x="109" y="259"/>
                </a:cxn>
                <a:cxn ang="0">
                  <a:pos x="158" y="211"/>
                </a:cxn>
                <a:cxn ang="0">
                  <a:pos x="206" y="259"/>
                </a:cxn>
                <a:cxn ang="0">
                  <a:pos x="192" y="293"/>
                </a:cxn>
                <a:cxn ang="0">
                  <a:pos x="192" y="293"/>
                </a:cxn>
                <a:cxn ang="0">
                  <a:pos x="187" y="307"/>
                </a:cxn>
                <a:cxn ang="0">
                  <a:pos x="208" y="318"/>
                </a:cxn>
                <a:cxn ang="0">
                  <a:pos x="318" y="318"/>
                </a:cxn>
                <a:cxn ang="0">
                  <a:pos x="318" y="207"/>
                </a:cxn>
                <a:cxn ang="0">
                  <a:pos x="307" y="187"/>
                </a:cxn>
                <a:cxn ang="0">
                  <a:pos x="293" y="192"/>
                </a:cxn>
                <a:cxn ang="0">
                  <a:pos x="293" y="192"/>
                </a:cxn>
                <a:cxn ang="0">
                  <a:pos x="259" y="206"/>
                </a:cxn>
                <a:cxn ang="0">
                  <a:pos x="211" y="158"/>
                </a:cxn>
                <a:cxn ang="0">
                  <a:pos x="259" y="109"/>
                </a:cxn>
                <a:cxn ang="0">
                  <a:pos x="293" y="124"/>
                </a:cxn>
                <a:cxn ang="0">
                  <a:pos x="293" y="124"/>
                </a:cxn>
                <a:cxn ang="0">
                  <a:pos x="307" y="129"/>
                </a:cxn>
                <a:cxn ang="0">
                  <a:pos x="318" y="109"/>
                </a:cxn>
                <a:cxn ang="0">
                  <a:pos x="318" y="30"/>
                </a:cxn>
                <a:cxn ang="0">
                  <a:pos x="318" y="0"/>
                </a:cxn>
              </a:cxnLst>
              <a:rect l="0" t="0" r="r" b="b"/>
              <a:pathLst>
                <a:path w="318" h="318">
                  <a:moveTo>
                    <a:pt x="0" y="318"/>
                  </a:moveTo>
                  <a:cubicBezTo>
                    <a:pt x="108" y="318"/>
                    <a:pt x="108" y="318"/>
                    <a:pt x="108" y="318"/>
                  </a:cubicBezTo>
                  <a:cubicBezTo>
                    <a:pt x="118" y="317"/>
                    <a:pt x="126" y="313"/>
                    <a:pt x="128" y="307"/>
                  </a:cubicBezTo>
                  <a:cubicBezTo>
                    <a:pt x="129" y="302"/>
                    <a:pt x="127" y="297"/>
                    <a:pt x="123" y="293"/>
                  </a:cubicBezTo>
                  <a:cubicBezTo>
                    <a:pt x="123" y="293"/>
                    <a:pt x="123" y="293"/>
                    <a:pt x="123" y="293"/>
                  </a:cubicBezTo>
                  <a:cubicBezTo>
                    <a:pt x="115" y="284"/>
                    <a:pt x="109" y="272"/>
                    <a:pt x="109" y="259"/>
                  </a:cubicBezTo>
                  <a:cubicBezTo>
                    <a:pt x="109" y="233"/>
                    <a:pt x="131" y="211"/>
                    <a:pt x="158" y="211"/>
                  </a:cubicBezTo>
                  <a:cubicBezTo>
                    <a:pt x="184" y="211"/>
                    <a:pt x="206" y="233"/>
                    <a:pt x="206" y="259"/>
                  </a:cubicBezTo>
                  <a:cubicBezTo>
                    <a:pt x="206" y="272"/>
                    <a:pt x="201" y="284"/>
                    <a:pt x="192" y="293"/>
                  </a:cubicBezTo>
                  <a:cubicBezTo>
                    <a:pt x="192" y="293"/>
                    <a:pt x="192" y="293"/>
                    <a:pt x="192" y="293"/>
                  </a:cubicBezTo>
                  <a:cubicBezTo>
                    <a:pt x="188" y="297"/>
                    <a:pt x="186" y="302"/>
                    <a:pt x="187" y="307"/>
                  </a:cubicBezTo>
                  <a:cubicBezTo>
                    <a:pt x="189" y="313"/>
                    <a:pt x="197" y="317"/>
                    <a:pt x="208" y="318"/>
                  </a:cubicBezTo>
                  <a:cubicBezTo>
                    <a:pt x="318" y="318"/>
                    <a:pt x="318" y="318"/>
                    <a:pt x="318" y="318"/>
                  </a:cubicBezTo>
                  <a:cubicBezTo>
                    <a:pt x="318" y="207"/>
                    <a:pt x="318" y="207"/>
                    <a:pt x="318" y="207"/>
                  </a:cubicBezTo>
                  <a:cubicBezTo>
                    <a:pt x="317" y="197"/>
                    <a:pt x="313" y="189"/>
                    <a:pt x="307" y="187"/>
                  </a:cubicBezTo>
                  <a:cubicBezTo>
                    <a:pt x="302" y="186"/>
                    <a:pt x="297" y="188"/>
                    <a:pt x="293" y="192"/>
                  </a:cubicBezTo>
                  <a:cubicBezTo>
                    <a:pt x="293" y="192"/>
                    <a:pt x="293" y="192"/>
                    <a:pt x="293" y="192"/>
                  </a:cubicBezTo>
                  <a:cubicBezTo>
                    <a:pt x="284" y="201"/>
                    <a:pt x="272" y="206"/>
                    <a:pt x="259" y="206"/>
                  </a:cubicBezTo>
                  <a:cubicBezTo>
                    <a:pt x="232" y="206"/>
                    <a:pt x="211" y="185"/>
                    <a:pt x="211" y="158"/>
                  </a:cubicBezTo>
                  <a:cubicBezTo>
                    <a:pt x="211" y="131"/>
                    <a:pt x="232" y="109"/>
                    <a:pt x="259" y="109"/>
                  </a:cubicBezTo>
                  <a:cubicBezTo>
                    <a:pt x="272" y="109"/>
                    <a:pt x="284" y="115"/>
                    <a:pt x="293" y="124"/>
                  </a:cubicBezTo>
                  <a:cubicBezTo>
                    <a:pt x="293" y="124"/>
                    <a:pt x="293" y="124"/>
                    <a:pt x="293" y="124"/>
                  </a:cubicBezTo>
                  <a:cubicBezTo>
                    <a:pt x="297" y="128"/>
                    <a:pt x="302" y="130"/>
                    <a:pt x="307" y="129"/>
                  </a:cubicBezTo>
                  <a:cubicBezTo>
                    <a:pt x="313" y="127"/>
                    <a:pt x="317" y="119"/>
                    <a:pt x="318" y="109"/>
                  </a:cubicBezTo>
                  <a:cubicBezTo>
                    <a:pt x="318" y="30"/>
                    <a:pt x="318" y="30"/>
                    <a:pt x="318" y="30"/>
                  </a:cubicBezTo>
                  <a:cubicBezTo>
                    <a:pt x="318" y="0"/>
                    <a:pt x="318" y="0"/>
                    <a:pt x="318" y="0"/>
                  </a:cubicBezTo>
                </a:path>
              </a:pathLst>
            </a:custGeom>
            <a:solidFill>
              <a:srgbClr val="CCCCCC"/>
            </a:solidFill>
            <a:ln w="5080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3"/>
            <p:cNvSpPr>
              <a:spLocks/>
            </p:cNvSpPr>
            <p:nvPr/>
          </p:nvSpPr>
          <p:spPr bwMode="auto">
            <a:xfrm>
              <a:off x="4343400" y="2362200"/>
              <a:ext cx="1609725" cy="1603375"/>
            </a:xfrm>
            <a:custGeom>
              <a:avLst/>
              <a:gdLst/>
              <a:ahLst/>
              <a:cxnLst>
                <a:cxn ang="0">
                  <a:pos x="429" y="108"/>
                </a:cxn>
                <a:cxn ang="0">
                  <a:pos x="429" y="108"/>
                </a:cxn>
                <a:cxn ang="0">
                  <a:pos x="429" y="108"/>
                </a:cxn>
                <a:cxn ang="0">
                  <a:pos x="307" y="108"/>
                </a:cxn>
                <a:cxn ang="0">
                  <a:pos x="288" y="82"/>
                </a:cxn>
                <a:cxn ang="0">
                  <a:pos x="291" y="68"/>
                </a:cxn>
                <a:cxn ang="0">
                  <a:pos x="308" y="37"/>
                </a:cxn>
                <a:cxn ang="0">
                  <a:pos x="269" y="0"/>
                </a:cxn>
                <a:cxn ang="0">
                  <a:pos x="231" y="37"/>
                </a:cxn>
                <a:cxn ang="0">
                  <a:pos x="249" y="69"/>
                </a:cxn>
                <a:cxn ang="0">
                  <a:pos x="251" y="82"/>
                </a:cxn>
                <a:cxn ang="0">
                  <a:pos x="232" y="108"/>
                </a:cxn>
                <a:cxn ang="0">
                  <a:pos x="109" y="108"/>
                </a:cxn>
                <a:cxn ang="0">
                  <a:pos x="109" y="230"/>
                </a:cxn>
                <a:cxn ang="0">
                  <a:pos x="83" y="249"/>
                </a:cxn>
                <a:cxn ang="0">
                  <a:pos x="69" y="246"/>
                </a:cxn>
                <a:cxn ang="0">
                  <a:pos x="38" y="229"/>
                </a:cxn>
                <a:cxn ang="0">
                  <a:pos x="0" y="268"/>
                </a:cxn>
                <a:cxn ang="0">
                  <a:pos x="38" y="306"/>
                </a:cxn>
                <a:cxn ang="0">
                  <a:pos x="70" y="288"/>
                </a:cxn>
                <a:cxn ang="0">
                  <a:pos x="83" y="286"/>
                </a:cxn>
                <a:cxn ang="0">
                  <a:pos x="109" y="305"/>
                </a:cxn>
                <a:cxn ang="0">
                  <a:pos x="109" y="428"/>
                </a:cxn>
                <a:cxn ang="0">
                  <a:pos x="219" y="428"/>
                </a:cxn>
                <a:cxn ang="0">
                  <a:pos x="240" y="417"/>
                </a:cxn>
                <a:cxn ang="0">
                  <a:pos x="235" y="403"/>
                </a:cxn>
                <a:cxn ang="0">
                  <a:pos x="235" y="403"/>
                </a:cxn>
                <a:cxn ang="0">
                  <a:pos x="220" y="369"/>
                </a:cxn>
                <a:cxn ang="0">
                  <a:pos x="269" y="321"/>
                </a:cxn>
                <a:cxn ang="0">
                  <a:pos x="317" y="369"/>
                </a:cxn>
                <a:cxn ang="0">
                  <a:pos x="303" y="403"/>
                </a:cxn>
                <a:cxn ang="0">
                  <a:pos x="303" y="403"/>
                </a:cxn>
                <a:cxn ang="0">
                  <a:pos x="298" y="417"/>
                </a:cxn>
                <a:cxn ang="0">
                  <a:pos x="319" y="428"/>
                </a:cxn>
                <a:cxn ang="0">
                  <a:pos x="429" y="428"/>
                </a:cxn>
                <a:cxn ang="0">
                  <a:pos x="429" y="317"/>
                </a:cxn>
                <a:cxn ang="0">
                  <a:pos x="418" y="297"/>
                </a:cxn>
                <a:cxn ang="0">
                  <a:pos x="404" y="302"/>
                </a:cxn>
                <a:cxn ang="0">
                  <a:pos x="404" y="302"/>
                </a:cxn>
                <a:cxn ang="0">
                  <a:pos x="370" y="316"/>
                </a:cxn>
                <a:cxn ang="0">
                  <a:pos x="322" y="268"/>
                </a:cxn>
                <a:cxn ang="0">
                  <a:pos x="370" y="219"/>
                </a:cxn>
                <a:cxn ang="0">
                  <a:pos x="404" y="234"/>
                </a:cxn>
                <a:cxn ang="0">
                  <a:pos x="404" y="234"/>
                </a:cxn>
                <a:cxn ang="0">
                  <a:pos x="418" y="239"/>
                </a:cxn>
                <a:cxn ang="0">
                  <a:pos x="429" y="219"/>
                </a:cxn>
                <a:cxn ang="0">
                  <a:pos x="429" y="140"/>
                </a:cxn>
                <a:cxn ang="0">
                  <a:pos x="429" y="140"/>
                </a:cxn>
                <a:cxn ang="0">
                  <a:pos x="429" y="108"/>
                </a:cxn>
              </a:cxnLst>
              <a:rect l="0" t="0" r="r" b="b"/>
              <a:pathLst>
                <a:path w="429" h="428">
                  <a:moveTo>
                    <a:pt x="429" y="108"/>
                  </a:moveTo>
                  <a:cubicBezTo>
                    <a:pt x="429" y="108"/>
                    <a:pt x="429" y="108"/>
                    <a:pt x="429" y="108"/>
                  </a:cubicBezTo>
                  <a:cubicBezTo>
                    <a:pt x="429" y="108"/>
                    <a:pt x="429" y="108"/>
                    <a:pt x="429" y="108"/>
                  </a:cubicBezTo>
                  <a:cubicBezTo>
                    <a:pt x="307" y="108"/>
                    <a:pt x="307" y="108"/>
                    <a:pt x="307" y="108"/>
                  </a:cubicBezTo>
                  <a:cubicBezTo>
                    <a:pt x="295" y="103"/>
                    <a:pt x="288" y="95"/>
                    <a:pt x="288" y="82"/>
                  </a:cubicBezTo>
                  <a:cubicBezTo>
                    <a:pt x="288" y="77"/>
                    <a:pt x="289" y="73"/>
                    <a:pt x="291" y="68"/>
                  </a:cubicBezTo>
                  <a:cubicBezTo>
                    <a:pt x="301" y="62"/>
                    <a:pt x="308" y="50"/>
                    <a:pt x="308" y="37"/>
                  </a:cubicBezTo>
                  <a:cubicBezTo>
                    <a:pt x="308" y="16"/>
                    <a:pt x="290" y="0"/>
                    <a:pt x="269" y="0"/>
                  </a:cubicBezTo>
                  <a:cubicBezTo>
                    <a:pt x="248" y="0"/>
                    <a:pt x="231" y="16"/>
                    <a:pt x="231" y="37"/>
                  </a:cubicBezTo>
                  <a:cubicBezTo>
                    <a:pt x="231" y="50"/>
                    <a:pt x="238" y="62"/>
                    <a:pt x="249" y="69"/>
                  </a:cubicBezTo>
                  <a:cubicBezTo>
                    <a:pt x="250" y="73"/>
                    <a:pt x="251" y="77"/>
                    <a:pt x="251" y="82"/>
                  </a:cubicBezTo>
                  <a:cubicBezTo>
                    <a:pt x="251" y="95"/>
                    <a:pt x="244" y="103"/>
                    <a:pt x="232" y="108"/>
                  </a:cubicBezTo>
                  <a:cubicBezTo>
                    <a:pt x="109" y="108"/>
                    <a:pt x="109" y="108"/>
                    <a:pt x="109" y="108"/>
                  </a:cubicBezTo>
                  <a:cubicBezTo>
                    <a:pt x="109" y="230"/>
                    <a:pt x="109" y="230"/>
                    <a:pt x="109" y="230"/>
                  </a:cubicBezTo>
                  <a:cubicBezTo>
                    <a:pt x="104" y="241"/>
                    <a:pt x="96" y="249"/>
                    <a:pt x="83" y="249"/>
                  </a:cubicBezTo>
                  <a:cubicBezTo>
                    <a:pt x="78" y="249"/>
                    <a:pt x="73" y="248"/>
                    <a:pt x="69" y="246"/>
                  </a:cubicBezTo>
                  <a:cubicBezTo>
                    <a:pt x="62" y="236"/>
                    <a:pt x="51" y="229"/>
                    <a:pt x="38" y="229"/>
                  </a:cubicBezTo>
                  <a:cubicBezTo>
                    <a:pt x="17" y="229"/>
                    <a:pt x="0" y="246"/>
                    <a:pt x="0" y="268"/>
                  </a:cubicBezTo>
                  <a:cubicBezTo>
                    <a:pt x="0" y="289"/>
                    <a:pt x="17" y="306"/>
                    <a:pt x="38" y="306"/>
                  </a:cubicBezTo>
                  <a:cubicBezTo>
                    <a:pt x="51" y="306"/>
                    <a:pt x="63" y="299"/>
                    <a:pt x="70" y="288"/>
                  </a:cubicBezTo>
                  <a:cubicBezTo>
                    <a:pt x="74" y="287"/>
                    <a:pt x="78" y="286"/>
                    <a:pt x="83" y="286"/>
                  </a:cubicBezTo>
                  <a:cubicBezTo>
                    <a:pt x="96" y="286"/>
                    <a:pt x="104" y="294"/>
                    <a:pt x="109" y="305"/>
                  </a:cubicBezTo>
                  <a:cubicBezTo>
                    <a:pt x="109" y="428"/>
                    <a:pt x="109" y="428"/>
                    <a:pt x="109" y="428"/>
                  </a:cubicBezTo>
                  <a:cubicBezTo>
                    <a:pt x="219" y="428"/>
                    <a:pt x="219" y="428"/>
                    <a:pt x="219" y="428"/>
                  </a:cubicBezTo>
                  <a:cubicBezTo>
                    <a:pt x="230" y="427"/>
                    <a:pt x="238" y="423"/>
                    <a:pt x="240" y="417"/>
                  </a:cubicBezTo>
                  <a:cubicBezTo>
                    <a:pt x="241" y="412"/>
                    <a:pt x="239" y="407"/>
                    <a:pt x="235" y="403"/>
                  </a:cubicBezTo>
                  <a:cubicBezTo>
                    <a:pt x="235" y="403"/>
                    <a:pt x="235" y="403"/>
                    <a:pt x="235" y="403"/>
                  </a:cubicBezTo>
                  <a:cubicBezTo>
                    <a:pt x="226" y="394"/>
                    <a:pt x="220" y="382"/>
                    <a:pt x="220" y="369"/>
                  </a:cubicBezTo>
                  <a:cubicBezTo>
                    <a:pt x="220" y="343"/>
                    <a:pt x="242" y="321"/>
                    <a:pt x="269" y="321"/>
                  </a:cubicBezTo>
                  <a:cubicBezTo>
                    <a:pt x="296" y="321"/>
                    <a:pt x="317" y="343"/>
                    <a:pt x="317" y="369"/>
                  </a:cubicBezTo>
                  <a:cubicBezTo>
                    <a:pt x="317" y="382"/>
                    <a:pt x="312" y="394"/>
                    <a:pt x="303" y="403"/>
                  </a:cubicBezTo>
                  <a:cubicBezTo>
                    <a:pt x="303" y="403"/>
                    <a:pt x="303" y="403"/>
                    <a:pt x="303" y="403"/>
                  </a:cubicBezTo>
                  <a:cubicBezTo>
                    <a:pt x="299" y="407"/>
                    <a:pt x="297" y="412"/>
                    <a:pt x="298" y="417"/>
                  </a:cubicBezTo>
                  <a:cubicBezTo>
                    <a:pt x="300" y="423"/>
                    <a:pt x="308" y="427"/>
                    <a:pt x="319" y="428"/>
                  </a:cubicBezTo>
                  <a:cubicBezTo>
                    <a:pt x="429" y="428"/>
                    <a:pt x="429" y="428"/>
                    <a:pt x="429" y="428"/>
                  </a:cubicBezTo>
                  <a:cubicBezTo>
                    <a:pt x="429" y="317"/>
                    <a:pt x="429" y="317"/>
                    <a:pt x="429" y="317"/>
                  </a:cubicBezTo>
                  <a:cubicBezTo>
                    <a:pt x="428" y="307"/>
                    <a:pt x="424" y="299"/>
                    <a:pt x="418" y="297"/>
                  </a:cubicBezTo>
                  <a:cubicBezTo>
                    <a:pt x="413" y="296"/>
                    <a:pt x="409" y="298"/>
                    <a:pt x="404" y="302"/>
                  </a:cubicBezTo>
                  <a:cubicBezTo>
                    <a:pt x="404" y="302"/>
                    <a:pt x="404" y="302"/>
                    <a:pt x="404" y="302"/>
                  </a:cubicBezTo>
                  <a:cubicBezTo>
                    <a:pt x="395" y="311"/>
                    <a:pt x="383" y="316"/>
                    <a:pt x="370" y="316"/>
                  </a:cubicBezTo>
                  <a:cubicBezTo>
                    <a:pt x="344" y="316"/>
                    <a:pt x="322" y="295"/>
                    <a:pt x="322" y="268"/>
                  </a:cubicBezTo>
                  <a:cubicBezTo>
                    <a:pt x="322" y="241"/>
                    <a:pt x="344" y="219"/>
                    <a:pt x="370" y="219"/>
                  </a:cubicBezTo>
                  <a:cubicBezTo>
                    <a:pt x="383" y="219"/>
                    <a:pt x="395" y="225"/>
                    <a:pt x="404" y="234"/>
                  </a:cubicBezTo>
                  <a:cubicBezTo>
                    <a:pt x="404" y="234"/>
                    <a:pt x="404" y="234"/>
                    <a:pt x="404" y="234"/>
                  </a:cubicBezTo>
                  <a:cubicBezTo>
                    <a:pt x="409" y="238"/>
                    <a:pt x="413" y="240"/>
                    <a:pt x="418" y="239"/>
                  </a:cubicBezTo>
                  <a:cubicBezTo>
                    <a:pt x="424" y="237"/>
                    <a:pt x="428" y="229"/>
                    <a:pt x="429" y="219"/>
                  </a:cubicBezTo>
                  <a:cubicBezTo>
                    <a:pt x="429" y="140"/>
                    <a:pt x="429" y="140"/>
                    <a:pt x="429" y="140"/>
                  </a:cubicBezTo>
                  <a:cubicBezTo>
                    <a:pt x="429" y="140"/>
                    <a:pt x="429" y="140"/>
                    <a:pt x="429" y="140"/>
                  </a:cubicBezTo>
                  <a:cubicBezTo>
                    <a:pt x="429" y="108"/>
                    <a:pt x="429" y="108"/>
                    <a:pt x="429" y="108"/>
                  </a:cubicBezTo>
                </a:path>
              </a:pathLst>
            </a:custGeom>
            <a:gradFill>
              <a:gsLst>
                <a:gs pos="0">
                  <a:schemeClr val="bg1"/>
                </a:gs>
                <a:gs pos="50000">
                  <a:srgbClr val="C0C0C0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7"/>
            <p:cNvSpPr>
              <a:spLocks/>
            </p:cNvSpPr>
            <p:nvPr/>
          </p:nvSpPr>
          <p:spPr bwMode="auto">
            <a:xfrm>
              <a:off x="4348163" y="2362200"/>
              <a:ext cx="1604963" cy="1033463"/>
            </a:xfrm>
            <a:custGeom>
              <a:avLst/>
              <a:gdLst/>
              <a:ahLst/>
              <a:cxnLst>
                <a:cxn ang="0">
                  <a:pos x="230" y="37"/>
                </a:cxn>
                <a:cxn ang="0">
                  <a:pos x="250" y="82"/>
                </a:cxn>
                <a:cxn ang="0">
                  <a:pos x="250" y="82"/>
                </a:cxn>
                <a:cxn ang="0">
                  <a:pos x="108" y="108"/>
                </a:cxn>
                <a:cxn ang="0">
                  <a:pos x="108" y="230"/>
                </a:cxn>
                <a:cxn ang="0">
                  <a:pos x="82" y="249"/>
                </a:cxn>
                <a:cxn ang="0">
                  <a:pos x="68" y="246"/>
                </a:cxn>
                <a:cxn ang="0">
                  <a:pos x="36" y="229"/>
                </a:cxn>
                <a:cxn ang="0">
                  <a:pos x="35" y="229"/>
                </a:cxn>
                <a:cxn ang="0">
                  <a:pos x="34" y="229"/>
                </a:cxn>
                <a:cxn ang="0">
                  <a:pos x="33" y="229"/>
                </a:cxn>
                <a:cxn ang="0">
                  <a:pos x="32" y="230"/>
                </a:cxn>
                <a:cxn ang="0">
                  <a:pos x="31" y="230"/>
                </a:cxn>
                <a:cxn ang="0">
                  <a:pos x="31" y="230"/>
                </a:cxn>
                <a:cxn ang="0">
                  <a:pos x="30" y="230"/>
                </a:cxn>
                <a:cxn ang="0">
                  <a:pos x="29" y="230"/>
                </a:cxn>
                <a:cxn ang="0">
                  <a:pos x="28" y="230"/>
                </a:cxn>
                <a:cxn ang="0">
                  <a:pos x="27" y="231"/>
                </a:cxn>
                <a:cxn ang="0">
                  <a:pos x="149" y="276"/>
                </a:cxn>
                <a:cxn ang="0">
                  <a:pos x="321" y="269"/>
                </a:cxn>
                <a:cxn ang="0">
                  <a:pos x="321" y="268"/>
                </a:cxn>
                <a:cxn ang="0">
                  <a:pos x="321" y="263"/>
                </a:cxn>
                <a:cxn ang="0">
                  <a:pos x="322" y="262"/>
                </a:cxn>
                <a:cxn ang="0">
                  <a:pos x="322" y="259"/>
                </a:cxn>
                <a:cxn ang="0">
                  <a:pos x="322" y="258"/>
                </a:cxn>
                <a:cxn ang="0">
                  <a:pos x="369" y="219"/>
                </a:cxn>
                <a:cxn ang="0">
                  <a:pos x="403" y="234"/>
                </a:cxn>
                <a:cxn ang="0">
                  <a:pos x="417" y="239"/>
                </a:cxn>
                <a:cxn ang="0">
                  <a:pos x="428" y="219"/>
                </a:cxn>
                <a:cxn ang="0">
                  <a:pos x="428" y="140"/>
                </a:cxn>
                <a:cxn ang="0">
                  <a:pos x="428" y="108"/>
                </a:cxn>
                <a:cxn ang="0">
                  <a:pos x="306" y="108"/>
                </a:cxn>
                <a:cxn ang="0">
                  <a:pos x="287" y="82"/>
                </a:cxn>
                <a:cxn ang="0">
                  <a:pos x="290" y="68"/>
                </a:cxn>
                <a:cxn ang="0">
                  <a:pos x="268" y="0"/>
                </a:cxn>
              </a:cxnLst>
              <a:rect l="0" t="0" r="r" b="b"/>
              <a:pathLst>
                <a:path w="428" h="276">
                  <a:moveTo>
                    <a:pt x="268" y="0"/>
                  </a:moveTo>
                  <a:cubicBezTo>
                    <a:pt x="247" y="0"/>
                    <a:pt x="230" y="16"/>
                    <a:pt x="230" y="37"/>
                  </a:cubicBezTo>
                  <a:cubicBezTo>
                    <a:pt x="230" y="50"/>
                    <a:pt x="237" y="62"/>
                    <a:pt x="248" y="69"/>
                  </a:cubicBezTo>
                  <a:cubicBezTo>
                    <a:pt x="249" y="73"/>
                    <a:pt x="250" y="77"/>
                    <a:pt x="250" y="82"/>
                  </a:cubicBezTo>
                  <a:cubicBezTo>
                    <a:pt x="250" y="82"/>
                    <a:pt x="250" y="82"/>
                    <a:pt x="250" y="82"/>
                  </a:cubicBezTo>
                  <a:cubicBezTo>
                    <a:pt x="250" y="82"/>
                    <a:pt x="250" y="82"/>
                    <a:pt x="250" y="82"/>
                  </a:cubicBezTo>
                  <a:cubicBezTo>
                    <a:pt x="250" y="95"/>
                    <a:pt x="243" y="103"/>
                    <a:pt x="231" y="108"/>
                  </a:cubicBezTo>
                  <a:cubicBezTo>
                    <a:pt x="108" y="108"/>
                    <a:pt x="108" y="108"/>
                    <a:pt x="108" y="108"/>
                  </a:cubicBezTo>
                  <a:cubicBezTo>
                    <a:pt x="108" y="230"/>
                    <a:pt x="108" y="230"/>
                    <a:pt x="108" y="230"/>
                  </a:cubicBezTo>
                  <a:cubicBezTo>
                    <a:pt x="108" y="230"/>
                    <a:pt x="108" y="230"/>
                    <a:pt x="108" y="230"/>
                  </a:cubicBezTo>
                  <a:cubicBezTo>
                    <a:pt x="103" y="241"/>
                    <a:pt x="95" y="249"/>
                    <a:pt x="82" y="249"/>
                  </a:cubicBezTo>
                  <a:cubicBezTo>
                    <a:pt x="82" y="249"/>
                    <a:pt x="82" y="249"/>
                    <a:pt x="82" y="249"/>
                  </a:cubicBezTo>
                  <a:cubicBezTo>
                    <a:pt x="77" y="249"/>
                    <a:pt x="72" y="248"/>
                    <a:pt x="68" y="246"/>
                  </a:cubicBezTo>
                  <a:cubicBezTo>
                    <a:pt x="68" y="246"/>
                    <a:pt x="68" y="246"/>
                    <a:pt x="68" y="246"/>
                  </a:cubicBezTo>
                  <a:cubicBezTo>
                    <a:pt x="61" y="236"/>
                    <a:pt x="50" y="229"/>
                    <a:pt x="37" y="229"/>
                  </a:cubicBezTo>
                  <a:cubicBezTo>
                    <a:pt x="37" y="229"/>
                    <a:pt x="36" y="229"/>
                    <a:pt x="36" y="229"/>
                  </a:cubicBezTo>
                  <a:cubicBezTo>
                    <a:pt x="36" y="229"/>
                    <a:pt x="36" y="229"/>
                    <a:pt x="36" y="229"/>
                  </a:cubicBezTo>
                  <a:cubicBezTo>
                    <a:pt x="35" y="229"/>
                    <a:pt x="35" y="229"/>
                    <a:pt x="35" y="229"/>
                  </a:cubicBezTo>
                  <a:cubicBezTo>
                    <a:pt x="35" y="229"/>
                    <a:pt x="35" y="229"/>
                    <a:pt x="35" y="229"/>
                  </a:cubicBezTo>
                  <a:cubicBezTo>
                    <a:pt x="34" y="229"/>
                    <a:pt x="34" y="229"/>
                    <a:pt x="34" y="229"/>
                  </a:cubicBezTo>
                  <a:cubicBezTo>
                    <a:pt x="34" y="229"/>
                    <a:pt x="34" y="229"/>
                    <a:pt x="34" y="229"/>
                  </a:cubicBezTo>
                  <a:cubicBezTo>
                    <a:pt x="34" y="229"/>
                    <a:pt x="33" y="229"/>
                    <a:pt x="33" y="229"/>
                  </a:cubicBezTo>
                  <a:cubicBezTo>
                    <a:pt x="33" y="229"/>
                    <a:pt x="33" y="229"/>
                    <a:pt x="33" y="229"/>
                  </a:cubicBezTo>
                  <a:cubicBezTo>
                    <a:pt x="33" y="229"/>
                    <a:pt x="32" y="230"/>
                    <a:pt x="32" y="230"/>
                  </a:cubicBezTo>
                  <a:cubicBezTo>
                    <a:pt x="32" y="230"/>
                    <a:pt x="32" y="230"/>
                    <a:pt x="32" y="230"/>
                  </a:cubicBezTo>
                  <a:cubicBezTo>
                    <a:pt x="32" y="230"/>
                    <a:pt x="32" y="230"/>
                    <a:pt x="31" y="230"/>
                  </a:cubicBezTo>
                  <a:cubicBezTo>
                    <a:pt x="31" y="230"/>
                    <a:pt x="31" y="230"/>
                    <a:pt x="31" y="230"/>
                  </a:cubicBezTo>
                  <a:cubicBezTo>
                    <a:pt x="31" y="230"/>
                    <a:pt x="31" y="230"/>
                    <a:pt x="31" y="230"/>
                  </a:cubicBezTo>
                  <a:cubicBezTo>
                    <a:pt x="30" y="230"/>
                    <a:pt x="30" y="230"/>
                    <a:pt x="30" y="230"/>
                  </a:cubicBezTo>
                  <a:cubicBezTo>
                    <a:pt x="30" y="230"/>
                    <a:pt x="30" y="230"/>
                    <a:pt x="30" y="230"/>
                  </a:cubicBezTo>
                  <a:cubicBezTo>
                    <a:pt x="29" y="230"/>
                    <a:pt x="29" y="230"/>
                    <a:pt x="29" y="230"/>
                  </a:cubicBezTo>
                  <a:cubicBezTo>
                    <a:pt x="29" y="230"/>
                    <a:pt x="29" y="230"/>
                    <a:pt x="29" y="230"/>
                  </a:cubicBezTo>
                  <a:cubicBezTo>
                    <a:pt x="29" y="230"/>
                    <a:pt x="28" y="230"/>
                    <a:pt x="28" y="230"/>
                  </a:cubicBezTo>
                  <a:cubicBezTo>
                    <a:pt x="28" y="230"/>
                    <a:pt x="28" y="230"/>
                    <a:pt x="28" y="230"/>
                  </a:cubicBezTo>
                  <a:cubicBezTo>
                    <a:pt x="28" y="230"/>
                    <a:pt x="28" y="230"/>
                    <a:pt x="27" y="231"/>
                  </a:cubicBezTo>
                  <a:cubicBezTo>
                    <a:pt x="27" y="231"/>
                    <a:pt x="27" y="231"/>
                    <a:pt x="27" y="231"/>
                  </a:cubicBezTo>
                  <a:cubicBezTo>
                    <a:pt x="13" y="235"/>
                    <a:pt x="1" y="247"/>
                    <a:pt x="0" y="263"/>
                  </a:cubicBezTo>
                  <a:cubicBezTo>
                    <a:pt x="52" y="269"/>
                    <a:pt x="108" y="275"/>
                    <a:pt x="149" y="276"/>
                  </a:cubicBezTo>
                  <a:cubicBezTo>
                    <a:pt x="158" y="276"/>
                    <a:pt x="166" y="276"/>
                    <a:pt x="174" y="276"/>
                  </a:cubicBezTo>
                  <a:cubicBezTo>
                    <a:pt x="222" y="276"/>
                    <a:pt x="272" y="273"/>
                    <a:pt x="321" y="269"/>
                  </a:cubicBezTo>
                  <a:cubicBezTo>
                    <a:pt x="321" y="268"/>
                    <a:pt x="321" y="268"/>
                    <a:pt x="321" y="268"/>
                  </a:cubicBezTo>
                  <a:cubicBezTo>
                    <a:pt x="321" y="268"/>
                    <a:pt x="321" y="268"/>
                    <a:pt x="321" y="268"/>
                  </a:cubicBezTo>
                  <a:cubicBezTo>
                    <a:pt x="321" y="267"/>
                    <a:pt x="321" y="265"/>
                    <a:pt x="321" y="264"/>
                  </a:cubicBezTo>
                  <a:cubicBezTo>
                    <a:pt x="321" y="264"/>
                    <a:pt x="321" y="264"/>
                    <a:pt x="321" y="263"/>
                  </a:cubicBezTo>
                  <a:cubicBezTo>
                    <a:pt x="321" y="263"/>
                    <a:pt x="321" y="263"/>
                    <a:pt x="321" y="263"/>
                  </a:cubicBezTo>
                  <a:cubicBezTo>
                    <a:pt x="321" y="263"/>
                    <a:pt x="322" y="262"/>
                    <a:pt x="322" y="262"/>
                  </a:cubicBezTo>
                  <a:cubicBezTo>
                    <a:pt x="322" y="262"/>
                    <a:pt x="322" y="262"/>
                    <a:pt x="322" y="262"/>
                  </a:cubicBezTo>
                  <a:cubicBezTo>
                    <a:pt x="322" y="261"/>
                    <a:pt x="322" y="260"/>
                    <a:pt x="322" y="259"/>
                  </a:cubicBezTo>
                  <a:cubicBezTo>
                    <a:pt x="322" y="259"/>
                    <a:pt x="322" y="259"/>
                    <a:pt x="322" y="259"/>
                  </a:cubicBezTo>
                  <a:cubicBezTo>
                    <a:pt x="322" y="259"/>
                    <a:pt x="322" y="259"/>
                    <a:pt x="322" y="258"/>
                  </a:cubicBezTo>
                  <a:cubicBezTo>
                    <a:pt x="322" y="258"/>
                    <a:pt x="322" y="258"/>
                    <a:pt x="322" y="258"/>
                  </a:cubicBezTo>
                  <a:cubicBezTo>
                    <a:pt x="327" y="236"/>
                    <a:pt x="346" y="219"/>
                    <a:pt x="369" y="219"/>
                  </a:cubicBezTo>
                  <a:cubicBezTo>
                    <a:pt x="382" y="219"/>
                    <a:pt x="394" y="225"/>
                    <a:pt x="403" y="234"/>
                  </a:cubicBezTo>
                  <a:cubicBezTo>
                    <a:pt x="403" y="234"/>
                    <a:pt x="403" y="234"/>
                    <a:pt x="403" y="234"/>
                  </a:cubicBezTo>
                  <a:cubicBezTo>
                    <a:pt x="407" y="237"/>
                    <a:pt x="411" y="239"/>
                    <a:pt x="414" y="239"/>
                  </a:cubicBezTo>
                  <a:cubicBezTo>
                    <a:pt x="415" y="239"/>
                    <a:pt x="416" y="239"/>
                    <a:pt x="417" y="239"/>
                  </a:cubicBezTo>
                  <a:cubicBezTo>
                    <a:pt x="417" y="239"/>
                    <a:pt x="417" y="239"/>
                    <a:pt x="417" y="239"/>
                  </a:cubicBezTo>
                  <a:cubicBezTo>
                    <a:pt x="423" y="237"/>
                    <a:pt x="427" y="229"/>
                    <a:pt x="428" y="219"/>
                  </a:cubicBezTo>
                  <a:cubicBezTo>
                    <a:pt x="428" y="140"/>
                    <a:pt x="428" y="140"/>
                    <a:pt x="428" y="140"/>
                  </a:cubicBezTo>
                  <a:cubicBezTo>
                    <a:pt x="428" y="140"/>
                    <a:pt x="428" y="140"/>
                    <a:pt x="428" y="140"/>
                  </a:cubicBezTo>
                  <a:cubicBezTo>
                    <a:pt x="428" y="108"/>
                    <a:pt x="428" y="108"/>
                    <a:pt x="428" y="108"/>
                  </a:cubicBezTo>
                  <a:cubicBezTo>
                    <a:pt x="428" y="108"/>
                    <a:pt x="428" y="108"/>
                    <a:pt x="428" y="108"/>
                  </a:cubicBezTo>
                  <a:cubicBezTo>
                    <a:pt x="428" y="108"/>
                    <a:pt x="428" y="108"/>
                    <a:pt x="428" y="108"/>
                  </a:cubicBezTo>
                  <a:cubicBezTo>
                    <a:pt x="306" y="108"/>
                    <a:pt x="306" y="108"/>
                    <a:pt x="306" y="108"/>
                  </a:cubicBezTo>
                  <a:cubicBezTo>
                    <a:pt x="294" y="103"/>
                    <a:pt x="287" y="95"/>
                    <a:pt x="287" y="82"/>
                  </a:cubicBezTo>
                  <a:cubicBezTo>
                    <a:pt x="287" y="82"/>
                    <a:pt x="287" y="82"/>
                    <a:pt x="287" y="82"/>
                  </a:cubicBezTo>
                  <a:cubicBezTo>
                    <a:pt x="287" y="82"/>
                    <a:pt x="287" y="82"/>
                    <a:pt x="287" y="82"/>
                  </a:cubicBezTo>
                  <a:cubicBezTo>
                    <a:pt x="287" y="77"/>
                    <a:pt x="288" y="73"/>
                    <a:pt x="290" y="68"/>
                  </a:cubicBezTo>
                  <a:cubicBezTo>
                    <a:pt x="300" y="62"/>
                    <a:pt x="307" y="50"/>
                    <a:pt x="307" y="37"/>
                  </a:cubicBezTo>
                  <a:cubicBezTo>
                    <a:pt x="307" y="16"/>
                    <a:pt x="289" y="0"/>
                    <a:pt x="268" y="0"/>
                  </a:cubicBezTo>
                </a:path>
              </a:pathLst>
            </a:custGeom>
            <a:solidFill>
              <a:srgbClr val="DCDCD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" name="Group 18"/>
          <p:cNvGrpSpPr/>
          <p:nvPr/>
        </p:nvGrpSpPr>
        <p:grpSpPr>
          <a:xfrm>
            <a:off x="5708198" y="3200400"/>
            <a:ext cx="2008401" cy="2000477"/>
            <a:chOff x="4343400" y="2362200"/>
            <a:chExt cx="1609726" cy="1603375"/>
          </a:xfrm>
          <a:effectLst>
            <a:outerShdw blurRad="50800" dist="38100" dir="2700000" sx="15000" sy="15000" algn="tl" rotWithShape="0">
              <a:prstClr val="black">
                <a:alpha val="0"/>
              </a:prstClr>
            </a:outerShdw>
            <a:reflection blurRad="6350" stA="52000" endA="300" endPos="35000" dir="5400000" sy="-100000" algn="bl" rotWithShape="0"/>
          </a:effectLst>
        </p:grpSpPr>
        <p:sp>
          <p:nvSpPr>
            <p:cNvPr id="23" name="Freeform 27"/>
            <p:cNvSpPr>
              <a:spLocks/>
            </p:cNvSpPr>
            <p:nvPr/>
          </p:nvSpPr>
          <p:spPr bwMode="auto">
            <a:xfrm>
              <a:off x="4752976" y="2767014"/>
              <a:ext cx="1199358" cy="1196976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108" y="318"/>
                </a:cxn>
                <a:cxn ang="0">
                  <a:pos x="128" y="307"/>
                </a:cxn>
                <a:cxn ang="0">
                  <a:pos x="123" y="293"/>
                </a:cxn>
                <a:cxn ang="0">
                  <a:pos x="123" y="293"/>
                </a:cxn>
                <a:cxn ang="0">
                  <a:pos x="109" y="259"/>
                </a:cxn>
                <a:cxn ang="0">
                  <a:pos x="158" y="211"/>
                </a:cxn>
                <a:cxn ang="0">
                  <a:pos x="206" y="259"/>
                </a:cxn>
                <a:cxn ang="0">
                  <a:pos x="192" y="293"/>
                </a:cxn>
                <a:cxn ang="0">
                  <a:pos x="192" y="293"/>
                </a:cxn>
                <a:cxn ang="0">
                  <a:pos x="187" y="307"/>
                </a:cxn>
                <a:cxn ang="0">
                  <a:pos x="208" y="318"/>
                </a:cxn>
                <a:cxn ang="0">
                  <a:pos x="318" y="318"/>
                </a:cxn>
                <a:cxn ang="0">
                  <a:pos x="318" y="207"/>
                </a:cxn>
                <a:cxn ang="0">
                  <a:pos x="307" y="187"/>
                </a:cxn>
                <a:cxn ang="0">
                  <a:pos x="293" y="192"/>
                </a:cxn>
                <a:cxn ang="0">
                  <a:pos x="293" y="192"/>
                </a:cxn>
                <a:cxn ang="0">
                  <a:pos x="259" y="206"/>
                </a:cxn>
                <a:cxn ang="0">
                  <a:pos x="211" y="158"/>
                </a:cxn>
                <a:cxn ang="0">
                  <a:pos x="259" y="109"/>
                </a:cxn>
                <a:cxn ang="0">
                  <a:pos x="293" y="124"/>
                </a:cxn>
                <a:cxn ang="0">
                  <a:pos x="293" y="124"/>
                </a:cxn>
                <a:cxn ang="0">
                  <a:pos x="307" y="129"/>
                </a:cxn>
                <a:cxn ang="0">
                  <a:pos x="318" y="109"/>
                </a:cxn>
                <a:cxn ang="0">
                  <a:pos x="318" y="30"/>
                </a:cxn>
                <a:cxn ang="0">
                  <a:pos x="318" y="0"/>
                </a:cxn>
              </a:cxnLst>
              <a:rect l="0" t="0" r="r" b="b"/>
              <a:pathLst>
                <a:path w="318" h="318">
                  <a:moveTo>
                    <a:pt x="0" y="318"/>
                  </a:moveTo>
                  <a:cubicBezTo>
                    <a:pt x="108" y="318"/>
                    <a:pt x="108" y="318"/>
                    <a:pt x="108" y="318"/>
                  </a:cubicBezTo>
                  <a:cubicBezTo>
                    <a:pt x="118" y="317"/>
                    <a:pt x="126" y="313"/>
                    <a:pt x="128" y="307"/>
                  </a:cubicBezTo>
                  <a:cubicBezTo>
                    <a:pt x="129" y="302"/>
                    <a:pt x="127" y="297"/>
                    <a:pt x="123" y="293"/>
                  </a:cubicBezTo>
                  <a:cubicBezTo>
                    <a:pt x="123" y="293"/>
                    <a:pt x="123" y="293"/>
                    <a:pt x="123" y="293"/>
                  </a:cubicBezTo>
                  <a:cubicBezTo>
                    <a:pt x="115" y="284"/>
                    <a:pt x="109" y="272"/>
                    <a:pt x="109" y="259"/>
                  </a:cubicBezTo>
                  <a:cubicBezTo>
                    <a:pt x="109" y="233"/>
                    <a:pt x="131" y="211"/>
                    <a:pt x="158" y="211"/>
                  </a:cubicBezTo>
                  <a:cubicBezTo>
                    <a:pt x="184" y="211"/>
                    <a:pt x="206" y="233"/>
                    <a:pt x="206" y="259"/>
                  </a:cubicBezTo>
                  <a:cubicBezTo>
                    <a:pt x="206" y="272"/>
                    <a:pt x="201" y="284"/>
                    <a:pt x="192" y="293"/>
                  </a:cubicBezTo>
                  <a:cubicBezTo>
                    <a:pt x="192" y="293"/>
                    <a:pt x="192" y="293"/>
                    <a:pt x="192" y="293"/>
                  </a:cubicBezTo>
                  <a:cubicBezTo>
                    <a:pt x="188" y="297"/>
                    <a:pt x="186" y="302"/>
                    <a:pt x="187" y="307"/>
                  </a:cubicBezTo>
                  <a:cubicBezTo>
                    <a:pt x="189" y="313"/>
                    <a:pt x="197" y="317"/>
                    <a:pt x="208" y="318"/>
                  </a:cubicBezTo>
                  <a:cubicBezTo>
                    <a:pt x="318" y="318"/>
                    <a:pt x="318" y="318"/>
                    <a:pt x="318" y="318"/>
                  </a:cubicBezTo>
                  <a:cubicBezTo>
                    <a:pt x="318" y="207"/>
                    <a:pt x="318" y="207"/>
                    <a:pt x="318" y="207"/>
                  </a:cubicBezTo>
                  <a:cubicBezTo>
                    <a:pt x="317" y="197"/>
                    <a:pt x="313" y="189"/>
                    <a:pt x="307" y="187"/>
                  </a:cubicBezTo>
                  <a:cubicBezTo>
                    <a:pt x="302" y="186"/>
                    <a:pt x="297" y="188"/>
                    <a:pt x="293" y="192"/>
                  </a:cubicBezTo>
                  <a:cubicBezTo>
                    <a:pt x="293" y="192"/>
                    <a:pt x="293" y="192"/>
                    <a:pt x="293" y="192"/>
                  </a:cubicBezTo>
                  <a:cubicBezTo>
                    <a:pt x="284" y="201"/>
                    <a:pt x="272" y="206"/>
                    <a:pt x="259" y="206"/>
                  </a:cubicBezTo>
                  <a:cubicBezTo>
                    <a:pt x="232" y="206"/>
                    <a:pt x="211" y="185"/>
                    <a:pt x="211" y="158"/>
                  </a:cubicBezTo>
                  <a:cubicBezTo>
                    <a:pt x="211" y="131"/>
                    <a:pt x="232" y="109"/>
                    <a:pt x="259" y="109"/>
                  </a:cubicBezTo>
                  <a:cubicBezTo>
                    <a:pt x="272" y="109"/>
                    <a:pt x="284" y="115"/>
                    <a:pt x="293" y="124"/>
                  </a:cubicBezTo>
                  <a:cubicBezTo>
                    <a:pt x="293" y="124"/>
                    <a:pt x="293" y="124"/>
                    <a:pt x="293" y="124"/>
                  </a:cubicBezTo>
                  <a:cubicBezTo>
                    <a:pt x="297" y="128"/>
                    <a:pt x="302" y="130"/>
                    <a:pt x="307" y="129"/>
                  </a:cubicBezTo>
                  <a:cubicBezTo>
                    <a:pt x="313" y="127"/>
                    <a:pt x="317" y="119"/>
                    <a:pt x="318" y="109"/>
                  </a:cubicBezTo>
                  <a:cubicBezTo>
                    <a:pt x="318" y="30"/>
                    <a:pt x="318" y="30"/>
                    <a:pt x="318" y="30"/>
                  </a:cubicBezTo>
                  <a:cubicBezTo>
                    <a:pt x="318" y="0"/>
                    <a:pt x="318" y="0"/>
                    <a:pt x="318" y="0"/>
                  </a:cubicBezTo>
                </a:path>
              </a:pathLst>
            </a:custGeom>
            <a:solidFill>
              <a:srgbClr val="CCCCCC"/>
            </a:solidFill>
            <a:ln w="5080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3"/>
            <p:cNvSpPr>
              <a:spLocks/>
            </p:cNvSpPr>
            <p:nvPr/>
          </p:nvSpPr>
          <p:spPr bwMode="auto">
            <a:xfrm>
              <a:off x="4343400" y="2362200"/>
              <a:ext cx="1609725" cy="1603375"/>
            </a:xfrm>
            <a:custGeom>
              <a:avLst/>
              <a:gdLst/>
              <a:ahLst/>
              <a:cxnLst>
                <a:cxn ang="0">
                  <a:pos x="429" y="108"/>
                </a:cxn>
                <a:cxn ang="0">
                  <a:pos x="429" y="108"/>
                </a:cxn>
                <a:cxn ang="0">
                  <a:pos x="429" y="108"/>
                </a:cxn>
                <a:cxn ang="0">
                  <a:pos x="307" y="108"/>
                </a:cxn>
                <a:cxn ang="0">
                  <a:pos x="288" y="82"/>
                </a:cxn>
                <a:cxn ang="0">
                  <a:pos x="291" y="68"/>
                </a:cxn>
                <a:cxn ang="0">
                  <a:pos x="308" y="37"/>
                </a:cxn>
                <a:cxn ang="0">
                  <a:pos x="269" y="0"/>
                </a:cxn>
                <a:cxn ang="0">
                  <a:pos x="231" y="37"/>
                </a:cxn>
                <a:cxn ang="0">
                  <a:pos x="249" y="69"/>
                </a:cxn>
                <a:cxn ang="0">
                  <a:pos x="251" y="82"/>
                </a:cxn>
                <a:cxn ang="0">
                  <a:pos x="232" y="108"/>
                </a:cxn>
                <a:cxn ang="0">
                  <a:pos x="109" y="108"/>
                </a:cxn>
                <a:cxn ang="0">
                  <a:pos x="109" y="230"/>
                </a:cxn>
                <a:cxn ang="0">
                  <a:pos x="83" y="249"/>
                </a:cxn>
                <a:cxn ang="0">
                  <a:pos x="69" y="246"/>
                </a:cxn>
                <a:cxn ang="0">
                  <a:pos x="38" y="229"/>
                </a:cxn>
                <a:cxn ang="0">
                  <a:pos x="0" y="268"/>
                </a:cxn>
                <a:cxn ang="0">
                  <a:pos x="38" y="306"/>
                </a:cxn>
                <a:cxn ang="0">
                  <a:pos x="70" y="288"/>
                </a:cxn>
                <a:cxn ang="0">
                  <a:pos x="83" y="286"/>
                </a:cxn>
                <a:cxn ang="0">
                  <a:pos x="109" y="305"/>
                </a:cxn>
                <a:cxn ang="0">
                  <a:pos x="109" y="428"/>
                </a:cxn>
                <a:cxn ang="0">
                  <a:pos x="219" y="428"/>
                </a:cxn>
                <a:cxn ang="0">
                  <a:pos x="240" y="417"/>
                </a:cxn>
                <a:cxn ang="0">
                  <a:pos x="235" y="403"/>
                </a:cxn>
                <a:cxn ang="0">
                  <a:pos x="235" y="403"/>
                </a:cxn>
                <a:cxn ang="0">
                  <a:pos x="220" y="369"/>
                </a:cxn>
                <a:cxn ang="0">
                  <a:pos x="269" y="321"/>
                </a:cxn>
                <a:cxn ang="0">
                  <a:pos x="317" y="369"/>
                </a:cxn>
                <a:cxn ang="0">
                  <a:pos x="303" y="403"/>
                </a:cxn>
                <a:cxn ang="0">
                  <a:pos x="303" y="403"/>
                </a:cxn>
                <a:cxn ang="0">
                  <a:pos x="298" y="417"/>
                </a:cxn>
                <a:cxn ang="0">
                  <a:pos x="319" y="428"/>
                </a:cxn>
                <a:cxn ang="0">
                  <a:pos x="429" y="428"/>
                </a:cxn>
                <a:cxn ang="0">
                  <a:pos x="429" y="317"/>
                </a:cxn>
                <a:cxn ang="0">
                  <a:pos x="418" y="297"/>
                </a:cxn>
                <a:cxn ang="0">
                  <a:pos x="404" y="302"/>
                </a:cxn>
                <a:cxn ang="0">
                  <a:pos x="404" y="302"/>
                </a:cxn>
                <a:cxn ang="0">
                  <a:pos x="370" y="316"/>
                </a:cxn>
                <a:cxn ang="0">
                  <a:pos x="322" y="268"/>
                </a:cxn>
                <a:cxn ang="0">
                  <a:pos x="370" y="219"/>
                </a:cxn>
                <a:cxn ang="0">
                  <a:pos x="404" y="234"/>
                </a:cxn>
                <a:cxn ang="0">
                  <a:pos x="404" y="234"/>
                </a:cxn>
                <a:cxn ang="0">
                  <a:pos x="418" y="239"/>
                </a:cxn>
                <a:cxn ang="0">
                  <a:pos x="429" y="219"/>
                </a:cxn>
                <a:cxn ang="0">
                  <a:pos x="429" y="140"/>
                </a:cxn>
                <a:cxn ang="0">
                  <a:pos x="429" y="140"/>
                </a:cxn>
                <a:cxn ang="0">
                  <a:pos x="429" y="108"/>
                </a:cxn>
              </a:cxnLst>
              <a:rect l="0" t="0" r="r" b="b"/>
              <a:pathLst>
                <a:path w="429" h="428">
                  <a:moveTo>
                    <a:pt x="429" y="108"/>
                  </a:moveTo>
                  <a:cubicBezTo>
                    <a:pt x="429" y="108"/>
                    <a:pt x="429" y="108"/>
                    <a:pt x="429" y="108"/>
                  </a:cubicBezTo>
                  <a:cubicBezTo>
                    <a:pt x="429" y="108"/>
                    <a:pt x="429" y="108"/>
                    <a:pt x="429" y="108"/>
                  </a:cubicBezTo>
                  <a:cubicBezTo>
                    <a:pt x="307" y="108"/>
                    <a:pt x="307" y="108"/>
                    <a:pt x="307" y="108"/>
                  </a:cubicBezTo>
                  <a:cubicBezTo>
                    <a:pt x="295" y="103"/>
                    <a:pt x="288" y="95"/>
                    <a:pt x="288" y="82"/>
                  </a:cubicBezTo>
                  <a:cubicBezTo>
                    <a:pt x="288" y="77"/>
                    <a:pt x="289" y="73"/>
                    <a:pt x="291" y="68"/>
                  </a:cubicBezTo>
                  <a:cubicBezTo>
                    <a:pt x="301" y="62"/>
                    <a:pt x="308" y="50"/>
                    <a:pt x="308" y="37"/>
                  </a:cubicBezTo>
                  <a:cubicBezTo>
                    <a:pt x="308" y="16"/>
                    <a:pt x="290" y="0"/>
                    <a:pt x="269" y="0"/>
                  </a:cubicBezTo>
                  <a:cubicBezTo>
                    <a:pt x="248" y="0"/>
                    <a:pt x="231" y="16"/>
                    <a:pt x="231" y="37"/>
                  </a:cubicBezTo>
                  <a:cubicBezTo>
                    <a:pt x="231" y="50"/>
                    <a:pt x="238" y="62"/>
                    <a:pt x="249" y="69"/>
                  </a:cubicBezTo>
                  <a:cubicBezTo>
                    <a:pt x="250" y="73"/>
                    <a:pt x="251" y="77"/>
                    <a:pt x="251" y="82"/>
                  </a:cubicBezTo>
                  <a:cubicBezTo>
                    <a:pt x="251" y="95"/>
                    <a:pt x="244" y="103"/>
                    <a:pt x="232" y="108"/>
                  </a:cubicBezTo>
                  <a:cubicBezTo>
                    <a:pt x="109" y="108"/>
                    <a:pt x="109" y="108"/>
                    <a:pt x="109" y="108"/>
                  </a:cubicBezTo>
                  <a:cubicBezTo>
                    <a:pt x="109" y="230"/>
                    <a:pt x="109" y="230"/>
                    <a:pt x="109" y="230"/>
                  </a:cubicBezTo>
                  <a:cubicBezTo>
                    <a:pt x="104" y="241"/>
                    <a:pt x="96" y="249"/>
                    <a:pt x="83" y="249"/>
                  </a:cubicBezTo>
                  <a:cubicBezTo>
                    <a:pt x="78" y="249"/>
                    <a:pt x="73" y="248"/>
                    <a:pt x="69" y="246"/>
                  </a:cubicBezTo>
                  <a:cubicBezTo>
                    <a:pt x="62" y="236"/>
                    <a:pt x="51" y="229"/>
                    <a:pt x="38" y="229"/>
                  </a:cubicBezTo>
                  <a:cubicBezTo>
                    <a:pt x="17" y="229"/>
                    <a:pt x="0" y="246"/>
                    <a:pt x="0" y="268"/>
                  </a:cubicBezTo>
                  <a:cubicBezTo>
                    <a:pt x="0" y="289"/>
                    <a:pt x="17" y="306"/>
                    <a:pt x="38" y="306"/>
                  </a:cubicBezTo>
                  <a:cubicBezTo>
                    <a:pt x="51" y="306"/>
                    <a:pt x="63" y="299"/>
                    <a:pt x="70" y="288"/>
                  </a:cubicBezTo>
                  <a:cubicBezTo>
                    <a:pt x="74" y="287"/>
                    <a:pt x="78" y="286"/>
                    <a:pt x="83" y="286"/>
                  </a:cubicBezTo>
                  <a:cubicBezTo>
                    <a:pt x="96" y="286"/>
                    <a:pt x="104" y="294"/>
                    <a:pt x="109" y="305"/>
                  </a:cubicBezTo>
                  <a:cubicBezTo>
                    <a:pt x="109" y="428"/>
                    <a:pt x="109" y="428"/>
                    <a:pt x="109" y="428"/>
                  </a:cubicBezTo>
                  <a:cubicBezTo>
                    <a:pt x="219" y="428"/>
                    <a:pt x="219" y="428"/>
                    <a:pt x="219" y="428"/>
                  </a:cubicBezTo>
                  <a:cubicBezTo>
                    <a:pt x="230" y="427"/>
                    <a:pt x="238" y="423"/>
                    <a:pt x="240" y="417"/>
                  </a:cubicBezTo>
                  <a:cubicBezTo>
                    <a:pt x="241" y="412"/>
                    <a:pt x="239" y="407"/>
                    <a:pt x="235" y="403"/>
                  </a:cubicBezTo>
                  <a:cubicBezTo>
                    <a:pt x="235" y="403"/>
                    <a:pt x="235" y="403"/>
                    <a:pt x="235" y="403"/>
                  </a:cubicBezTo>
                  <a:cubicBezTo>
                    <a:pt x="226" y="394"/>
                    <a:pt x="220" y="382"/>
                    <a:pt x="220" y="369"/>
                  </a:cubicBezTo>
                  <a:cubicBezTo>
                    <a:pt x="220" y="343"/>
                    <a:pt x="242" y="321"/>
                    <a:pt x="269" y="321"/>
                  </a:cubicBezTo>
                  <a:cubicBezTo>
                    <a:pt x="296" y="321"/>
                    <a:pt x="317" y="343"/>
                    <a:pt x="317" y="369"/>
                  </a:cubicBezTo>
                  <a:cubicBezTo>
                    <a:pt x="317" y="382"/>
                    <a:pt x="312" y="394"/>
                    <a:pt x="303" y="403"/>
                  </a:cubicBezTo>
                  <a:cubicBezTo>
                    <a:pt x="303" y="403"/>
                    <a:pt x="303" y="403"/>
                    <a:pt x="303" y="403"/>
                  </a:cubicBezTo>
                  <a:cubicBezTo>
                    <a:pt x="299" y="407"/>
                    <a:pt x="297" y="412"/>
                    <a:pt x="298" y="417"/>
                  </a:cubicBezTo>
                  <a:cubicBezTo>
                    <a:pt x="300" y="423"/>
                    <a:pt x="308" y="427"/>
                    <a:pt x="319" y="428"/>
                  </a:cubicBezTo>
                  <a:cubicBezTo>
                    <a:pt x="429" y="428"/>
                    <a:pt x="429" y="428"/>
                    <a:pt x="429" y="428"/>
                  </a:cubicBezTo>
                  <a:cubicBezTo>
                    <a:pt x="429" y="317"/>
                    <a:pt x="429" y="317"/>
                    <a:pt x="429" y="317"/>
                  </a:cubicBezTo>
                  <a:cubicBezTo>
                    <a:pt x="428" y="307"/>
                    <a:pt x="424" y="299"/>
                    <a:pt x="418" y="297"/>
                  </a:cubicBezTo>
                  <a:cubicBezTo>
                    <a:pt x="413" y="296"/>
                    <a:pt x="409" y="298"/>
                    <a:pt x="404" y="302"/>
                  </a:cubicBezTo>
                  <a:cubicBezTo>
                    <a:pt x="404" y="302"/>
                    <a:pt x="404" y="302"/>
                    <a:pt x="404" y="302"/>
                  </a:cubicBezTo>
                  <a:cubicBezTo>
                    <a:pt x="395" y="311"/>
                    <a:pt x="383" y="316"/>
                    <a:pt x="370" y="316"/>
                  </a:cubicBezTo>
                  <a:cubicBezTo>
                    <a:pt x="344" y="316"/>
                    <a:pt x="322" y="295"/>
                    <a:pt x="322" y="268"/>
                  </a:cubicBezTo>
                  <a:cubicBezTo>
                    <a:pt x="322" y="241"/>
                    <a:pt x="344" y="219"/>
                    <a:pt x="370" y="219"/>
                  </a:cubicBezTo>
                  <a:cubicBezTo>
                    <a:pt x="383" y="219"/>
                    <a:pt x="395" y="225"/>
                    <a:pt x="404" y="234"/>
                  </a:cubicBezTo>
                  <a:cubicBezTo>
                    <a:pt x="404" y="234"/>
                    <a:pt x="404" y="234"/>
                    <a:pt x="404" y="234"/>
                  </a:cubicBezTo>
                  <a:cubicBezTo>
                    <a:pt x="409" y="238"/>
                    <a:pt x="413" y="240"/>
                    <a:pt x="418" y="239"/>
                  </a:cubicBezTo>
                  <a:cubicBezTo>
                    <a:pt x="424" y="237"/>
                    <a:pt x="428" y="229"/>
                    <a:pt x="429" y="219"/>
                  </a:cubicBezTo>
                  <a:cubicBezTo>
                    <a:pt x="429" y="140"/>
                    <a:pt x="429" y="140"/>
                    <a:pt x="429" y="140"/>
                  </a:cubicBezTo>
                  <a:cubicBezTo>
                    <a:pt x="429" y="140"/>
                    <a:pt x="429" y="140"/>
                    <a:pt x="429" y="140"/>
                  </a:cubicBezTo>
                  <a:cubicBezTo>
                    <a:pt x="429" y="108"/>
                    <a:pt x="429" y="108"/>
                    <a:pt x="429" y="108"/>
                  </a:cubicBezTo>
                </a:path>
              </a:pathLst>
            </a:custGeom>
            <a:gradFill>
              <a:gsLst>
                <a:gs pos="0">
                  <a:schemeClr val="bg1"/>
                </a:gs>
                <a:gs pos="50000">
                  <a:srgbClr val="C0C0C0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/>
            <p:cNvSpPr>
              <a:spLocks/>
            </p:cNvSpPr>
            <p:nvPr/>
          </p:nvSpPr>
          <p:spPr bwMode="auto">
            <a:xfrm>
              <a:off x="4348163" y="2362200"/>
              <a:ext cx="1604963" cy="1033463"/>
            </a:xfrm>
            <a:custGeom>
              <a:avLst/>
              <a:gdLst/>
              <a:ahLst/>
              <a:cxnLst>
                <a:cxn ang="0">
                  <a:pos x="230" y="37"/>
                </a:cxn>
                <a:cxn ang="0">
                  <a:pos x="250" y="82"/>
                </a:cxn>
                <a:cxn ang="0">
                  <a:pos x="250" y="82"/>
                </a:cxn>
                <a:cxn ang="0">
                  <a:pos x="108" y="108"/>
                </a:cxn>
                <a:cxn ang="0">
                  <a:pos x="108" y="230"/>
                </a:cxn>
                <a:cxn ang="0">
                  <a:pos x="82" y="249"/>
                </a:cxn>
                <a:cxn ang="0">
                  <a:pos x="68" y="246"/>
                </a:cxn>
                <a:cxn ang="0">
                  <a:pos x="36" y="229"/>
                </a:cxn>
                <a:cxn ang="0">
                  <a:pos x="35" y="229"/>
                </a:cxn>
                <a:cxn ang="0">
                  <a:pos x="34" y="229"/>
                </a:cxn>
                <a:cxn ang="0">
                  <a:pos x="33" y="229"/>
                </a:cxn>
                <a:cxn ang="0">
                  <a:pos x="32" y="230"/>
                </a:cxn>
                <a:cxn ang="0">
                  <a:pos x="31" y="230"/>
                </a:cxn>
                <a:cxn ang="0">
                  <a:pos x="31" y="230"/>
                </a:cxn>
                <a:cxn ang="0">
                  <a:pos x="30" y="230"/>
                </a:cxn>
                <a:cxn ang="0">
                  <a:pos x="29" y="230"/>
                </a:cxn>
                <a:cxn ang="0">
                  <a:pos x="28" y="230"/>
                </a:cxn>
                <a:cxn ang="0">
                  <a:pos x="27" y="231"/>
                </a:cxn>
                <a:cxn ang="0">
                  <a:pos x="149" y="276"/>
                </a:cxn>
                <a:cxn ang="0">
                  <a:pos x="321" y="269"/>
                </a:cxn>
                <a:cxn ang="0">
                  <a:pos x="321" y="268"/>
                </a:cxn>
                <a:cxn ang="0">
                  <a:pos x="321" y="263"/>
                </a:cxn>
                <a:cxn ang="0">
                  <a:pos x="322" y="262"/>
                </a:cxn>
                <a:cxn ang="0">
                  <a:pos x="322" y="259"/>
                </a:cxn>
                <a:cxn ang="0">
                  <a:pos x="322" y="258"/>
                </a:cxn>
                <a:cxn ang="0">
                  <a:pos x="369" y="219"/>
                </a:cxn>
                <a:cxn ang="0">
                  <a:pos x="403" y="234"/>
                </a:cxn>
                <a:cxn ang="0">
                  <a:pos x="417" y="239"/>
                </a:cxn>
                <a:cxn ang="0">
                  <a:pos x="428" y="219"/>
                </a:cxn>
                <a:cxn ang="0">
                  <a:pos x="428" y="140"/>
                </a:cxn>
                <a:cxn ang="0">
                  <a:pos x="428" y="108"/>
                </a:cxn>
                <a:cxn ang="0">
                  <a:pos x="306" y="108"/>
                </a:cxn>
                <a:cxn ang="0">
                  <a:pos x="287" y="82"/>
                </a:cxn>
                <a:cxn ang="0">
                  <a:pos x="290" y="68"/>
                </a:cxn>
                <a:cxn ang="0">
                  <a:pos x="268" y="0"/>
                </a:cxn>
              </a:cxnLst>
              <a:rect l="0" t="0" r="r" b="b"/>
              <a:pathLst>
                <a:path w="428" h="276">
                  <a:moveTo>
                    <a:pt x="268" y="0"/>
                  </a:moveTo>
                  <a:cubicBezTo>
                    <a:pt x="247" y="0"/>
                    <a:pt x="230" y="16"/>
                    <a:pt x="230" y="37"/>
                  </a:cubicBezTo>
                  <a:cubicBezTo>
                    <a:pt x="230" y="50"/>
                    <a:pt x="237" y="62"/>
                    <a:pt x="248" y="69"/>
                  </a:cubicBezTo>
                  <a:cubicBezTo>
                    <a:pt x="249" y="73"/>
                    <a:pt x="250" y="77"/>
                    <a:pt x="250" y="82"/>
                  </a:cubicBezTo>
                  <a:cubicBezTo>
                    <a:pt x="250" y="82"/>
                    <a:pt x="250" y="82"/>
                    <a:pt x="250" y="82"/>
                  </a:cubicBezTo>
                  <a:cubicBezTo>
                    <a:pt x="250" y="82"/>
                    <a:pt x="250" y="82"/>
                    <a:pt x="250" y="82"/>
                  </a:cubicBezTo>
                  <a:cubicBezTo>
                    <a:pt x="250" y="95"/>
                    <a:pt x="243" y="103"/>
                    <a:pt x="231" y="108"/>
                  </a:cubicBezTo>
                  <a:cubicBezTo>
                    <a:pt x="108" y="108"/>
                    <a:pt x="108" y="108"/>
                    <a:pt x="108" y="108"/>
                  </a:cubicBezTo>
                  <a:cubicBezTo>
                    <a:pt x="108" y="230"/>
                    <a:pt x="108" y="230"/>
                    <a:pt x="108" y="230"/>
                  </a:cubicBezTo>
                  <a:cubicBezTo>
                    <a:pt x="108" y="230"/>
                    <a:pt x="108" y="230"/>
                    <a:pt x="108" y="230"/>
                  </a:cubicBezTo>
                  <a:cubicBezTo>
                    <a:pt x="103" y="241"/>
                    <a:pt x="95" y="249"/>
                    <a:pt x="82" y="249"/>
                  </a:cubicBezTo>
                  <a:cubicBezTo>
                    <a:pt x="82" y="249"/>
                    <a:pt x="82" y="249"/>
                    <a:pt x="82" y="249"/>
                  </a:cubicBezTo>
                  <a:cubicBezTo>
                    <a:pt x="77" y="249"/>
                    <a:pt x="72" y="248"/>
                    <a:pt x="68" y="246"/>
                  </a:cubicBezTo>
                  <a:cubicBezTo>
                    <a:pt x="68" y="246"/>
                    <a:pt x="68" y="246"/>
                    <a:pt x="68" y="246"/>
                  </a:cubicBezTo>
                  <a:cubicBezTo>
                    <a:pt x="61" y="236"/>
                    <a:pt x="50" y="229"/>
                    <a:pt x="37" y="229"/>
                  </a:cubicBezTo>
                  <a:cubicBezTo>
                    <a:pt x="37" y="229"/>
                    <a:pt x="36" y="229"/>
                    <a:pt x="36" y="229"/>
                  </a:cubicBezTo>
                  <a:cubicBezTo>
                    <a:pt x="36" y="229"/>
                    <a:pt x="36" y="229"/>
                    <a:pt x="36" y="229"/>
                  </a:cubicBezTo>
                  <a:cubicBezTo>
                    <a:pt x="35" y="229"/>
                    <a:pt x="35" y="229"/>
                    <a:pt x="35" y="229"/>
                  </a:cubicBezTo>
                  <a:cubicBezTo>
                    <a:pt x="35" y="229"/>
                    <a:pt x="35" y="229"/>
                    <a:pt x="35" y="229"/>
                  </a:cubicBezTo>
                  <a:cubicBezTo>
                    <a:pt x="34" y="229"/>
                    <a:pt x="34" y="229"/>
                    <a:pt x="34" y="229"/>
                  </a:cubicBezTo>
                  <a:cubicBezTo>
                    <a:pt x="34" y="229"/>
                    <a:pt x="34" y="229"/>
                    <a:pt x="34" y="229"/>
                  </a:cubicBezTo>
                  <a:cubicBezTo>
                    <a:pt x="34" y="229"/>
                    <a:pt x="33" y="229"/>
                    <a:pt x="33" y="229"/>
                  </a:cubicBezTo>
                  <a:cubicBezTo>
                    <a:pt x="33" y="229"/>
                    <a:pt x="33" y="229"/>
                    <a:pt x="33" y="229"/>
                  </a:cubicBezTo>
                  <a:cubicBezTo>
                    <a:pt x="33" y="229"/>
                    <a:pt x="32" y="230"/>
                    <a:pt x="32" y="230"/>
                  </a:cubicBezTo>
                  <a:cubicBezTo>
                    <a:pt x="32" y="230"/>
                    <a:pt x="32" y="230"/>
                    <a:pt x="32" y="230"/>
                  </a:cubicBezTo>
                  <a:cubicBezTo>
                    <a:pt x="32" y="230"/>
                    <a:pt x="32" y="230"/>
                    <a:pt x="31" y="230"/>
                  </a:cubicBezTo>
                  <a:cubicBezTo>
                    <a:pt x="31" y="230"/>
                    <a:pt x="31" y="230"/>
                    <a:pt x="31" y="230"/>
                  </a:cubicBezTo>
                  <a:cubicBezTo>
                    <a:pt x="31" y="230"/>
                    <a:pt x="31" y="230"/>
                    <a:pt x="31" y="230"/>
                  </a:cubicBezTo>
                  <a:cubicBezTo>
                    <a:pt x="30" y="230"/>
                    <a:pt x="30" y="230"/>
                    <a:pt x="30" y="230"/>
                  </a:cubicBezTo>
                  <a:cubicBezTo>
                    <a:pt x="30" y="230"/>
                    <a:pt x="30" y="230"/>
                    <a:pt x="30" y="230"/>
                  </a:cubicBezTo>
                  <a:cubicBezTo>
                    <a:pt x="29" y="230"/>
                    <a:pt x="29" y="230"/>
                    <a:pt x="29" y="230"/>
                  </a:cubicBezTo>
                  <a:cubicBezTo>
                    <a:pt x="29" y="230"/>
                    <a:pt x="29" y="230"/>
                    <a:pt x="29" y="230"/>
                  </a:cubicBezTo>
                  <a:cubicBezTo>
                    <a:pt x="29" y="230"/>
                    <a:pt x="28" y="230"/>
                    <a:pt x="28" y="230"/>
                  </a:cubicBezTo>
                  <a:cubicBezTo>
                    <a:pt x="28" y="230"/>
                    <a:pt x="28" y="230"/>
                    <a:pt x="28" y="230"/>
                  </a:cubicBezTo>
                  <a:cubicBezTo>
                    <a:pt x="28" y="230"/>
                    <a:pt x="28" y="230"/>
                    <a:pt x="27" y="231"/>
                  </a:cubicBezTo>
                  <a:cubicBezTo>
                    <a:pt x="27" y="231"/>
                    <a:pt x="27" y="231"/>
                    <a:pt x="27" y="231"/>
                  </a:cubicBezTo>
                  <a:cubicBezTo>
                    <a:pt x="13" y="235"/>
                    <a:pt x="1" y="247"/>
                    <a:pt x="0" y="263"/>
                  </a:cubicBezTo>
                  <a:cubicBezTo>
                    <a:pt x="52" y="269"/>
                    <a:pt x="108" y="275"/>
                    <a:pt x="149" y="276"/>
                  </a:cubicBezTo>
                  <a:cubicBezTo>
                    <a:pt x="158" y="276"/>
                    <a:pt x="166" y="276"/>
                    <a:pt x="174" y="276"/>
                  </a:cubicBezTo>
                  <a:cubicBezTo>
                    <a:pt x="222" y="276"/>
                    <a:pt x="272" y="273"/>
                    <a:pt x="321" y="269"/>
                  </a:cubicBezTo>
                  <a:cubicBezTo>
                    <a:pt x="321" y="268"/>
                    <a:pt x="321" y="268"/>
                    <a:pt x="321" y="268"/>
                  </a:cubicBezTo>
                  <a:cubicBezTo>
                    <a:pt x="321" y="268"/>
                    <a:pt x="321" y="268"/>
                    <a:pt x="321" y="268"/>
                  </a:cubicBezTo>
                  <a:cubicBezTo>
                    <a:pt x="321" y="267"/>
                    <a:pt x="321" y="265"/>
                    <a:pt x="321" y="264"/>
                  </a:cubicBezTo>
                  <a:cubicBezTo>
                    <a:pt x="321" y="264"/>
                    <a:pt x="321" y="264"/>
                    <a:pt x="321" y="263"/>
                  </a:cubicBezTo>
                  <a:cubicBezTo>
                    <a:pt x="321" y="263"/>
                    <a:pt x="321" y="263"/>
                    <a:pt x="321" y="263"/>
                  </a:cubicBezTo>
                  <a:cubicBezTo>
                    <a:pt x="321" y="263"/>
                    <a:pt x="322" y="262"/>
                    <a:pt x="322" y="262"/>
                  </a:cubicBezTo>
                  <a:cubicBezTo>
                    <a:pt x="322" y="262"/>
                    <a:pt x="322" y="262"/>
                    <a:pt x="322" y="262"/>
                  </a:cubicBezTo>
                  <a:cubicBezTo>
                    <a:pt x="322" y="261"/>
                    <a:pt x="322" y="260"/>
                    <a:pt x="322" y="259"/>
                  </a:cubicBezTo>
                  <a:cubicBezTo>
                    <a:pt x="322" y="259"/>
                    <a:pt x="322" y="259"/>
                    <a:pt x="322" y="259"/>
                  </a:cubicBezTo>
                  <a:cubicBezTo>
                    <a:pt x="322" y="259"/>
                    <a:pt x="322" y="259"/>
                    <a:pt x="322" y="258"/>
                  </a:cubicBezTo>
                  <a:cubicBezTo>
                    <a:pt x="322" y="258"/>
                    <a:pt x="322" y="258"/>
                    <a:pt x="322" y="258"/>
                  </a:cubicBezTo>
                  <a:cubicBezTo>
                    <a:pt x="327" y="236"/>
                    <a:pt x="346" y="219"/>
                    <a:pt x="369" y="219"/>
                  </a:cubicBezTo>
                  <a:cubicBezTo>
                    <a:pt x="382" y="219"/>
                    <a:pt x="394" y="225"/>
                    <a:pt x="403" y="234"/>
                  </a:cubicBezTo>
                  <a:cubicBezTo>
                    <a:pt x="403" y="234"/>
                    <a:pt x="403" y="234"/>
                    <a:pt x="403" y="234"/>
                  </a:cubicBezTo>
                  <a:cubicBezTo>
                    <a:pt x="407" y="237"/>
                    <a:pt x="411" y="239"/>
                    <a:pt x="414" y="239"/>
                  </a:cubicBezTo>
                  <a:cubicBezTo>
                    <a:pt x="415" y="239"/>
                    <a:pt x="416" y="239"/>
                    <a:pt x="417" y="239"/>
                  </a:cubicBezTo>
                  <a:cubicBezTo>
                    <a:pt x="417" y="239"/>
                    <a:pt x="417" y="239"/>
                    <a:pt x="417" y="239"/>
                  </a:cubicBezTo>
                  <a:cubicBezTo>
                    <a:pt x="423" y="237"/>
                    <a:pt x="427" y="229"/>
                    <a:pt x="428" y="219"/>
                  </a:cubicBezTo>
                  <a:cubicBezTo>
                    <a:pt x="428" y="140"/>
                    <a:pt x="428" y="140"/>
                    <a:pt x="428" y="140"/>
                  </a:cubicBezTo>
                  <a:cubicBezTo>
                    <a:pt x="428" y="140"/>
                    <a:pt x="428" y="140"/>
                    <a:pt x="428" y="140"/>
                  </a:cubicBezTo>
                  <a:cubicBezTo>
                    <a:pt x="428" y="108"/>
                    <a:pt x="428" y="108"/>
                    <a:pt x="428" y="108"/>
                  </a:cubicBezTo>
                  <a:cubicBezTo>
                    <a:pt x="428" y="108"/>
                    <a:pt x="428" y="108"/>
                    <a:pt x="428" y="108"/>
                  </a:cubicBezTo>
                  <a:cubicBezTo>
                    <a:pt x="428" y="108"/>
                    <a:pt x="428" y="108"/>
                    <a:pt x="428" y="108"/>
                  </a:cubicBezTo>
                  <a:cubicBezTo>
                    <a:pt x="306" y="108"/>
                    <a:pt x="306" y="108"/>
                    <a:pt x="306" y="108"/>
                  </a:cubicBezTo>
                  <a:cubicBezTo>
                    <a:pt x="294" y="103"/>
                    <a:pt x="287" y="95"/>
                    <a:pt x="287" y="82"/>
                  </a:cubicBezTo>
                  <a:cubicBezTo>
                    <a:pt x="287" y="82"/>
                    <a:pt x="287" y="82"/>
                    <a:pt x="287" y="82"/>
                  </a:cubicBezTo>
                  <a:cubicBezTo>
                    <a:pt x="287" y="82"/>
                    <a:pt x="287" y="82"/>
                    <a:pt x="287" y="82"/>
                  </a:cubicBezTo>
                  <a:cubicBezTo>
                    <a:pt x="287" y="77"/>
                    <a:pt x="288" y="73"/>
                    <a:pt x="290" y="68"/>
                  </a:cubicBezTo>
                  <a:cubicBezTo>
                    <a:pt x="300" y="62"/>
                    <a:pt x="307" y="50"/>
                    <a:pt x="307" y="37"/>
                  </a:cubicBezTo>
                  <a:cubicBezTo>
                    <a:pt x="307" y="16"/>
                    <a:pt x="289" y="0"/>
                    <a:pt x="268" y="0"/>
                  </a:cubicBezTo>
                </a:path>
              </a:pathLst>
            </a:custGeom>
            <a:solidFill>
              <a:srgbClr val="DCDCD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8" name="Rounded Rectangular Callout 37"/>
          <p:cNvSpPr/>
          <p:nvPr/>
        </p:nvSpPr>
        <p:spPr>
          <a:xfrm>
            <a:off x="1524000" y="1219200"/>
            <a:ext cx="3200400" cy="1752600"/>
          </a:xfrm>
          <a:prstGeom prst="wedgeRoundRectCallout">
            <a:avLst>
              <a:gd name="adj1" fmla="val -26301"/>
              <a:gd name="adj2" fmla="val 71078"/>
              <a:gd name="adj3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67000">
                <a:schemeClr val="bg1"/>
              </a:gs>
            </a:gsLst>
            <a:lin ang="5400000" scaled="0"/>
          </a:gra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 Box 394"/>
          <p:cNvSpPr txBox="1">
            <a:spLocks noChangeArrowheads="1"/>
          </p:cNvSpPr>
          <p:nvPr/>
        </p:nvSpPr>
        <p:spPr bwMode="auto">
          <a:xfrm>
            <a:off x="1676400" y="1803737"/>
            <a:ext cx="28956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Lorem is simply dummy text of then and scrambled it to make a type specimen book. It has survived not onvece. Lorem is simply dummy text of then and scrambled.</a:t>
            </a:r>
            <a:endParaRPr lang="en-US" altLang="ko-KR" sz="1200" kern="0" dirty="0">
              <a:solidFill>
                <a:schemeClr val="tx1">
                  <a:lumMod val="75000"/>
                  <a:lumOff val="25000"/>
                </a:schemeClr>
              </a:solidFill>
              <a:ea typeface="굴림" charset="-127"/>
              <a:cs typeface="Arial" pitchFamily="34" charset="0"/>
            </a:endParaRPr>
          </a:p>
        </p:txBody>
      </p:sp>
      <p:grpSp>
        <p:nvGrpSpPr>
          <p:cNvPr id="47" name="Group 58"/>
          <p:cNvGrpSpPr/>
          <p:nvPr/>
        </p:nvGrpSpPr>
        <p:grpSpPr>
          <a:xfrm>
            <a:off x="1032641" y="3200400"/>
            <a:ext cx="2005853" cy="1997941"/>
            <a:chOff x="5923280" y="3733800"/>
            <a:chExt cx="1609725" cy="1603375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6332856" y="4138614"/>
              <a:ext cx="1199358" cy="1196976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108" y="318"/>
                </a:cxn>
                <a:cxn ang="0">
                  <a:pos x="128" y="307"/>
                </a:cxn>
                <a:cxn ang="0">
                  <a:pos x="123" y="293"/>
                </a:cxn>
                <a:cxn ang="0">
                  <a:pos x="123" y="293"/>
                </a:cxn>
                <a:cxn ang="0">
                  <a:pos x="109" y="259"/>
                </a:cxn>
                <a:cxn ang="0">
                  <a:pos x="158" y="211"/>
                </a:cxn>
                <a:cxn ang="0">
                  <a:pos x="206" y="259"/>
                </a:cxn>
                <a:cxn ang="0">
                  <a:pos x="192" y="293"/>
                </a:cxn>
                <a:cxn ang="0">
                  <a:pos x="192" y="293"/>
                </a:cxn>
                <a:cxn ang="0">
                  <a:pos x="187" y="307"/>
                </a:cxn>
                <a:cxn ang="0">
                  <a:pos x="208" y="318"/>
                </a:cxn>
                <a:cxn ang="0">
                  <a:pos x="318" y="318"/>
                </a:cxn>
                <a:cxn ang="0">
                  <a:pos x="318" y="207"/>
                </a:cxn>
                <a:cxn ang="0">
                  <a:pos x="307" y="187"/>
                </a:cxn>
                <a:cxn ang="0">
                  <a:pos x="293" y="192"/>
                </a:cxn>
                <a:cxn ang="0">
                  <a:pos x="293" y="192"/>
                </a:cxn>
                <a:cxn ang="0">
                  <a:pos x="259" y="206"/>
                </a:cxn>
                <a:cxn ang="0">
                  <a:pos x="211" y="158"/>
                </a:cxn>
                <a:cxn ang="0">
                  <a:pos x="259" y="109"/>
                </a:cxn>
                <a:cxn ang="0">
                  <a:pos x="293" y="124"/>
                </a:cxn>
                <a:cxn ang="0">
                  <a:pos x="293" y="124"/>
                </a:cxn>
                <a:cxn ang="0">
                  <a:pos x="307" y="129"/>
                </a:cxn>
                <a:cxn ang="0">
                  <a:pos x="318" y="109"/>
                </a:cxn>
                <a:cxn ang="0">
                  <a:pos x="318" y="30"/>
                </a:cxn>
                <a:cxn ang="0">
                  <a:pos x="318" y="0"/>
                </a:cxn>
              </a:cxnLst>
              <a:rect l="0" t="0" r="r" b="b"/>
              <a:pathLst>
                <a:path w="318" h="318">
                  <a:moveTo>
                    <a:pt x="0" y="318"/>
                  </a:moveTo>
                  <a:cubicBezTo>
                    <a:pt x="108" y="318"/>
                    <a:pt x="108" y="318"/>
                    <a:pt x="108" y="318"/>
                  </a:cubicBezTo>
                  <a:cubicBezTo>
                    <a:pt x="118" y="317"/>
                    <a:pt x="126" y="313"/>
                    <a:pt x="128" y="307"/>
                  </a:cubicBezTo>
                  <a:cubicBezTo>
                    <a:pt x="129" y="302"/>
                    <a:pt x="127" y="297"/>
                    <a:pt x="123" y="293"/>
                  </a:cubicBezTo>
                  <a:cubicBezTo>
                    <a:pt x="123" y="293"/>
                    <a:pt x="123" y="293"/>
                    <a:pt x="123" y="293"/>
                  </a:cubicBezTo>
                  <a:cubicBezTo>
                    <a:pt x="115" y="284"/>
                    <a:pt x="109" y="272"/>
                    <a:pt x="109" y="259"/>
                  </a:cubicBezTo>
                  <a:cubicBezTo>
                    <a:pt x="109" y="233"/>
                    <a:pt x="131" y="211"/>
                    <a:pt x="158" y="211"/>
                  </a:cubicBezTo>
                  <a:cubicBezTo>
                    <a:pt x="184" y="211"/>
                    <a:pt x="206" y="233"/>
                    <a:pt x="206" y="259"/>
                  </a:cubicBezTo>
                  <a:cubicBezTo>
                    <a:pt x="206" y="272"/>
                    <a:pt x="201" y="284"/>
                    <a:pt x="192" y="293"/>
                  </a:cubicBezTo>
                  <a:cubicBezTo>
                    <a:pt x="192" y="293"/>
                    <a:pt x="192" y="293"/>
                    <a:pt x="192" y="293"/>
                  </a:cubicBezTo>
                  <a:cubicBezTo>
                    <a:pt x="188" y="297"/>
                    <a:pt x="186" y="302"/>
                    <a:pt x="187" y="307"/>
                  </a:cubicBezTo>
                  <a:cubicBezTo>
                    <a:pt x="189" y="313"/>
                    <a:pt x="197" y="317"/>
                    <a:pt x="208" y="318"/>
                  </a:cubicBezTo>
                  <a:cubicBezTo>
                    <a:pt x="318" y="318"/>
                    <a:pt x="318" y="318"/>
                    <a:pt x="318" y="318"/>
                  </a:cubicBezTo>
                  <a:cubicBezTo>
                    <a:pt x="318" y="207"/>
                    <a:pt x="318" y="207"/>
                    <a:pt x="318" y="207"/>
                  </a:cubicBezTo>
                  <a:cubicBezTo>
                    <a:pt x="317" y="197"/>
                    <a:pt x="313" y="189"/>
                    <a:pt x="307" y="187"/>
                  </a:cubicBezTo>
                  <a:cubicBezTo>
                    <a:pt x="302" y="186"/>
                    <a:pt x="297" y="188"/>
                    <a:pt x="293" y="192"/>
                  </a:cubicBezTo>
                  <a:cubicBezTo>
                    <a:pt x="293" y="192"/>
                    <a:pt x="293" y="192"/>
                    <a:pt x="293" y="192"/>
                  </a:cubicBezTo>
                  <a:cubicBezTo>
                    <a:pt x="284" y="201"/>
                    <a:pt x="272" y="206"/>
                    <a:pt x="259" y="206"/>
                  </a:cubicBezTo>
                  <a:cubicBezTo>
                    <a:pt x="232" y="206"/>
                    <a:pt x="211" y="185"/>
                    <a:pt x="211" y="158"/>
                  </a:cubicBezTo>
                  <a:cubicBezTo>
                    <a:pt x="211" y="131"/>
                    <a:pt x="232" y="109"/>
                    <a:pt x="259" y="109"/>
                  </a:cubicBezTo>
                  <a:cubicBezTo>
                    <a:pt x="272" y="109"/>
                    <a:pt x="284" y="115"/>
                    <a:pt x="293" y="124"/>
                  </a:cubicBezTo>
                  <a:cubicBezTo>
                    <a:pt x="293" y="124"/>
                    <a:pt x="293" y="124"/>
                    <a:pt x="293" y="124"/>
                  </a:cubicBezTo>
                  <a:cubicBezTo>
                    <a:pt x="297" y="128"/>
                    <a:pt x="302" y="130"/>
                    <a:pt x="307" y="129"/>
                  </a:cubicBezTo>
                  <a:cubicBezTo>
                    <a:pt x="313" y="127"/>
                    <a:pt x="317" y="119"/>
                    <a:pt x="318" y="109"/>
                  </a:cubicBezTo>
                  <a:cubicBezTo>
                    <a:pt x="318" y="30"/>
                    <a:pt x="318" y="30"/>
                    <a:pt x="318" y="30"/>
                  </a:cubicBezTo>
                  <a:cubicBezTo>
                    <a:pt x="318" y="0"/>
                    <a:pt x="318" y="0"/>
                    <a:pt x="318" y="0"/>
                  </a:cubicBezTo>
                </a:path>
              </a:pathLst>
            </a:custGeom>
            <a:solidFill>
              <a:srgbClr val="CCCCCC"/>
            </a:solidFill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3"/>
            <p:cNvSpPr>
              <a:spLocks/>
            </p:cNvSpPr>
            <p:nvPr/>
          </p:nvSpPr>
          <p:spPr bwMode="auto">
            <a:xfrm>
              <a:off x="5923280" y="3733800"/>
              <a:ext cx="1609725" cy="1603375"/>
            </a:xfrm>
            <a:custGeom>
              <a:avLst/>
              <a:gdLst/>
              <a:ahLst/>
              <a:cxnLst>
                <a:cxn ang="0">
                  <a:pos x="429" y="108"/>
                </a:cxn>
                <a:cxn ang="0">
                  <a:pos x="429" y="108"/>
                </a:cxn>
                <a:cxn ang="0">
                  <a:pos x="429" y="108"/>
                </a:cxn>
                <a:cxn ang="0">
                  <a:pos x="307" y="108"/>
                </a:cxn>
                <a:cxn ang="0">
                  <a:pos x="288" y="82"/>
                </a:cxn>
                <a:cxn ang="0">
                  <a:pos x="291" y="68"/>
                </a:cxn>
                <a:cxn ang="0">
                  <a:pos x="308" y="37"/>
                </a:cxn>
                <a:cxn ang="0">
                  <a:pos x="269" y="0"/>
                </a:cxn>
                <a:cxn ang="0">
                  <a:pos x="231" y="37"/>
                </a:cxn>
                <a:cxn ang="0">
                  <a:pos x="249" y="69"/>
                </a:cxn>
                <a:cxn ang="0">
                  <a:pos x="251" y="82"/>
                </a:cxn>
                <a:cxn ang="0">
                  <a:pos x="232" y="108"/>
                </a:cxn>
                <a:cxn ang="0">
                  <a:pos x="109" y="108"/>
                </a:cxn>
                <a:cxn ang="0">
                  <a:pos x="109" y="230"/>
                </a:cxn>
                <a:cxn ang="0">
                  <a:pos x="83" y="249"/>
                </a:cxn>
                <a:cxn ang="0">
                  <a:pos x="69" y="246"/>
                </a:cxn>
                <a:cxn ang="0">
                  <a:pos x="38" y="229"/>
                </a:cxn>
                <a:cxn ang="0">
                  <a:pos x="0" y="268"/>
                </a:cxn>
                <a:cxn ang="0">
                  <a:pos x="38" y="306"/>
                </a:cxn>
                <a:cxn ang="0">
                  <a:pos x="70" y="288"/>
                </a:cxn>
                <a:cxn ang="0">
                  <a:pos x="83" y="286"/>
                </a:cxn>
                <a:cxn ang="0">
                  <a:pos x="109" y="305"/>
                </a:cxn>
                <a:cxn ang="0">
                  <a:pos x="109" y="428"/>
                </a:cxn>
                <a:cxn ang="0">
                  <a:pos x="219" y="428"/>
                </a:cxn>
                <a:cxn ang="0">
                  <a:pos x="240" y="417"/>
                </a:cxn>
                <a:cxn ang="0">
                  <a:pos x="235" y="403"/>
                </a:cxn>
                <a:cxn ang="0">
                  <a:pos x="235" y="403"/>
                </a:cxn>
                <a:cxn ang="0">
                  <a:pos x="220" y="369"/>
                </a:cxn>
                <a:cxn ang="0">
                  <a:pos x="269" y="321"/>
                </a:cxn>
                <a:cxn ang="0">
                  <a:pos x="317" y="369"/>
                </a:cxn>
                <a:cxn ang="0">
                  <a:pos x="303" y="403"/>
                </a:cxn>
                <a:cxn ang="0">
                  <a:pos x="303" y="403"/>
                </a:cxn>
                <a:cxn ang="0">
                  <a:pos x="298" y="417"/>
                </a:cxn>
                <a:cxn ang="0">
                  <a:pos x="319" y="428"/>
                </a:cxn>
                <a:cxn ang="0">
                  <a:pos x="429" y="428"/>
                </a:cxn>
                <a:cxn ang="0">
                  <a:pos x="429" y="317"/>
                </a:cxn>
                <a:cxn ang="0">
                  <a:pos x="418" y="297"/>
                </a:cxn>
                <a:cxn ang="0">
                  <a:pos x="404" y="302"/>
                </a:cxn>
                <a:cxn ang="0">
                  <a:pos x="404" y="302"/>
                </a:cxn>
                <a:cxn ang="0">
                  <a:pos x="370" y="316"/>
                </a:cxn>
                <a:cxn ang="0">
                  <a:pos x="322" y="268"/>
                </a:cxn>
                <a:cxn ang="0">
                  <a:pos x="370" y="219"/>
                </a:cxn>
                <a:cxn ang="0">
                  <a:pos x="404" y="234"/>
                </a:cxn>
                <a:cxn ang="0">
                  <a:pos x="404" y="234"/>
                </a:cxn>
                <a:cxn ang="0">
                  <a:pos x="418" y="239"/>
                </a:cxn>
                <a:cxn ang="0">
                  <a:pos x="429" y="219"/>
                </a:cxn>
                <a:cxn ang="0">
                  <a:pos x="429" y="140"/>
                </a:cxn>
                <a:cxn ang="0">
                  <a:pos x="429" y="140"/>
                </a:cxn>
                <a:cxn ang="0">
                  <a:pos x="429" y="108"/>
                </a:cxn>
              </a:cxnLst>
              <a:rect l="0" t="0" r="r" b="b"/>
              <a:pathLst>
                <a:path w="429" h="428">
                  <a:moveTo>
                    <a:pt x="429" y="108"/>
                  </a:moveTo>
                  <a:cubicBezTo>
                    <a:pt x="429" y="108"/>
                    <a:pt x="429" y="108"/>
                    <a:pt x="429" y="108"/>
                  </a:cubicBezTo>
                  <a:cubicBezTo>
                    <a:pt x="429" y="108"/>
                    <a:pt x="429" y="108"/>
                    <a:pt x="429" y="108"/>
                  </a:cubicBezTo>
                  <a:cubicBezTo>
                    <a:pt x="307" y="108"/>
                    <a:pt x="307" y="108"/>
                    <a:pt x="307" y="108"/>
                  </a:cubicBezTo>
                  <a:cubicBezTo>
                    <a:pt x="295" y="103"/>
                    <a:pt x="288" y="95"/>
                    <a:pt x="288" y="82"/>
                  </a:cubicBezTo>
                  <a:cubicBezTo>
                    <a:pt x="288" y="77"/>
                    <a:pt x="289" y="73"/>
                    <a:pt x="291" y="68"/>
                  </a:cubicBezTo>
                  <a:cubicBezTo>
                    <a:pt x="301" y="62"/>
                    <a:pt x="308" y="50"/>
                    <a:pt x="308" y="37"/>
                  </a:cubicBezTo>
                  <a:cubicBezTo>
                    <a:pt x="308" y="16"/>
                    <a:pt x="290" y="0"/>
                    <a:pt x="269" y="0"/>
                  </a:cubicBezTo>
                  <a:cubicBezTo>
                    <a:pt x="248" y="0"/>
                    <a:pt x="231" y="16"/>
                    <a:pt x="231" y="37"/>
                  </a:cubicBezTo>
                  <a:cubicBezTo>
                    <a:pt x="231" y="50"/>
                    <a:pt x="238" y="62"/>
                    <a:pt x="249" y="69"/>
                  </a:cubicBezTo>
                  <a:cubicBezTo>
                    <a:pt x="250" y="73"/>
                    <a:pt x="251" y="77"/>
                    <a:pt x="251" y="82"/>
                  </a:cubicBezTo>
                  <a:cubicBezTo>
                    <a:pt x="251" y="95"/>
                    <a:pt x="244" y="103"/>
                    <a:pt x="232" y="108"/>
                  </a:cubicBezTo>
                  <a:cubicBezTo>
                    <a:pt x="109" y="108"/>
                    <a:pt x="109" y="108"/>
                    <a:pt x="109" y="108"/>
                  </a:cubicBezTo>
                  <a:cubicBezTo>
                    <a:pt x="109" y="230"/>
                    <a:pt x="109" y="230"/>
                    <a:pt x="109" y="230"/>
                  </a:cubicBezTo>
                  <a:cubicBezTo>
                    <a:pt x="104" y="241"/>
                    <a:pt x="96" y="249"/>
                    <a:pt x="83" y="249"/>
                  </a:cubicBezTo>
                  <a:cubicBezTo>
                    <a:pt x="78" y="249"/>
                    <a:pt x="73" y="248"/>
                    <a:pt x="69" y="246"/>
                  </a:cubicBezTo>
                  <a:cubicBezTo>
                    <a:pt x="62" y="236"/>
                    <a:pt x="51" y="229"/>
                    <a:pt x="38" y="229"/>
                  </a:cubicBezTo>
                  <a:cubicBezTo>
                    <a:pt x="17" y="229"/>
                    <a:pt x="0" y="246"/>
                    <a:pt x="0" y="268"/>
                  </a:cubicBezTo>
                  <a:cubicBezTo>
                    <a:pt x="0" y="289"/>
                    <a:pt x="17" y="306"/>
                    <a:pt x="38" y="306"/>
                  </a:cubicBezTo>
                  <a:cubicBezTo>
                    <a:pt x="51" y="306"/>
                    <a:pt x="63" y="299"/>
                    <a:pt x="70" y="288"/>
                  </a:cubicBezTo>
                  <a:cubicBezTo>
                    <a:pt x="74" y="287"/>
                    <a:pt x="78" y="286"/>
                    <a:pt x="83" y="286"/>
                  </a:cubicBezTo>
                  <a:cubicBezTo>
                    <a:pt x="96" y="286"/>
                    <a:pt x="104" y="294"/>
                    <a:pt x="109" y="305"/>
                  </a:cubicBezTo>
                  <a:cubicBezTo>
                    <a:pt x="109" y="428"/>
                    <a:pt x="109" y="428"/>
                    <a:pt x="109" y="428"/>
                  </a:cubicBezTo>
                  <a:cubicBezTo>
                    <a:pt x="219" y="428"/>
                    <a:pt x="219" y="428"/>
                    <a:pt x="219" y="428"/>
                  </a:cubicBezTo>
                  <a:cubicBezTo>
                    <a:pt x="230" y="427"/>
                    <a:pt x="238" y="423"/>
                    <a:pt x="240" y="417"/>
                  </a:cubicBezTo>
                  <a:cubicBezTo>
                    <a:pt x="241" y="412"/>
                    <a:pt x="239" y="407"/>
                    <a:pt x="235" y="403"/>
                  </a:cubicBezTo>
                  <a:cubicBezTo>
                    <a:pt x="235" y="403"/>
                    <a:pt x="235" y="403"/>
                    <a:pt x="235" y="403"/>
                  </a:cubicBezTo>
                  <a:cubicBezTo>
                    <a:pt x="226" y="394"/>
                    <a:pt x="220" y="382"/>
                    <a:pt x="220" y="369"/>
                  </a:cubicBezTo>
                  <a:cubicBezTo>
                    <a:pt x="220" y="343"/>
                    <a:pt x="242" y="321"/>
                    <a:pt x="269" y="321"/>
                  </a:cubicBezTo>
                  <a:cubicBezTo>
                    <a:pt x="296" y="321"/>
                    <a:pt x="317" y="343"/>
                    <a:pt x="317" y="369"/>
                  </a:cubicBezTo>
                  <a:cubicBezTo>
                    <a:pt x="317" y="382"/>
                    <a:pt x="312" y="394"/>
                    <a:pt x="303" y="403"/>
                  </a:cubicBezTo>
                  <a:cubicBezTo>
                    <a:pt x="303" y="403"/>
                    <a:pt x="303" y="403"/>
                    <a:pt x="303" y="403"/>
                  </a:cubicBezTo>
                  <a:cubicBezTo>
                    <a:pt x="299" y="407"/>
                    <a:pt x="297" y="412"/>
                    <a:pt x="298" y="417"/>
                  </a:cubicBezTo>
                  <a:cubicBezTo>
                    <a:pt x="300" y="423"/>
                    <a:pt x="308" y="427"/>
                    <a:pt x="319" y="428"/>
                  </a:cubicBezTo>
                  <a:cubicBezTo>
                    <a:pt x="429" y="428"/>
                    <a:pt x="429" y="428"/>
                    <a:pt x="429" y="428"/>
                  </a:cubicBezTo>
                  <a:cubicBezTo>
                    <a:pt x="429" y="317"/>
                    <a:pt x="429" y="317"/>
                    <a:pt x="429" y="317"/>
                  </a:cubicBezTo>
                  <a:cubicBezTo>
                    <a:pt x="428" y="307"/>
                    <a:pt x="424" y="299"/>
                    <a:pt x="418" y="297"/>
                  </a:cubicBezTo>
                  <a:cubicBezTo>
                    <a:pt x="413" y="296"/>
                    <a:pt x="409" y="298"/>
                    <a:pt x="404" y="302"/>
                  </a:cubicBezTo>
                  <a:cubicBezTo>
                    <a:pt x="404" y="302"/>
                    <a:pt x="404" y="302"/>
                    <a:pt x="404" y="302"/>
                  </a:cubicBezTo>
                  <a:cubicBezTo>
                    <a:pt x="395" y="311"/>
                    <a:pt x="383" y="316"/>
                    <a:pt x="370" y="316"/>
                  </a:cubicBezTo>
                  <a:cubicBezTo>
                    <a:pt x="344" y="316"/>
                    <a:pt x="322" y="295"/>
                    <a:pt x="322" y="268"/>
                  </a:cubicBezTo>
                  <a:cubicBezTo>
                    <a:pt x="322" y="241"/>
                    <a:pt x="344" y="219"/>
                    <a:pt x="370" y="219"/>
                  </a:cubicBezTo>
                  <a:cubicBezTo>
                    <a:pt x="383" y="219"/>
                    <a:pt x="395" y="225"/>
                    <a:pt x="404" y="234"/>
                  </a:cubicBezTo>
                  <a:cubicBezTo>
                    <a:pt x="404" y="234"/>
                    <a:pt x="404" y="234"/>
                    <a:pt x="404" y="234"/>
                  </a:cubicBezTo>
                  <a:cubicBezTo>
                    <a:pt x="409" y="238"/>
                    <a:pt x="413" y="240"/>
                    <a:pt x="418" y="239"/>
                  </a:cubicBezTo>
                  <a:cubicBezTo>
                    <a:pt x="424" y="237"/>
                    <a:pt x="428" y="229"/>
                    <a:pt x="429" y="219"/>
                  </a:cubicBezTo>
                  <a:cubicBezTo>
                    <a:pt x="429" y="140"/>
                    <a:pt x="429" y="140"/>
                    <a:pt x="429" y="140"/>
                  </a:cubicBezTo>
                  <a:cubicBezTo>
                    <a:pt x="429" y="140"/>
                    <a:pt x="429" y="140"/>
                    <a:pt x="429" y="140"/>
                  </a:cubicBezTo>
                  <a:cubicBezTo>
                    <a:pt x="429" y="108"/>
                    <a:pt x="429" y="108"/>
                    <a:pt x="429" y="108"/>
                  </a:cubicBezTo>
                </a:path>
              </a:pathLst>
            </a:custGeom>
            <a:gradFill>
              <a:gsLst>
                <a:gs pos="0">
                  <a:schemeClr val="bg2"/>
                </a:gs>
                <a:gs pos="100000">
                  <a:schemeClr val="tx2"/>
                </a:gs>
              </a:gsLst>
              <a:lin ang="16200000" scaled="0"/>
            </a:gra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0" name="Group 15"/>
          <p:cNvGrpSpPr/>
          <p:nvPr/>
        </p:nvGrpSpPr>
        <p:grpSpPr>
          <a:xfrm>
            <a:off x="2588228" y="3200400"/>
            <a:ext cx="2008401" cy="2000477"/>
            <a:chOff x="4343400" y="2362200"/>
            <a:chExt cx="1609726" cy="1603375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51" name="Freeform 27"/>
            <p:cNvSpPr>
              <a:spLocks/>
            </p:cNvSpPr>
            <p:nvPr/>
          </p:nvSpPr>
          <p:spPr bwMode="auto">
            <a:xfrm>
              <a:off x="4752976" y="2767014"/>
              <a:ext cx="1199358" cy="1196976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108" y="318"/>
                </a:cxn>
                <a:cxn ang="0">
                  <a:pos x="128" y="307"/>
                </a:cxn>
                <a:cxn ang="0">
                  <a:pos x="123" y="293"/>
                </a:cxn>
                <a:cxn ang="0">
                  <a:pos x="123" y="293"/>
                </a:cxn>
                <a:cxn ang="0">
                  <a:pos x="109" y="259"/>
                </a:cxn>
                <a:cxn ang="0">
                  <a:pos x="158" y="211"/>
                </a:cxn>
                <a:cxn ang="0">
                  <a:pos x="206" y="259"/>
                </a:cxn>
                <a:cxn ang="0">
                  <a:pos x="192" y="293"/>
                </a:cxn>
                <a:cxn ang="0">
                  <a:pos x="192" y="293"/>
                </a:cxn>
                <a:cxn ang="0">
                  <a:pos x="187" y="307"/>
                </a:cxn>
                <a:cxn ang="0">
                  <a:pos x="208" y="318"/>
                </a:cxn>
                <a:cxn ang="0">
                  <a:pos x="318" y="318"/>
                </a:cxn>
                <a:cxn ang="0">
                  <a:pos x="318" y="207"/>
                </a:cxn>
                <a:cxn ang="0">
                  <a:pos x="307" y="187"/>
                </a:cxn>
                <a:cxn ang="0">
                  <a:pos x="293" y="192"/>
                </a:cxn>
                <a:cxn ang="0">
                  <a:pos x="293" y="192"/>
                </a:cxn>
                <a:cxn ang="0">
                  <a:pos x="259" y="206"/>
                </a:cxn>
                <a:cxn ang="0">
                  <a:pos x="211" y="158"/>
                </a:cxn>
                <a:cxn ang="0">
                  <a:pos x="259" y="109"/>
                </a:cxn>
                <a:cxn ang="0">
                  <a:pos x="293" y="124"/>
                </a:cxn>
                <a:cxn ang="0">
                  <a:pos x="293" y="124"/>
                </a:cxn>
                <a:cxn ang="0">
                  <a:pos x="307" y="129"/>
                </a:cxn>
                <a:cxn ang="0">
                  <a:pos x="318" y="109"/>
                </a:cxn>
                <a:cxn ang="0">
                  <a:pos x="318" y="30"/>
                </a:cxn>
                <a:cxn ang="0">
                  <a:pos x="318" y="0"/>
                </a:cxn>
              </a:cxnLst>
              <a:rect l="0" t="0" r="r" b="b"/>
              <a:pathLst>
                <a:path w="318" h="318">
                  <a:moveTo>
                    <a:pt x="0" y="318"/>
                  </a:moveTo>
                  <a:cubicBezTo>
                    <a:pt x="108" y="318"/>
                    <a:pt x="108" y="318"/>
                    <a:pt x="108" y="318"/>
                  </a:cubicBezTo>
                  <a:cubicBezTo>
                    <a:pt x="118" y="317"/>
                    <a:pt x="126" y="313"/>
                    <a:pt x="128" y="307"/>
                  </a:cubicBezTo>
                  <a:cubicBezTo>
                    <a:pt x="129" y="302"/>
                    <a:pt x="127" y="297"/>
                    <a:pt x="123" y="293"/>
                  </a:cubicBezTo>
                  <a:cubicBezTo>
                    <a:pt x="123" y="293"/>
                    <a:pt x="123" y="293"/>
                    <a:pt x="123" y="293"/>
                  </a:cubicBezTo>
                  <a:cubicBezTo>
                    <a:pt x="115" y="284"/>
                    <a:pt x="109" y="272"/>
                    <a:pt x="109" y="259"/>
                  </a:cubicBezTo>
                  <a:cubicBezTo>
                    <a:pt x="109" y="233"/>
                    <a:pt x="131" y="211"/>
                    <a:pt x="158" y="211"/>
                  </a:cubicBezTo>
                  <a:cubicBezTo>
                    <a:pt x="184" y="211"/>
                    <a:pt x="206" y="233"/>
                    <a:pt x="206" y="259"/>
                  </a:cubicBezTo>
                  <a:cubicBezTo>
                    <a:pt x="206" y="272"/>
                    <a:pt x="201" y="284"/>
                    <a:pt x="192" y="293"/>
                  </a:cubicBezTo>
                  <a:cubicBezTo>
                    <a:pt x="192" y="293"/>
                    <a:pt x="192" y="293"/>
                    <a:pt x="192" y="293"/>
                  </a:cubicBezTo>
                  <a:cubicBezTo>
                    <a:pt x="188" y="297"/>
                    <a:pt x="186" y="302"/>
                    <a:pt x="187" y="307"/>
                  </a:cubicBezTo>
                  <a:cubicBezTo>
                    <a:pt x="189" y="313"/>
                    <a:pt x="197" y="317"/>
                    <a:pt x="208" y="318"/>
                  </a:cubicBezTo>
                  <a:cubicBezTo>
                    <a:pt x="318" y="318"/>
                    <a:pt x="318" y="318"/>
                    <a:pt x="318" y="318"/>
                  </a:cubicBezTo>
                  <a:cubicBezTo>
                    <a:pt x="318" y="207"/>
                    <a:pt x="318" y="207"/>
                    <a:pt x="318" y="207"/>
                  </a:cubicBezTo>
                  <a:cubicBezTo>
                    <a:pt x="317" y="197"/>
                    <a:pt x="313" y="189"/>
                    <a:pt x="307" y="187"/>
                  </a:cubicBezTo>
                  <a:cubicBezTo>
                    <a:pt x="302" y="186"/>
                    <a:pt x="297" y="188"/>
                    <a:pt x="293" y="192"/>
                  </a:cubicBezTo>
                  <a:cubicBezTo>
                    <a:pt x="293" y="192"/>
                    <a:pt x="293" y="192"/>
                    <a:pt x="293" y="192"/>
                  </a:cubicBezTo>
                  <a:cubicBezTo>
                    <a:pt x="284" y="201"/>
                    <a:pt x="272" y="206"/>
                    <a:pt x="259" y="206"/>
                  </a:cubicBezTo>
                  <a:cubicBezTo>
                    <a:pt x="232" y="206"/>
                    <a:pt x="211" y="185"/>
                    <a:pt x="211" y="158"/>
                  </a:cubicBezTo>
                  <a:cubicBezTo>
                    <a:pt x="211" y="131"/>
                    <a:pt x="232" y="109"/>
                    <a:pt x="259" y="109"/>
                  </a:cubicBezTo>
                  <a:cubicBezTo>
                    <a:pt x="272" y="109"/>
                    <a:pt x="284" y="115"/>
                    <a:pt x="293" y="124"/>
                  </a:cubicBezTo>
                  <a:cubicBezTo>
                    <a:pt x="293" y="124"/>
                    <a:pt x="293" y="124"/>
                    <a:pt x="293" y="124"/>
                  </a:cubicBezTo>
                  <a:cubicBezTo>
                    <a:pt x="297" y="128"/>
                    <a:pt x="302" y="130"/>
                    <a:pt x="307" y="129"/>
                  </a:cubicBezTo>
                  <a:cubicBezTo>
                    <a:pt x="313" y="127"/>
                    <a:pt x="317" y="119"/>
                    <a:pt x="318" y="109"/>
                  </a:cubicBezTo>
                  <a:cubicBezTo>
                    <a:pt x="318" y="30"/>
                    <a:pt x="318" y="30"/>
                    <a:pt x="318" y="30"/>
                  </a:cubicBezTo>
                  <a:cubicBezTo>
                    <a:pt x="318" y="0"/>
                    <a:pt x="318" y="0"/>
                    <a:pt x="318" y="0"/>
                  </a:cubicBezTo>
                </a:path>
              </a:pathLst>
            </a:custGeom>
            <a:solidFill>
              <a:srgbClr val="CCCCCC"/>
            </a:solidFill>
            <a:ln w="5080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3"/>
            <p:cNvSpPr>
              <a:spLocks/>
            </p:cNvSpPr>
            <p:nvPr/>
          </p:nvSpPr>
          <p:spPr bwMode="auto">
            <a:xfrm>
              <a:off x="4343400" y="2362200"/>
              <a:ext cx="1609725" cy="1603375"/>
            </a:xfrm>
            <a:custGeom>
              <a:avLst/>
              <a:gdLst/>
              <a:ahLst/>
              <a:cxnLst>
                <a:cxn ang="0">
                  <a:pos x="429" y="108"/>
                </a:cxn>
                <a:cxn ang="0">
                  <a:pos x="429" y="108"/>
                </a:cxn>
                <a:cxn ang="0">
                  <a:pos x="429" y="108"/>
                </a:cxn>
                <a:cxn ang="0">
                  <a:pos x="307" y="108"/>
                </a:cxn>
                <a:cxn ang="0">
                  <a:pos x="288" y="82"/>
                </a:cxn>
                <a:cxn ang="0">
                  <a:pos x="291" y="68"/>
                </a:cxn>
                <a:cxn ang="0">
                  <a:pos x="308" y="37"/>
                </a:cxn>
                <a:cxn ang="0">
                  <a:pos x="269" y="0"/>
                </a:cxn>
                <a:cxn ang="0">
                  <a:pos x="231" y="37"/>
                </a:cxn>
                <a:cxn ang="0">
                  <a:pos x="249" y="69"/>
                </a:cxn>
                <a:cxn ang="0">
                  <a:pos x="251" y="82"/>
                </a:cxn>
                <a:cxn ang="0">
                  <a:pos x="232" y="108"/>
                </a:cxn>
                <a:cxn ang="0">
                  <a:pos x="109" y="108"/>
                </a:cxn>
                <a:cxn ang="0">
                  <a:pos x="109" y="230"/>
                </a:cxn>
                <a:cxn ang="0">
                  <a:pos x="83" y="249"/>
                </a:cxn>
                <a:cxn ang="0">
                  <a:pos x="69" y="246"/>
                </a:cxn>
                <a:cxn ang="0">
                  <a:pos x="38" y="229"/>
                </a:cxn>
                <a:cxn ang="0">
                  <a:pos x="0" y="268"/>
                </a:cxn>
                <a:cxn ang="0">
                  <a:pos x="38" y="306"/>
                </a:cxn>
                <a:cxn ang="0">
                  <a:pos x="70" y="288"/>
                </a:cxn>
                <a:cxn ang="0">
                  <a:pos x="83" y="286"/>
                </a:cxn>
                <a:cxn ang="0">
                  <a:pos x="109" y="305"/>
                </a:cxn>
                <a:cxn ang="0">
                  <a:pos x="109" y="428"/>
                </a:cxn>
                <a:cxn ang="0">
                  <a:pos x="219" y="428"/>
                </a:cxn>
                <a:cxn ang="0">
                  <a:pos x="240" y="417"/>
                </a:cxn>
                <a:cxn ang="0">
                  <a:pos x="235" y="403"/>
                </a:cxn>
                <a:cxn ang="0">
                  <a:pos x="235" y="403"/>
                </a:cxn>
                <a:cxn ang="0">
                  <a:pos x="220" y="369"/>
                </a:cxn>
                <a:cxn ang="0">
                  <a:pos x="269" y="321"/>
                </a:cxn>
                <a:cxn ang="0">
                  <a:pos x="317" y="369"/>
                </a:cxn>
                <a:cxn ang="0">
                  <a:pos x="303" y="403"/>
                </a:cxn>
                <a:cxn ang="0">
                  <a:pos x="303" y="403"/>
                </a:cxn>
                <a:cxn ang="0">
                  <a:pos x="298" y="417"/>
                </a:cxn>
                <a:cxn ang="0">
                  <a:pos x="319" y="428"/>
                </a:cxn>
                <a:cxn ang="0">
                  <a:pos x="429" y="428"/>
                </a:cxn>
                <a:cxn ang="0">
                  <a:pos x="429" y="317"/>
                </a:cxn>
                <a:cxn ang="0">
                  <a:pos x="418" y="297"/>
                </a:cxn>
                <a:cxn ang="0">
                  <a:pos x="404" y="302"/>
                </a:cxn>
                <a:cxn ang="0">
                  <a:pos x="404" y="302"/>
                </a:cxn>
                <a:cxn ang="0">
                  <a:pos x="370" y="316"/>
                </a:cxn>
                <a:cxn ang="0">
                  <a:pos x="322" y="268"/>
                </a:cxn>
                <a:cxn ang="0">
                  <a:pos x="370" y="219"/>
                </a:cxn>
                <a:cxn ang="0">
                  <a:pos x="404" y="234"/>
                </a:cxn>
                <a:cxn ang="0">
                  <a:pos x="404" y="234"/>
                </a:cxn>
                <a:cxn ang="0">
                  <a:pos x="418" y="239"/>
                </a:cxn>
                <a:cxn ang="0">
                  <a:pos x="429" y="219"/>
                </a:cxn>
                <a:cxn ang="0">
                  <a:pos x="429" y="140"/>
                </a:cxn>
                <a:cxn ang="0">
                  <a:pos x="429" y="140"/>
                </a:cxn>
                <a:cxn ang="0">
                  <a:pos x="429" y="108"/>
                </a:cxn>
              </a:cxnLst>
              <a:rect l="0" t="0" r="r" b="b"/>
              <a:pathLst>
                <a:path w="429" h="428">
                  <a:moveTo>
                    <a:pt x="429" y="108"/>
                  </a:moveTo>
                  <a:cubicBezTo>
                    <a:pt x="429" y="108"/>
                    <a:pt x="429" y="108"/>
                    <a:pt x="429" y="108"/>
                  </a:cubicBezTo>
                  <a:cubicBezTo>
                    <a:pt x="429" y="108"/>
                    <a:pt x="429" y="108"/>
                    <a:pt x="429" y="108"/>
                  </a:cubicBezTo>
                  <a:cubicBezTo>
                    <a:pt x="307" y="108"/>
                    <a:pt x="307" y="108"/>
                    <a:pt x="307" y="108"/>
                  </a:cubicBezTo>
                  <a:cubicBezTo>
                    <a:pt x="295" y="103"/>
                    <a:pt x="288" y="95"/>
                    <a:pt x="288" y="82"/>
                  </a:cubicBezTo>
                  <a:cubicBezTo>
                    <a:pt x="288" y="77"/>
                    <a:pt x="289" y="73"/>
                    <a:pt x="291" y="68"/>
                  </a:cubicBezTo>
                  <a:cubicBezTo>
                    <a:pt x="301" y="62"/>
                    <a:pt x="308" y="50"/>
                    <a:pt x="308" y="37"/>
                  </a:cubicBezTo>
                  <a:cubicBezTo>
                    <a:pt x="308" y="16"/>
                    <a:pt x="290" y="0"/>
                    <a:pt x="269" y="0"/>
                  </a:cubicBezTo>
                  <a:cubicBezTo>
                    <a:pt x="248" y="0"/>
                    <a:pt x="231" y="16"/>
                    <a:pt x="231" y="37"/>
                  </a:cubicBezTo>
                  <a:cubicBezTo>
                    <a:pt x="231" y="50"/>
                    <a:pt x="238" y="62"/>
                    <a:pt x="249" y="69"/>
                  </a:cubicBezTo>
                  <a:cubicBezTo>
                    <a:pt x="250" y="73"/>
                    <a:pt x="251" y="77"/>
                    <a:pt x="251" y="82"/>
                  </a:cubicBezTo>
                  <a:cubicBezTo>
                    <a:pt x="251" y="95"/>
                    <a:pt x="244" y="103"/>
                    <a:pt x="232" y="108"/>
                  </a:cubicBezTo>
                  <a:cubicBezTo>
                    <a:pt x="109" y="108"/>
                    <a:pt x="109" y="108"/>
                    <a:pt x="109" y="108"/>
                  </a:cubicBezTo>
                  <a:cubicBezTo>
                    <a:pt x="109" y="230"/>
                    <a:pt x="109" y="230"/>
                    <a:pt x="109" y="230"/>
                  </a:cubicBezTo>
                  <a:cubicBezTo>
                    <a:pt x="104" y="241"/>
                    <a:pt x="96" y="249"/>
                    <a:pt x="83" y="249"/>
                  </a:cubicBezTo>
                  <a:cubicBezTo>
                    <a:pt x="78" y="249"/>
                    <a:pt x="73" y="248"/>
                    <a:pt x="69" y="246"/>
                  </a:cubicBezTo>
                  <a:cubicBezTo>
                    <a:pt x="62" y="236"/>
                    <a:pt x="51" y="229"/>
                    <a:pt x="38" y="229"/>
                  </a:cubicBezTo>
                  <a:cubicBezTo>
                    <a:pt x="17" y="229"/>
                    <a:pt x="0" y="246"/>
                    <a:pt x="0" y="268"/>
                  </a:cubicBezTo>
                  <a:cubicBezTo>
                    <a:pt x="0" y="289"/>
                    <a:pt x="17" y="306"/>
                    <a:pt x="38" y="306"/>
                  </a:cubicBezTo>
                  <a:cubicBezTo>
                    <a:pt x="51" y="306"/>
                    <a:pt x="63" y="299"/>
                    <a:pt x="70" y="288"/>
                  </a:cubicBezTo>
                  <a:cubicBezTo>
                    <a:pt x="74" y="287"/>
                    <a:pt x="78" y="286"/>
                    <a:pt x="83" y="286"/>
                  </a:cubicBezTo>
                  <a:cubicBezTo>
                    <a:pt x="96" y="286"/>
                    <a:pt x="104" y="294"/>
                    <a:pt x="109" y="305"/>
                  </a:cubicBezTo>
                  <a:cubicBezTo>
                    <a:pt x="109" y="428"/>
                    <a:pt x="109" y="428"/>
                    <a:pt x="109" y="428"/>
                  </a:cubicBezTo>
                  <a:cubicBezTo>
                    <a:pt x="219" y="428"/>
                    <a:pt x="219" y="428"/>
                    <a:pt x="219" y="428"/>
                  </a:cubicBezTo>
                  <a:cubicBezTo>
                    <a:pt x="230" y="427"/>
                    <a:pt x="238" y="423"/>
                    <a:pt x="240" y="417"/>
                  </a:cubicBezTo>
                  <a:cubicBezTo>
                    <a:pt x="241" y="412"/>
                    <a:pt x="239" y="407"/>
                    <a:pt x="235" y="403"/>
                  </a:cubicBezTo>
                  <a:cubicBezTo>
                    <a:pt x="235" y="403"/>
                    <a:pt x="235" y="403"/>
                    <a:pt x="235" y="403"/>
                  </a:cubicBezTo>
                  <a:cubicBezTo>
                    <a:pt x="226" y="394"/>
                    <a:pt x="220" y="382"/>
                    <a:pt x="220" y="369"/>
                  </a:cubicBezTo>
                  <a:cubicBezTo>
                    <a:pt x="220" y="343"/>
                    <a:pt x="242" y="321"/>
                    <a:pt x="269" y="321"/>
                  </a:cubicBezTo>
                  <a:cubicBezTo>
                    <a:pt x="296" y="321"/>
                    <a:pt x="317" y="343"/>
                    <a:pt x="317" y="369"/>
                  </a:cubicBezTo>
                  <a:cubicBezTo>
                    <a:pt x="317" y="382"/>
                    <a:pt x="312" y="394"/>
                    <a:pt x="303" y="403"/>
                  </a:cubicBezTo>
                  <a:cubicBezTo>
                    <a:pt x="303" y="403"/>
                    <a:pt x="303" y="403"/>
                    <a:pt x="303" y="403"/>
                  </a:cubicBezTo>
                  <a:cubicBezTo>
                    <a:pt x="299" y="407"/>
                    <a:pt x="297" y="412"/>
                    <a:pt x="298" y="417"/>
                  </a:cubicBezTo>
                  <a:cubicBezTo>
                    <a:pt x="300" y="423"/>
                    <a:pt x="308" y="427"/>
                    <a:pt x="319" y="428"/>
                  </a:cubicBezTo>
                  <a:cubicBezTo>
                    <a:pt x="429" y="428"/>
                    <a:pt x="429" y="428"/>
                    <a:pt x="429" y="428"/>
                  </a:cubicBezTo>
                  <a:cubicBezTo>
                    <a:pt x="429" y="317"/>
                    <a:pt x="429" y="317"/>
                    <a:pt x="429" y="317"/>
                  </a:cubicBezTo>
                  <a:cubicBezTo>
                    <a:pt x="428" y="307"/>
                    <a:pt x="424" y="299"/>
                    <a:pt x="418" y="297"/>
                  </a:cubicBezTo>
                  <a:cubicBezTo>
                    <a:pt x="413" y="296"/>
                    <a:pt x="409" y="298"/>
                    <a:pt x="404" y="302"/>
                  </a:cubicBezTo>
                  <a:cubicBezTo>
                    <a:pt x="404" y="302"/>
                    <a:pt x="404" y="302"/>
                    <a:pt x="404" y="302"/>
                  </a:cubicBezTo>
                  <a:cubicBezTo>
                    <a:pt x="395" y="311"/>
                    <a:pt x="383" y="316"/>
                    <a:pt x="370" y="316"/>
                  </a:cubicBezTo>
                  <a:cubicBezTo>
                    <a:pt x="344" y="316"/>
                    <a:pt x="322" y="295"/>
                    <a:pt x="322" y="268"/>
                  </a:cubicBezTo>
                  <a:cubicBezTo>
                    <a:pt x="322" y="241"/>
                    <a:pt x="344" y="219"/>
                    <a:pt x="370" y="219"/>
                  </a:cubicBezTo>
                  <a:cubicBezTo>
                    <a:pt x="383" y="219"/>
                    <a:pt x="395" y="225"/>
                    <a:pt x="404" y="234"/>
                  </a:cubicBezTo>
                  <a:cubicBezTo>
                    <a:pt x="404" y="234"/>
                    <a:pt x="404" y="234"/>
                    <a:pt x="404" y="234"/>
                  </a:cubicBezTo>
                  <a:cubicBezTo>
                    <a:pt x="409" y="238"/>
                    <a:pt x="413" y="240"/>
                    <a:pt x="418" y="239"/>
                  </a:cubicBezTo>
                  <a:cubicBezTo>
                    <a:pt x="424" y="237"/>
                    <a:pt x="428" y="229"/>
                    <a:pt x="429" y="219"/>
                  </a:cubicBezTo>
                  <a:cubicBezTo>
                    <a:pt x="429" y="140"/>
                    <a:pt x="429" y="140"/>
                    <a:pt x="429" y="140"/>
                  </a:cubicBezTo>
                  <a:cubicBezTo>
                    <a:pt x="429" y="140"/>
                    <a:pt x="429" y="140"/>
                    <a:pt x="429" y="140"/>
                  </a:cubicBezTo>
                  <a:cubicBezTo>
                    <a:pt x="429" y="108"/>
                    <a:pt x="429" y="108"/>
                    <a:pt x="429" y="108"/>
                  </a:cubicBezTo>
                </a:path>
              </a:pathLst>
            </a:custGeom>
            <a:gradFill>
              <a:gsLst>
                <a:gs pos="0">
                  <a:schemeClr val="bg1"/>
                </a:gs>
                <a:gs pos="50000">
                  <a:srgbClr val="C0C0C0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7"/>
            <p:cNvSpPr>
              <a:spLocks/>
            </p:cNvSpPr>
            <p:nvPr/>
          </p:nvSpPr>
          <p:spPr bwMode="auto">
            <a:xfrm>
              <a:off x="4348163" y="2362200"/>
              <a:ext cx="1604963" cy="1033463"/>
            </a:xfrm>
            <a:custGeom>
              <a:avLst/>
              <a:gdLst/>
              <a:ahLst/>
              <a:cxnLst>
                <a:cxn ang="0">
                  <a:pos x="230" y="37"/>
                </a:cxn>
                <a:cxn ang="0">
                  <a:pos x="250" y="82"/>
                </a:cxn>
                <a:cxn ang="0">
                  <a:pos x="250" y="82"/>
                </a:cxn>
                <a:cxn ang="0">
                  <a:pos x="108" y="108"/>
                </a:cxn>
                <a:cxn ang="0">
                  <a:pos x="108" y="230"/>
                </a:cxn>
                <a:cxn ang="0">
                  <a:pos x="82" y="249"/>
                </a:cxn>
                <a:cxn ang="0">
                  <a:pos x="68" y="246"/>
                </a:cxn>
                <a:cxn ang="0">
                  <a:pos x="36" y="229"/>
                </a:cxn>
                <a:cxn ang="0">
                  <a:pos x="35" y="229"/>
                </a:cxn>
                <a:cxn ang="0">
                  <a:pos x="34" y="229"/>
                </a:cxn>
                <a:cxn ang="0">
                  <a:pos x="33" y="229"/>
                </a:cxn>
                <a:cxn ang="0">
                  <a:pos x="32" y="230"/>
                </a:cxn>
                <a:cxn ang="0">
                  <a:pos x="31" y="230"/>
                </a:cxn>
                <a:cxn ang="0">
                  <a:pos x="31" y="230"/>
                </a:cxn>
                <a:cxn ang="0">
                  <a:pos x="30" y="230"/>
                </a:cxn>
                <a:cxn ang="0">
                  <a:pos x="29" y="230"/>
                </a:cxn>
                <a:cxn ang="0">
                  <a:pos x="28" y="230"/>
                </a:cxn>
                <a:cxn ang="0">
                  <a:pos x="27" y="231"/>
                </a:cxn>
                <a:cxn ang="0">
                  <a:pos x="149" y="276"/>
                </a:cxn>
                <a:cxn ang="0">
                  <a:pos x="321" y="269"/>
                </a:cxn>
                <a:cxn ang="0">
                  <a:pos x="321" y="268"/>
                </a:cxn>
                <a:cxn ang="0">
                  <a:pos x="321" y="263"/>
                </a:cxn>
                <a:cxn ang="0">
                  <a:pos x="322" y="262"/>
                </a:cxn>
                <a:cxn ang="0">
                  <a:pos x="322" y="259"/>
                </a:cxn>
                <a:cxn ang="0">
                  <a:pos x="322" y="258"/>
                </a:cxn>
                <a:cxn ang="0">
                  <a:pos x="369" y="219"/>
                </a:cxn>
                <a:cxn ang="0">
                  <a:pos x="403" y="234"/>
                </a:cxn>
                <a:cxn ang="0">
                  <a:pos x="417" y="239"/>
                </a:cxn>
                <a:cxn ang="0">
                  <a:pos x="428" y="219"/>
                </a:cxn>
                <a:cxn ang="0">
                  <a:pos x="428" y="140"/>
                </a:cxn>
                <a:cxn ang="0">
                  <a:pos x="428" y="108"/>
                </a:cxn>
                <a:cxn ang="0">
                  <a:pos x="306" y="108"/>
                </a:cxn>
                <a:cxn ang="0">
                  <a:pos x="287" y="82"/>
                </a:cxn>
                <a:cxn ang="0">
                  <a:pos x="290" y="68"/>
                </a:cxn>
                <a:cxn ang="0">
                  <a:pos x="268" y="0"/>
                </a:cxn>
              </a:cxnLst>
              <a:rect l="0" t="0" r="r" b="b"/>
              <a:pathLst>
                <a:path w="428" h="276">
                  <a:moveTo>
                    <a:pt x="268" y="0"/>
                  </a:moveTo>
                  <a:cubicBezTo>
                    <a:pt x="247" y="0"/>
                    <a:pt x="230" y="16"/>
                    <a:pt x="230" y="37"/>
                  </a:cubicBezTo>
                  <a:cubicBezTo>
                    <a:pt x="230" y="50"/>
                    <a:pt x="237" y="62"/>
                    <a:pt x="248" y="69"/>
                  </a:cubicBezTo>
                  <a:cubicBezTo>
                    <a:pt x="249" y="73"/>
                    <a:pt x="250" y="77"/>
                    <a:pt x="250" y="82"/>
                  </a:cubicBezTo>
                  <a:cubicBezTo>
                    <a:pt x="250" y="82"/>
                    <a:pt x="250" y="82"/>
                    <a:pt x="250" y="82"/>
                  </a:cubicBezTo>
                  <a:cubicBezTo>
                    <a:pt x="250" y="82"/>
                    <a:pt x="250" y="82"/>
                    <a:pt x="250" y="82"/>
                  </a:cubicBezTo>
                  <a:cubicBezTo>
                    <a:pt x="250" y="95"/>
                    <a:pt x="243" y="103"/>
                    <a:pt x="231" y="108"/>
                  </a:cubicBezTo>
                  <a:cubicBezTo>
                    <a:pt x="108" y="108"/>
                    <a:pt x="108" y="108"/>
                    <a:pt x="108" y="108"/>
                  </a:cubicBezTo>
                  <a:cubicBezTo>
                    <a:pt x="108" y="230"/>
                    <a:pt x="108" y="230"/>
                    <a:pt x="108" y="230"/>
                  </a:cubicBezTo>
                  <a:cubicBezTo>
                    <a:pt x="108" y="230"/>
                    <a:pt x="108" y="230"/>
                    <a:pt x="108" y="230"/>
                  </a:cubicBezTo>
                  <a:cubicBezTo>
                    <a:pt x="103" y="241"/>
                    <a:pt x="95" y="249"/>
                    <a:pt x="82" y="249"/>
                  </a:cubicBezTo>
                  <a:cubicBezTo>
                    <a:pt x="82" y="249"/>
                    <a:pt x="82" y="249"/>
                    <a:pt x="82" y="249"/>
                  </a:cubicBezTo>
                  <a:cubicBezTo>
                    <a:pt x="77" y="249"/>
                    <a:pt x="72" y="248"/>
                    <a:pt x="68" y="246"/>
                  </a:cubicBezTo>
                  <a:cubicBezTo>
                    <a:pt x="68" y="246"/>
                    <a:pt x="68" y="246"/>
                    <a:pt x="68" y="246"/>
                  </a:cubicBezTo>
                  <a:cubicBezTo>
                    <a:pt x="61" y="236"/>
                    <a:pt x="50" y="229"/>
                    <a:pt x="37" y="229"/>
                  </a:cubicBezTo>
                  <a:cubicBezTo>
                    <a:pt x="37" y="229"/>
                    <a:pt x="36" y="229"/>
                    <a:pt x="36" y="229"/>
                  </a:cubicBezTo>
                  <a:cubicBezTo>
                    <a:pt x="36" y="229"/>
                    <a:pt x="36" y="229"/>
                    <a:pt x="36" y="229"/>
                  </a:cubicBezTo>
                  <a:cubicBezTo>
                    <a:pt x="35" y="229"/>
                    <a:pt x="35" y="229"/>
                    <a:pt x="35" y="229"/>
                  </a:cubicBezTo>
                  <a:cubicBezTo>
                    <a:pt x="35" y="229"/>
                    <a:pt x="35" y="229"/>
                    <a:pt x="35" y="229"/>
                  </a:cubicBezTo>
                  <a:cubicBezTo>
                    <a:pt x="34" y="229"/>
                    <a:pt x="34" y="229"/>
                    <a:pt x="34" y="229"/>
                  </a:cubicBezTo>
                  <a:cubicBezTo>
                    <a:pt x="34" y="229"/>
                    <a:pt x="34" y="229"/>
                    <a:pt x="34" y="229"/>
                  </a:cubicBezTo>
                  <a:cubicBezTo>
                    <a:pt x="34" y="229"/>
                    <a:pt x="33" y="229"/>
                    <a:pt x="33" y="229"/>
                  </a:cubicBezTo>
                  <a:cubicBezTo>
                    <a:pt x="33" y="229"/>
                    <a:pt x="33" y="229"/>
                    <a:pt x="33" y="229"/>
                  </a:cubicBezTo>
                  <a:cubicBezTo>
                    <a:pt x="33" y="229"/>
                    <a:pt x="32" y="230"/>
                    <a:pt x="32" y="230"/>
                  </a:cubicBezTo>
                  <a:cubicBezTo>
                    <a:pt x="32" y="230"/>
                    <a:pt x="32" y="230"/>
                    <a:pt x="32" y="230"/>
                  </a:cubicBezTo>
                  <a:cubicBezTo>
                    <a:pt x="32" y="230"/>
                    <a:pt x="32" y="230"/>
                    <a:pt x="31" y="230"/>
                  </a:cubicBezTo>
                  <a:cubicBezTo>
                    <a:pt x="31" y="230"/>
                    <a:pt x="31" y="230"/>
                    <a:pt x="31" y="230"/>
                  </a:cubicBezTo>
                  <a:cubicBezTo>
                    <a:pt x="31" y="230"/>
                    <a:pt x="31" y="230"/>
                    <a:pt x="31" y="230"/>
                  </a:cubicBezTo>
                  <a:cubicBezTo>
                    <a:pt x="30" y="230"/>
                    <a:pt x="30" y="230"/>
                    <a:pt x="30" y="230"/>
                  </a:cubicBezTo>
                  <a:cubicBezTo>
                    <a:pt x="30" y="230"/>
                    <a:pt x="30" y="230"/>
                    <a:pt x="30" y="230"/>
                  </a:cubicBezTo>
                  <a:cubicBezTo>
                    <a:pt x="29" y="230"/>
                    <a:pt x="29" y="230"/>
                    <a:pt x="29" y="230"/>
                  </a:cubicBezTo>
                  <a:cubicBezTo>
                    <a:pt x="29" y="230"/>
                    <a:pt x="29" y="230"/>
                    <a:pt x="29" y="230"/>
                  </a:cubicBezTo>
                  <a:cubicBezTo>
                    <a:pt x="29" y="230"/>
                    <a:pt x="28" y="230"/>
                    <a:pt x="28" y="230"/>
                  </a:cubicBezTo>
                  <a:cubicBezTo>
                    <a:pt x="28" y="230"/>
                    <a:pt x="28" y="230"/>
                    <a:pt x="28" y="230"/>
                  </a:cubicBezTo>
                  <a:cubicBezTo>
                    <a:pt x="28" y="230"/>
                    <a:pt x="28" y="230"/>
                    <a:pt x="27" y="231"/>
                  </a:cubicBezTo>
                  <a:cubicBezTo>
                    <a:pt x="27" y="231"/>
                    <a:pt x="27" y="231"/>
                    <a:pt x="27" y="231"/>
                  </a:cubicBezTo>
                  <a:cubicBezTo>
                    <a:pt x="13" y="235"/>
                    <a:pt x="1" y="247"/>
                    <a:pt x="0" y="263"/>
                  </a:cubicBezTo>
                  <a:cubicBezTo>
                    <a:pt x="52" y="269"/>
                    <a:pt x="108" y="275"/>
                    <a:pt x="149" y="276"/>
                  </a:cubicBezTo>
                  <a:cubicBezTo>
                    <a:pt x="158" y="276"/>
                    <a:pt x="166" y="276"/>
                    <a:pt x="174" y="276"/>
                  </a:cubicBezTo>
                  <a:cubicBezTo>
                    <a:pt x="222" y="276"/>
                    <a:pt x="272" y="273"/>
                    <a:pt x="321" y="269"/>
                  </a:cubicBezTo>
                  <a:cubicBezTo>
                    <a:pt x="321" y="268"/>
                    <a:pt x="321" y="268"/>
                    <a:pt x="321" y="268"/>
                  </a:cubicBezTo>
                  <a:cubicBezTo>
                    <a:pt x="321" y="268"/>
                    <a:pt x="321" y="268"/>
                    <a:pt x="321" y="268"/>
                  </a:cubicBezTo>
                  <a:cubicBezTo>
                    <a:pt x="321" y="267"/>
                    <a:pt x="321" y="265"/>
                    <a:pt x="321" y="264"/>
                  </a:cubicBezTo>
                  <a:cubicBezTo>
                    <a:pt x="321" y="264"/>
                    <a:pt x="321" y="264"/>
                    <a:pt x="321" y="263"/>
                  </a:cubicBezTo>
                  <a:cubicBezTo>
                    <a:pt x="321" y="263"/>
                    <a:pt x="321" y="263"/>
                    <a:pt x="321" y="263"/>
                  </a:cubicBezTo>
                  <a:cubicBezTo>
                    <a:pt x="321" y="263"/>
                    <a:pt x="322" y="262"/>
                    <a:pt x="322" y="262"/>
                  </a:cubicBezTo>
                  <a:cubicBezTo>
                    <a:pt x="322" y="262"/>
                    <a:pt x="322" y="262"/>
                    <a:pt x="322" y="262"/>
                  </a:cubicBezTo>
                  <a:cubicBezTo>
                    <a:pt x="322" y="261"/>
                    <a:pt x="322" y="260"/>
                    <a:pt x="322" y="259"/>
                  </a:cubicBezTo>
                  <a:cubicBezTo>
                    <a:pt x="322" y="259"/>
                    <a:pt x="322" y="259"/>
                    <a:pt x="322" y="259"/>
                  </a:cubicBezTo>
                  <a:cubicBezTo>
                    <a:pt x="322" y="259"/>
                    <a:pt x="322" y="259"/>
                    <a:pt x="322" y="258"/>
                  </a:cubicBezTo>
                  <a:cubicBezTo>
                    <a:pt x="322" y="258"/>
                    <a:pt x="322" y="258"/>
                    <a:pt x="322" y="258"/>
                  </a:cubicBezTo>
                  <a:cubicBezTo>
                    <a:pt x="327" y="236"/>
                    <a:pt x="346" y="219"/>
                    <a:pt x="369" y="219"/>
                  </a:cubicBezTo>
                  <a:cubicBezTo>
                    <a:pt x="382" y="219"/>
                    <a:pt x="394" y="225"/>
                    <a:pt x="403" y="234"/>
                  </a:cubicBezTo>
                  <a:cubicBezTo>
                    <a:pt x="403" y="234"/>
                    <a:pt x="403" y="234"/>
                    <a:pt x="403" y="234"/>
                  </a:cubicBezTo>
                  <a:cubicBezTo>
                    <a:pt x="407" y="237"/>
                    <a:pt x="411" y="239"/>
                    <a:pt x="414" y="239"/>
                  </a:cubicBezTo>
                  <a:cubicBezTo>
                    <a:pt x="415" y="239"/>
                    <a:pt x="416" y="239"/>
                    <a:pt x="417" y="239"/>
                  </a:cubicBezTo>
                  <a:cubicBezTo>
                    <a:pt x="417" y="239"/>
                    <a:pt x="417" y="239"/>
                    <a:pt x="417" y="239"/>
                  </a:cubicBezTo>
                  <a:cubicBezTo>
                    <a:pt x="423" y="237"/>
                    <a:pt x="427" y="229"/>
                    <a:pt x="428" y="219"/>
                  </a:cubicBezTo>
                  <a:cubicBezTo>
                    <a:pt x="428" y="140"/>
                    <a:pt x="428" y="140"/>
                    <a:pt x="428" y="140"/>
                  </a:cubicBezTo>
                  <a:cubicBezTo>
                    <a:pt x="428" y="140"/>
                    <a:pt x="428" y="140"/>
                    <a:pt x="428" y="140"/>
                  </a:cubicBezTo>
                  <a:cubicBezTo>
                    <a:pt x="428" y="108"/>
                    <a:pt x="428" y="108"/>
                    <a:pt x="428" y="108"/>
                  </a:cubicBezTo>
                  <a:cubicBezTo>
                    <a:pt x="428" y="108"/>
                    <a:pt x="428" y="108"/>
                    <a:pt x="428" y="108"/>
                  </a:cubicBezTo>
                  <a:cubicBezTo>
                    <a:pt x="428" y="108"/>
                    <a:pt x="428" y="108"/>
                    <a:pt x="428" y="108"/>
                  </a:cubicBezTo>
                  <a:cubicBezTo>
                    <a:pt x="306" y="108"/>
                    <a:pt x="306" y="108"/>
                    <a:pt x="306" y="108"/>
                  </a:cubicBezTo>
                  <a:cubicBezTo>
                    <a:pt x="294" y="103"/>
                    <a:pt x="287" y="95"/>
                    <a:pt x="287" y="82"/>
                  </a:cubicBezTo>
                  <a:cubicBezTo>
                    <a:pt x="287" y="82"/>
                    <a:pt x="287" y="82"/>
                    <a:pt x="287" y="82"/>
                  </a:cubicBezTo>
                  <a:cubicBezTo>
                    <a:pt x="287" y="82"/>
                    <a:pt x="287" y="82"/>
                    <a:pt x="287" y="82"/>
                  </a:cubicBezTo>
                  <a:cubicBezTo>
                    <a:pt x="287" y="77"/>
                    <a:pt x="288" y="73"/>
                    <a:pt x="290" y="68"/>
                  </a:cubicBezTo>
                  <a:cubicBezTo>
                    <a:pt x="300" y="62"/>
                    <a:pt x="307" y="50"/>
                    <a:pt x="307" y="37"/>
                  </a:cubicBezTo>
                  <a:cubicBezTo>
                    <a:pt x="307" y="16"/>
                    <a:pt x="289" y="0"/>
                    <a:pt x="268" y="0"/>
                  </a:cubicBezTo>
                </a:path>
              </a:pathLst>
            </a:custGeom>
            <a:solidFill>
              <a:srgbClr val="DCDCD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6" name="AutoShape 64"/>
          <p:cNvSpPr>
            <a:spLocks noChangeArrowheads="1"/>
          </p:cNvSpPr>
          <p:nvPr/>
        </p:nvSpPr>
        <p:spPr bwMode="gray">
          <a:xfrm>
            <a:off x="1603949" y="3758322"/>
            <a:ext cx="1409893" cy="50887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00" b="1" kern="0" dirty="0" smtClean="0">
                <a:solidFill>
                  <a:srgbClr val="565656"/>
                </a:solidFill>
                <a:ea typeface="굴림" charset="-127"/>
                <a:cs typeface="Arial" pitchFamily="34" charset="0"/>
              </a:rPr>
              <a:t>Text</a:t>
            </a:r>
          </a:p>
        </p:txBody>
      </p:sp>
      <p:sp>
        <p:nvSpPr>
          <p:cNvPr id="57" name="AutoShape 64"/>
          <p:cNvSpPr>
            <a:spLocks noChangeArrowheads="1"/>
          </p:cNvSpPr>
          <p:nvPr/>
        </p:nvSpPr>
        <p:spPr bwMode="gray">
          <a:xfrm>
            <a:off x="3177873" y="3758322"/>
            <a:ext cx="1409893" cy="50887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00" b="1" kern="0" dirty="0" smtClean="0">
                <a:solidFill>
                  <a:srgbClr val="565656"/>
                </a:solidFill>
                <a:ea typeface="굴림" charset="-127"/>
                <a:cs typeface="Arial" pitchFamily="34" charset="0"/>
              </a:rPr>
              <a:t>Text</a:t>
            </a:r>
          </a:p>
        </p:txBody>
      </p:sp>
      <p:sp>
        <p:nvSpPr>
          <p:cNvPr id="58" name="AutoShape 64"/>
          <p:cNvSpPr>
            <a:spLocks noChangeArrowheads="1"/>
          </p:cNvSpPr>
          <p:nvPr/>
        </p:nvSpPr>
        <p:spPr bwMode="gray">
          <a:xfrm>
            <a:off x="4733404" y="3758322"/>
            <a:ext cx="1409893" cy="50887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00" b="1" kern="0" dirty="0" smtClean="0">
                <a:solidFill>
                  <a:srgbClr val="565656"/>
                </a:solidFill>
                <a:ea typeface="굴림" charset="-127"/>
                <a:cs typeface="Arial" pitchFamily="34" charset="0"/>
              </a:rPr>
              <a:t>Text</a:t>
            </a:r>
          </a:p>
        </p:txBody>
      </p:sp>
      <p:sp>
        <p:nvSpPr>
          <p:cNvPr id="59" name="AutoShape 64"/>
          <p:cNvSpPr>
            <a:spLocks noChangeArrowheads="1"/>
          </p:cNvSpPr>
          <p:nvPr/>
        </p:nvSpPr>
        <p:spPr bwMode="gray">
          <a:xfrm>
            <a:off x="6286307" y="3758322"/>
            <a:ext cx="1409893" cy="50887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00" b="1" kern="0" dirty="0" smtClean="0">
                <a:solidFill>
                  <a:srgbClr val="565656"/>
                </a:solidFill>
                <a:ea typeface="굴림" charset="-127"/>
                <a:cs typeface="Arial" pitchFamily="34" charset="0"/>
              </a:rPr>
              <a:t>Text</a:t>
            </a:r>
          </a:p>
        </p:txBody>
      </p:sp>
      <p:sp>
        <p:nvSpPr>
          <p:cNvPr id="32" name="Freeform 13"/>
          <p:cNvSpPr>
            <a:spLocks/>
          </p:cNvSpPr>
          <p:nvPr/>
        </p:nvSpPr>
        <p:spPr bwMode="auto">
          <a:xfrm>
            <a:off x="1750742" y="1325999"/>
            <a:ext cx="457200" cy="455397"/>
          </a:xfrm>
          <a:custGeom>
            <a:avLst/>
            <a:gdLst/>
            <a:ahLst/>
            <a:cxnLst>
              <a:cxn ang="0">
                <a:pos x="429" y="108"/>
              </a:cxn>
              <a:cxn ang="0">
                <a:pos x="429" y="108"/>
              </a:cxn>
              <a:cxn ang="0">
                <a:pos x="429" y="108"/>
              </a:cxn>
              <a:cxn ang="0">
                <a:pos x="307" y="108"/>
              </a:cxn>
              <a:cxn ang="0">
                <a:pos x="288" y="82"/>
              </a:cxn>
              <a:cxn ang="0">
                <a:pos x="291" y="68"/>
              </a:cxn>
              <a:cxn ang="0">
                <a:pos x="308" y="37"/>
              </a:cxn>
              <a:cxn ang="0">
                <a:pos x="269" y="0"/>
              </a:cxn>
              <a:cxn ang="0">
                <a:pos x="231" y="37"/>
              </a:cxn>
              <a:cxn ang="0">
                <a:pos x="249" y="69"/>
              </a:cxn>
              <a:cxn ang="0">
                <a:pos x="251" y="82"/>
              </a:cxn>
              <a:cxn ang="0">
                <a:pos x="232" y="108"/>
              </a:cxn>
              <a:cxn ang="0">
                <a:pos x="109" y="108"/>
              </a:cxn>
              <a:cxn ang="0">
                <a:pos x="109" y="230"/>
              </a:cxn>
              <a:cxn ang="0">
                <a:pos x="83" y="249"/>
              </a:cxn>
              <a:cxn ang="0">
                <a:pos x="69" y="246"/>
              </a:cxn>
              <a:cxn ang="0">
                <a:pos x="38" y="229"/>
              </a:cxn>
              <a:cxn ang="0">
                <a:pos x="0" y="268"/>
              </a:cxn>
              <a:cxn ang="0">
                <a:pos x="38" y="306"/>
              </a:cxn>
              <a:cxn ang="0">
                <a:pos x="70" y="288"/>
              </a:cxn>
              <a:cxn ang="0">
                <a:pos x="83" y="286"/>
              </a:cxn>
              <a:cxn ang="0">
                <a:pos x="109" y="305"/>
              </a:cxn>
              <a:cxn ang="0">
                <a:pos x="109" y="428"/>
              </a:cxn>
              <a:cxn ang="0">
                <a:pos x="219" y="428"/>
              </a:cxn>
              <a:cxn ang="0">
                <a:pos x="240" y="417"/>
              </a:cxn>
              <a:cxn ang="0">
                <a:pos x="235" y="403"/>
              </a:cxn>
              <a:cxn ang="0">
                <a:pos x="235" y="403"/>
              </a:cxn>
              <a:cxn ang="0">
                <a:pos x="220" y="369"/>
              </a:cxn>
              <a:cxn ang="0">
                <a:pos x="269" y="321"/>
              </a:cxn>
              <a:cxn ang="0">
                <a:pos x="317" y="369"/>
              </a:cxn>
              <a:cxn ang="0">
                <a:pos x="303" y="403"/>
              </a:cxn>
              <a:cxn ang="0">
                <a:pos x="303" y="403"/>
              </a:cxn>
              <a:cxn ang="0">
                <a:pos x="298" y="417"/>
              </a:cxn>
              <a:cxn ang="0">
                <a:pos x="319" y="428"/>
              </a:cxn>
              <a:cxn ang="0">
                <a:pos x="429" y="428"/>
              </a:cxn>
              <a:cxn ang="0">
                <a:pos x="429" y="317"/>
              </a:cxn>
              <a:cxn ang="0">
                <a:pos x="418" y="297"/>
              </a:cxn>
              <a:cxn ang="0">
                <a:pos x="404" y="302"/>
              </a:cxn>
              <a:cxn ang="0">
                <a:pos x="404" y="302"/>
              </a:cxn>
              <a:cxn ang="0">
                <a:pos x="370" y="316"/>
              </a:cxn>
              <a:cxn ang="0">
                <a:pos x="322" y="268"/>
              </a:cxn>
              <a:cxn ang="0">
                <a:pos x="370" y="219"/>
              </a:cxn>
              <a:cxn ang="0">
                <a:pos x="404" y="234"/>
              </a:cxn>
              <a:cxn ang="0">
                <a:pos x="404" y="234"/>
              </a:cxn>
              <a:cxn ang="0">
                <a:pos x="418" y="239"/>
              </a:cxn>
              <a:cxn ang="0">
                <a:pos x="429" y="219"/>
              </a:cxn>
              <a:cxn ang="0">
                <a:pos x="429" y="140"/>
              </a:cxn>
              <a:cxn ang="0">
                <a:pos x="429" y="140"/>
              </a:cxn>
              <a:cxn ang="0">
                <a:pos x="429" y="108"/>
              </a:cxn>
            </a:cxnLst>
            <a:rect l="0" t="0" r="r" b="b"/>
            <a:pathLst>
              <a:path w="429" h="428">
                <a:moveTo>
                  <a:pt x="429" y="108"/>
                </a:moveTo>
                <a:cubicBezTo>
                  <a:pt x="429" y="108"/>
                  <a:pt x="429" y="108"/>
                  <a:pt x="429" y="108"/>
                </a:cubicBezTo>
                <a:cubicBezTo>
                  <a:pt x="429" y="108"/>
                  <a:pt x="429" y="108"/>
                  <a:pt x="429" y="108"/>
                </a:cubicBezTo>
                <a:cubicBezTo>
                  <a:pt x="307" y="108"/>
                  <a:pt x="307" y="108"/>
                  <a:pt x="307" y="108"/>
                </a:cubicBezTo>
                <a:cubicBezTo>
                  <a:pt x="295" y="103"/>
                  <a:pt x="288" y="95"/>
                  <a:pt x="288" y="82"/>
                </a:cubicBezTo>
                <a:cubicBezTo>
                  <a:pt x="288" y="77"/>
                  <a:pt x="289" y="73"/>
                  <a:pt x="291" y="68"/>
                </a:cubicBezTo>
                <a:cubicBezTo>
                  <a:pt x="301" y="62"/>
                  <a:pt x="308" y="50"/>
                  <a:pt x="308" y="37"/>
                </a:cubicBezTo>
                <a:cubicBezTo>
                  <a:pt x="308" y="16"/>
                  <a:pt x="290" y="0"/>
                  <a:pt x="269" y="0"/>
                </a:cubicBezTo>
                <a:cubicBezTo>
                  <a:pt x="248" y="0"/>
                  <a:pt x="231" y="16"/>
                  <a:pt x="231" y="37"/>
                </a:cubicBezTo>
                <a:cubicBezTo>
                  <a:pt x="231" y="50"/>
                  <a:pt x="238" y="62"/>
                  <a:pt x="249" y="69"/>
                </a:cubicBezTo>
                <a:cubicBezTo>
                  <a:pt x="250" y="73"/>
                  <a:pt x="251" y="77"/>
                  <a:pt x="251" y="82"/>
                </a:cubicBezTo>
                <a:cubicBezTo>
                  <a:pt x="251" y="95"/>
                  <a:pt x="244" y="103"/>
                  <a:pt x="232" y="108"/>
                </a:cubicBezTo>
                <a:cubicBezTo>
                  <a:pt x="109" y="108"/>
                  <a:pt x="109" y="108"/>
                  <a:pt x="109" y="108"/>
                </a:cubicBezTo>
                <a:cubicBezTo>
                  <a:pt x="109" y="230"/>
                  <a:pt x="109" y="230"/>
                  <a:pt x="109" y="230"/>
                </a:cubicBezTo>
                <a:cubicBezTo>
                  <a:pt x="104" y="241"/>
                  <a:pt x="96" y="249"/>
                  <a:pt x="83" y="249"/>
                </a:cubicBezTo>
                <a:cubicBezTo>
                  <a:pt x="78" y="249"/>
                  <a:pt x="73" y="248"/>
                  <a:pt x="69" y="246"/>
                </a:cubicBezTo>
                <a:cubicBezTo>
                  <a:pt x="62" y="236"/>
                  <a:pt x="51" y="229"/>
                  <a:pt x="38" y="229"/>
                </a:cubicBezTo>
                <a:cubicBezTo>
                  <a:pt x="17" y="229"/>
                  <a:pt x="0" y="246"/>
                  <a:pt x="0" y="268"/>
                </a:cubicBezTo>
                <a:cubicBezTo>
                  <a:pt x="0" y="289"/>
                  <a:pt x="17" y="306"/>
                  <a:pt x="38" y="306"/>
                </a:cubicBezTo>
                <a:cubicBezTo>
                  <a:pt x="51" y="306"/>
                  <a:pt x="63" y="299"/>
                  <a:pt x="70" y="288"/>
                </a:cubicBezTo>
                <a:cubicBezTo>
                  <a:pt x="74" y="287"/>
                  <a:pt x="78" y="286"/>
                  <a:pt x="83" y="286"/>
                </a:cubicBezTo>
                <a:cubicBezTo>
                  <a:pt x="96" y="286"/>
                  <a:pt x="104" y="294"/>
                  <a:pt x="109" y="305"/>
                </a:cubicBezTo>
                <a:cubicBezTo>
                  <a:pt x="109" y="428"/>
                  <a:pt x="109" y="428"/>
                  <a:pt x="109" y="428"/>
                </a:cubicBezTo>
                <a:cubicBezTo>
                  <a:pt x="219" y="428"/>
                  <a:pt x="219" y="428"/>
                  <a:pt x="219" y="428"/>
                </a:cubicBezTo>
                <a:cubicBezTo>
                  <a:pt x="230" y="427"/>
                  <a:pt x="238" y="423"/>
                  <a:pt x="240" y="417"/>
                </a:cubicBezTo>
                <a:cubicBezTo>
                  <a:pt x="241" y="412"/>
                  <a:pt x="239" y="407"/>
                  <a:pt x="235" y="403"/>
                </a:cubicBezTo>
                <a:cubicBezTo>
                  <a:pt x="235" y="403"/>
                  <a:pt x="235" y="403"/>
                  <a:pt x="235" y="403"/>
                </a:cubicBezTo>
                <a:cubicBezTo>
                  <a:pt x="226" y="394"/>
                  <a:pt x="220" y="382"/>
                  <a:pt x="220" y="369"/>
                </a:cubicBezTo>
                <a:cubicBezTo>
                  <a:pt x="220" y="343"/>
                  <a:pt x="242" y="321"/>
                  <a:pt x="269" y="321"/>
                </a:cubicBezTo>
                <a:cubicBezTo>
                  <a:pt x="296" y="321"/>
                  <a:pt x="317" y="343"/>
                  <a:pt x="317" y="369"/>
                </a:cubicBezTo>
                <a:cubicBezTo>
                  <a:pt x="317" y="382"/>
                  <a:pt x="312" y="394"/>
                  <a:pt x="303" y="403"/>
                </a:cubicBezTo>
                <a:cubicBezTo>
                  <a:pt x="303" y="403"/>
                  <a:pt x="303" y="403"/>
                  <a:pt x="303" y="403"/>
                </a:cubicBezTo>
                <a:cubicBezTo>
                  <a:pt x="299" y="407"/>
                  <a:pt x="297" y="412"/>
                  <a:pt x="298" y="417"/>
                </a:cubicBezTo>
                <a:cubicBezTo>
                  <a:pt x="300" y="423"/>
                  <a:pt x="308" y="427"/>
                  <a:pt x="319" y="428"/>
                </a:cubicBezTo>
                <a:cubicBezTo>
                  <a:pt x="429" y="428"/>
                  <a:pt x="429" y="428"/>
                  <a:pt x="429" y="428"/>
                </a:cubicBezTo>
                <a:cubicBezTo>
                  <a:pt x="429" y="317"/>
                  <a:pt x="429" y="317"/>
                  <a:pt x="429" y="317"/>
                </a:cubicBezTo>
                <a:cubicBezTo>
                  <a:pt x="428" y="307"/>
                  <a:pt x="424" y="299"/>
                  <a:pt x="418" y="297"/>
                </a:cubicBezTo>
                <a:cubicBezTo>
                  <a:pt x="413" y="296"/>
                  <a:pt x="409" y="298"/>
                  <a:pt x="404" y="302"/>
                </a:cubicBezTo>
                <a:cubicBezTo>
                  <a:pt x="404" y="302"/>
                  <a:pt x="404" y="302"/>
                  <a:pt x="404" y="302"/>
                </a:cubicBezTo>
                <a:cubicBezTo>
                  <a:pt x="395" y="311"/>
                  <a:pt x="383" y="316"/>
                  <a:pt x="370" y="316"/>
                </a:cubicBezTo>
                <a:cubicBezTo>
                  <a:pt x="344" y="316"/>
                  <a:pt x="322" y="295"/>
                  <a:pt x="322" y="268"/>
                </a:cubicBezTo>
                <a:cubicBezTo>
                  <a:pt x="322" y="241"/>
                  <a:pt x="344" y="219"/>
                  <a:pt x="370" y="219"/>
                </a:cubicBezTo>
                <a:cubicBezTo>
                  <a:pt x="383" y="219"/>
                  <a:pt x="395" y="225"/>
                  <a:pt x="404" y="234"/>
                </a:cubicBezTo>
                <a:cubicBezTo>
                  <a:pt x="404" y="234"/>
                  <a:pt x="404" y="234"/>
                  <a:pt x="404" y="234"/>
                </a:cubicBezTo>
                <a:cubicBezTo>
                  <a:pt x="409" y="238"/>
                  <a:pt x="413" y="240"/>
                  <a:pt x="418" y="239"/>
                </a:cubicBezTo>
                <a:cubicBezTo>
                  <a:pt x="424" y="237"/>
                  <a:pt x="428" y="229"/>
                  <a:pt x="429" y="219"/>
                </a:cubicBezTo>
                <a:cubicBezTo>
                  <a:pt x="429" y="140"/>
                  <a:pt x="429" y="140"/>
                  <a:pt x="429" y="140"/>
                </a:cubicBezTo>
                <a:cubicBezTo>
                  <a:pt x="429" y="140"/>
                  <a:pt x="429" y="140"/>
                  <a:pt x="429" y="140"/>
                </a:cubicBezTo>
                <a:cubicBezTo>
                  <a:pt x="429" y="108"/>
                  <a:pt x="429" y="108"/>
                  <a:pt x="429" y="108"/>
                </a:cubicBezTo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bg2"/>
              </a:gs>
            </a:gsLst>
            <a:lin ang="11400000" scaled="0"/>
          </a:gra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30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334942" y="1783199"/>
            <a:ext cx="2171700" cy="1708"/>
          </a:xfrm>
          <a:prstGeom prst="line">
            <a:avLst/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utoShape 64"/>
          <p:cNvSpPr>
            <a:spLocks noChangeArrowheads="1"/>
          </p:cNvSpPr>
          <p:nvPr/>
        </p:nvSpPr>
        <p:spPr bwMode="gray">
          <a:xfrm>
            <a:off x="2387600" y="1320800"/>
            <a:ext cx="2108200" cy="450126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b="1" kern="0" dirty="0" smtClean="0">
                <a:solidFill>
                  <a:schemeClr val="tx1">
                    <a:lumMod val="60000"/>
                    <a:lumOff val="40000"/>
                  </a:schemeClr>
                </a:solidFill>
                <a:ea typeface="굴림" charset="-127"/>
                <a:cs typeface="Arial" pitchFamily="34" charset="0"/>
              </a:rPr>
              <a:t>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4594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uzzle">
  <a:themeElements>
    <a:clrScheme name="Custom 5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1782</TotalTime>
  <Words>46</Words>
  <Application>Microsoft Office PowerPoint</Application>
  <PresentationFormat>全屏显示(4:3)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굴림</vt:lpstr>
      <vt:lpstr>Arial</vt:lpstr>
      <vt:lpstr>Calibri</vt:lpstr>
      <vt:lpstr>Puzzle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</dc:title>
  <dc:subject>DG-流程</dc:subject>
  <dc:creator/>
  <cp:keywords>TZ-手动增减;XG-导角棱台;KJ-平面;DH-静态</cp:keywords>
  <dc:description/>
  <cp:lastModifiedBy>Shiqing Tian</cp:lastModifiedBy>
  <cp:revision>193</cp:revision>
  <dcterms:created xsi:type="dcterms:W3CDTF">2009-10-08T11:02:59Z</dcterms:created>
  <dcterms:modified xsi:type="dcterms:W3CDTF">2014-02-11T06:10:06Z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