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 rot="10800000">
            <a:off x="838200" y="1676397"/>
            <a:ext cx="7467599" cy="4038602"/>
          </a:xfrm>
          <a:prstGeom prst="rect">
            <a:avLst/>
          </a:prstGeom>
          <a:gradFill>
            <a:gsLst>
              <a:gs pos="1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203" y="1676400"/>
          <a:ext cx="7467600" cy="403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53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Likelihood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Consequences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331">
                <a:tc v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Insignificant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Minor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Almost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Certain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Likely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Possible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Unlikely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7071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44</Words>
  <Application>Microsoft Office PowerPoint</Application>
  <PresentationFormat>全屏显示(4:3)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FM-二维</dc:subject>
  <dc:creator/>
  <cp:keywords>TZ-手动增减;XG-渐变;KJ-平面;DH-静态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2014-02-11T06:10:32Z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