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6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CLOCKS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Picture 5" descr="D:\DONE\NEW\clock\hourglass_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5180" y="1676400"/>
            <a:ext cx="2293620" cy="419722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1295400" y="5865812"/>
            <a:ext cx="6210300" cy="1588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50000">
                  <a:schemeClr val="tx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77000" y="1912620"/>
            <a:ext cx="1828800" cy="15163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Same Side Corner Rectangle 9"/>
          <p:cNvSpPr/>
          <p:nvPr/>
        </p:nvSpPr>
        <p:spPr>
          <a:xfrm>
            <a:off x="6478240" y="1616809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ectangle 10"/>
          <p:cNvSpPr/>
          <p:nvPr/>
        </p:nvSpPr>
        <p:spPr>
          <a:xfrm>
            <a:off x="6623748" y="1616809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4191000"/>
            <a:ext cx="1828800" cy="167639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763240" y="38862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908748" y="38862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 TEXT</a:t>
            </a:r>
            <a:endParaRPr lang="en-US" sz="1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53200" y="1981200"/>
            <a:ext cx="175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6300" y="4267200"/>
            <a:ext cx="175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90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4558642</TotalTime>
  <Words>61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1634</cp:revision>
  <dcterms:created xsi:type="dcterms:W3CDTF">2010-07-23T09:33:49Z</dcterms:created>
  <dcterms:modified xsi:type="dcterms:W3CDTF">2014-02-11T05:57:56Z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