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457200" y="3048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LABYRINTH </a:t>
            </a:r>
            <a:r>
              <a:rPr lang="en-US" sz="28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352800" y="2565878"/>
            <a:ext cx="4212952" cy="3987322"/>
            <a:chOff x="2433638" y="2544763"/>
            <a:chExt cx="3705225" cy="3506788"/>
          </a:xfrm>
        </p:grpSpPr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3832225" y="2627313"/>
              <a:ext cx="1879600" cy="18526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84" y="439"/>
                </a:cxn>
                <a:cxn ang="0">
                  <a:pos x="1184" y="1167"/>
                </a:cxn>
                <a:cxn ang="0">
                  <a:pos x="0" y="650"/>
                </a:cxn>
                <a:cxn ang="0">
                  <a:pos x="0" y="0"/>
                </a:cxn>
              </a:cxnLst>
              <a:rect l="0" t="0" r="r" b="b"/>
              <a:pathLst>
                <a:path w="1184" h="1167">
                  <a:moveTo>
                    <a:pt x="0" y="0"/>
                  </a:moveTo>
                  <a:lnTo>
                    <a:pt x="1184" y="439"/>
                  </a:lnTo>
                  <a:lnTo>
                    <a:pt x="1184" y="1167"/>
                  </a:lnTo>
                  <a:lnTo>
                    <a:pt x="0" y="65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7"/>
            <p:cNvSpPr>
              <a:spLocks/>
            </p:cNvSpPr>
            <p:nvPr/>
          </p:nvSpPr>
          <p:spPr bwMode="auto">
            <a:xfrm>
              <a:off x="2433638" y="2781300"/>
              <a:ext cx="1285875" cy="649288"/>
            </a:xfrm>
            <a:custGeom>
              <a:avLst/>
              <a:gdLst/>
              <a:ahLst/>
              <a:cxnLst>
                <a:cxn ang="0">
                  <a:pos x="0" y="338"/>
                </a:cxn>
                <a:cxn ang="0">
                  <a:pos x="135" y="409"/>
                </a:cxn>
                <a:cxn ang="0">
                  <a:pos x="810" y="52"/>
                </a:cxn>
                <a:cxn ang="0">
                  <a:pos x="661" y="0"/>
                </a:cxn>
                <a:cxn ang="0">
                  <a:pos x="0" y="338"/>
                </a:cxn>
              </a:cxnLst>
              <a:rect l="0" t="0" r="r" b="b"/>
              <a:pathLst>
                <a:path w="810" h="409">
                  <a:moveTo>
                    <a:pt x="0" y="338"/>
                  </a:moveTo>
                  <a:lnTo>
                    <a:pt x="135" y="409"/>
                  </a:lnTo>
                  <a:lnTo>
                    <a:pt x="810" y="52"/>
                  </a:lnTo>
                  <a:lnTo>
                    <a:pt x="661" y="0"/>
                  </a:lnTo>
                  <a:lnTo>
                    <a:pt x="0" y="338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2433638" y="3317875"/>
              <a:ext cx="214313" cy="16906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5" y="71"/>
                </a:cxn>
                <a:cxn ang="0">
                  <a:pos x="135" y="1065"/>
                </a:cxn>
                <a:cxn ang="0">
                  <a:pos x="5" y="973"/>
                </a:cxn>
                <a:cxn ang="0">
                  <a:pos x="0" y="0"/>
                </a:cxn>
              </a:cxnLst>
              <a:rect l="0" t="0" r="r" b="b"/>
              <a:pathLst>
                <a:path w="135" h="1065">
                  <a:moveTo>
                    <a:pt x="0" y="0"/>
                  </a:moveTo>
                  <a:lnTo>
                    <a:pt x="135" y="71"/>
                  </a:lnTo>
                  <a:lnTo>
                    <a:pt x="135" y="1065"/>
                  </a:lnTo>
                  <a:lnTo>
                    <a:pt x="5" y="973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9"/>
            <p:cNvSpPr>
              <a:spLocks/>
            </p:cNvSpPr>
            <p:nvPr/>
          </p:nvSpPr>
          <p:spPr bwMode="auto">
            <a:xfrm>
              <a:off x="2647950" y="2863850"/>
              <a:ext cx="1071563" cy="2144713"/>
            </a:xfrm>
            <a:custGeom>
              <a:avLst/>
              <a:gdLst/>
              <a:ahLst/>
              <a:cxnLst>
                <a:cxn ang="0">
                  <a:pos x="0" y="1351"/>
                </a:cxn>
                <a:cxn ang="0">
                  <a:pos x="0" y="357"/>
                </a:cxn>
                <a:cxn ang="0">
                  <a:pos x="675" y="0"/>
                </a:cxn>
                <a:cxn ang="0">
                  <a:pos x="675" y="909"/>
                </a:cxn>
                <a:cxn ang="0">
                  <a:pos x="0" y="1351"/>
                </a:cxn>
              </a:cxnLst>
              <a:rect l="0" t="0" r="r" b="b"/>
              <a:pathLst>
                <a:path w="675" h="1351">
                  <a:moveTo>
                    <a:pt x="0" y="1351"/>
                  </a:moveTo>
                  <a:lnTo>
                    <a:pt x="0" y="357"/>
                  </a:lnTo>
                  <a:lnTo>
                    <a:pt x="675" y="0"/>
                  </a:lnTo>
                  <a:lnTo>
                    <a:pt x="675" y="909"/>
                  </a:lnTo>
                  <a:lnTo>
                    <a:pt x="0" y="135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66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3441700" y="3089275"/>
              <a:ext cx="915988" cy="2058988"/>
            </a:xfrm>
            <a:custGeom>
              <a:avLst/>
              <a:gdLst/>
              <a:ahLst/>
              <a:cxnLst>
                <a:cxn ang="0">
                  <a:pos x="0" y="309"/>
                </a:cxn>
                <a:cxn ang="0">
                  <a:pos x="577" y="0"/>
                </a:cxn>
                <a:cxn ang="0">
                  <a:pos x="577" y="956"/>
                </a:cxn>
                <a:cxn ang="0">
                  <a:pos x="15" y="1297"/>
                </a:cxn>
                <a:cxn ang="0">
                  <a:pos x="0" y="309"/>
                </a:cxn>
              </a:cxnLst>
              <a:rect l="0" t="0" r="r" b="b"/>
              <a:pathLst>
                <a:path w="577" h="1297">
                  <a:moveTo>
                    <a:pt x="0" y="309"/>
                  </a:moveTo>
                  <a:lnTo>
                    <a:pt x="577" y="0"/>
                  </a:lnTo>
                  <a:lnTo>
                    <a:pt x="577" y="956"/>
                  </a:lnTo>
                  <a:lnTo>
                    <a:pt x="15" y="1297"/>
                  </a:lnTo>
                  <a:lnTo>
                    <a:pt x="0" y="30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66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3000375" y="3609975"/>
              <a:ext cx="858838" cy="2020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1" y="255"/>
                </a:cxn>
                <a:cxn ang="0">
                  <a:pos x="541" y="1273"/>
                </a:cxn>
                <a:cxn ang="0">
                  <a:pos x="0" y="928"/>
                </a:cxn>
                <a:cxn ang="0">
                  <a:pos x="0" y="0"/>
                </a:cxn>
              </a:cxnLst>
              <a:rect l="0" t="0" r="r" b="b"/>
              <a:pathLst>
                <a:path w="541" h="1273">
                  <a:moveTo>
                    <a:pt x="0" y="0"/>
                  </a:moveTo>
                  <a:lnTo>
                    <a:pt x="541" y="255"/>
                  </a:lnTo>
                  <a:lnTo>
                    <a:pt x="541" y="1273"/>
                  </a:lnTo>
                  <a:lnTo>
                    <a:pt x="0" y="928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auto">
            <a:xfrm>
              <a:off x="3000375" y="3013075"/>
              <a:ext cx="1357313" cy="1001713"/>
            </a:xfrm>
            <a:custGeom>
              <a:avLst/>
              <a:gdLst/>
              <a:ahLst/>
              <a:cxnLst>
                <a:cxn ang="0">
                  <a:pos x="855" y="48"/>
                </a:cxn>
                <a:cxn ang="0">
                  <a:pos x="711" y="0"/>
                </a:cxn>
                <a:cxn ang="0">
                  <a:pos x="0" y="376"/>
                </a:cxn>
                <a:cxn ang="0">
                  <a:pos x="541" y="631"/>
                </a:cxn>
                <a:cxn ang="0">
                  <a:pos x="682" y="541"/>
                </a:cxn>
                <a:cxn ang="0">
                  <a:pos x="278" y="357"/>
                </a:cxn>
                <a:cxn ang="0">
                  <a:pos x="855" y="48"/>
                </a:cxn>
              </a:cxnLst>
              <a:rect l="0" t="0" r="r" b="b"/>
              <a:pathLst>
                <a:path w="855" h="631">
                  <a:moveTo>
                    <a:pt x="855" y="48"/>
                  </a:moveTo>
                  <a:lnTo>
                    <a:pt x="711" y="0"/>
                  </a:lnTo>
                  <a:lnTo>
                    <a:pt x="0" y="376"/>
                  </a:lnTo>
                  <a:lnTo>
                    <a:pt x="541" y="631"/>
                  </a:lnTo>
                  <a:lnTo>
                    <a:pt x="682" y="541"/>
                  </a:lnTo>
                  <a:lnTo>
                    <a:pt x="278" y="357"/>
                  </a:lnTo>
                  <a:lnTo>
                    <a:pt x="855" y="48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3859213" y="3871913"/>
              <a:ext cx="223838" cy="1758950"/>
            </a:xfrm>
            <a:custGeom>
              <a:avLst/>
              <a:gdLst/>
              <a:ahLst/>
              <a:cxnLst>
                <a:cxn ang="0">
                  <a:pos x="0" y="1108"/>
                </a:cxn>
                <a:cxn ang="0">
                  <a:pos x="0" y="90"/>
                </a:cxn>
                <a:cxn ang="0">
                  <a:pos x="141" y="0"/>
                </a:cxn>
                <a:cxn ang="0">
                  <a:pos x="141" y="995"/>
                </a:cxn>
                <a:cxn ang="0">
                  <a:pos x="0" y="1108"/>
                </a:cxn>
              </a:cxnLst>
              <a:rect l="0" t="0" r="r" b="b"/>
              <a:pathLst>
                <a:path w="141" h="1108">
                  <a:moveTo>
                    <a:pt x="0" y="1108"/>
                  </a:moveTo>
                  <a:lnTo>
                    <a:pt x="0" y="90"/>
                  </a:lnTo>
                  <a:lnTo>
                    <a:pt x="141" y="0"/>
                  </a:lnTo>
                  <a:lnTo>
                    <a:pt x="141" y="995"/>
                  </a:lnTo>
                  <a:lnTo>
                    <a:pt x="0" y="110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66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4237038" y="3243263"/>
              <a:ext cx="731838" cy="385763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135" y="243"/>
                </a:cxn>
                <a:cxn ang="0">
                  <a:pos x="461" y="49"/>
                </a:cxn>
                <a:cxn ang="0">
                  <a:pos x="333" y="0"/>
                </a:cxn>
                <a:cxn ang="0">
                  <a:pos x="0" y="186"/>
                </a:cxn>
              </a:cxnLst>
              <a:rect l="0" t="0" r="r" b="b"/>
              <a:pathLst>
                <a:path w="461" h="243">
                  <a:moveTo>
                    <a:pt x="0" y="186"/>
                  </a:moveTo>
                  <a:lnTo>
                    <a:pt x="135" y="243"/>
                  </a:lnTo>
                  <a:lnTo>
                    <a:pt x="461" y="49"/>
                  </a:lnTo>
                  <a:lnTo>
                    <a:pt x="333" y="0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4237038" y="3538538"/>
              <a:ext cx="214313" cy="15906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5" y="57"/>
                </a:cxn>
                <a:cxn ang="0">
                  <a:pos x="135" y="1002"/>
                </a:cxn>
                <a:cxn ang="0">
                  <a:pos x="10" y="931"/>
                </a:cxn>
                <a:cxn ang="0">
                  <a:pos x="0" y="0"/>
                </a:cxn>
              </a:cxnLst>
              <a:rect l="0" t="0" r="r" b="b"/>
              <a:pathLst>
                <a:path w="135" h="1002">
                  <a:moveTo>
                    <a:pt x="0" y="0"/>
                  </a:moveTo>
                  <a:lnTo>
                    <a:pt x="135" y="57"/>
                  </a:lnTo>
                  <a:lnTo>
                    <a:pt x="135" y="1002"/>
                  </a:lnTo>
                  <a:lnTo>
                    <a:pt x="10" y="931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4451350" y="3321050"/>
              <a:ext cx="517525" cy="1808163"/>
            </a:xfrm>
            <a:custGeom>
              <a:avLst/>
              <a:gdLst/>
              <a:ahLst/>
              <a:cxnLst>
                <a:cxn ang="0">
                  <a:pos x="0" y="1139"/>
                </a:cxn>
                <a:cxn ang="0">
                  <a:pos x="0" y="194"/>
                </a:cxn>
                <a:cxn ang="0">
                  <a:pos x="326" y="0"/>
                </a:cxn>
                <a:cxn ang="0">
                  <a:pos x="324" y="898"/>
                </a:cxn>
                <a:cxn ang="0">
                  <a:pos x="0" y="1139"/>
                </a:cxn>
              </a:cxnLst>
              <a:rect l="0" t="0" r="r" b="b"/>
              <a:pathLst>
                <a:path w="326" h="1139">
                  <a:moveTo>
                    <a:pt x="0" y="1139"/>
                  </a:moveTo>
                  <a:lnTo>
                    <a:pt x="0" y="194"/>
                  </a:lnTo>
                  <a:lnTo>
                    <a:pt x="326" y="0"/>
                  </a:lnTo>
                  <a:lnTo>
                    <a:pt x="324" y="898"/>
                  </a:lnTo>
                  <a:lnTo>
                    <a:pt x="0" y="113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66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auto">
            <a:xfrm>
              <a:off x="3832225" y="2544763"/>
              <a:ext cx="2306638" cy="1830388"/>
            </a:xfrm>
            <a:custGeom>
              <a:avLst/>
              <a:gdLst/>
              <a:ahLst/>
              <a:cxnLst>
                <a:cxn ang="0">
                  <a:pos x="1184" y="491"/>
                </a:cxn>
                <a:cxn ang="0">
                  <a:pos x="0" y="52"/>
                </a:cxn>
                <a:cxn ang="0">
                  <a:pos x="116" y="0"/>
                </a:cxn>
                <a:cxn ang="0">
                  <a:pos x="1453" y="480"/>
                </a:cxn>
                <a:cxn ang="0">
                  <a:pos x="475" y="1153"/>
                </a:cxn>
                <a:cxn ang="0">
                  <a:pos x="302" y="1077"/>
                </a:cxn>
                <a:cxn ang="0">
                  <a:pos x="1184" y="491"/>
                </a:cxn>
              </a:cxnLst>
              <a:rect l="0" t="0" r="r" b="b"/>
              <a:pathLst>
                <a:path w="1453" h="1153">
                  <a:moveTo>
                    <a:pt x="1184" y="491"/>
                  </a:moveTo>
                  <a:lnTo>
                    <a:pt x="0" y="52"/>
                  </a:lnTo>
                  <a:lnTo>
                    <a:pt x="116" y="0"/>
                  </a:lnTo>
                  <a:lnTo>
                    <a:pt x="1453" y="480"/>
                  </a:lnTo>
                  <a:lnTo>
                    <a:pt x="475" y="1153"/>
                  </a:lnTo>
                  <a:lnTo>
                    <a:pt x="302" y="1077"/>
                  </a:lnTo>
                  <a:lnTo>
                    <a:pt x="1184" y="491"/>
                  </a:ln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4311650" y="4254500"/>
              <a:ext cx="274638" cy="17970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3" y="76"/>
                </a:cxn>
                <a:cxn ang="0">
                  <a:pos x="173" y="1132"/>
                </a:cxn>
                <a:cxn ang="0">
                  <a:pos x="22" y="1026"/>
                </a:cxn>
                <a:cxn ang="0">
                  <a:pos x="0" y="0"/>
                </a:cxn>
              </a:cxnLst>
              <a:rect l="0" t="0" r="r" b="b"/>
              <a:pathLst>
                <a:path w="173" h="1132">
                  <a:moveTo>
                    <a:pt x="0" y="0"/>
                  </a:moveTo>
                  <a:lnTo>
                    <a:pt x="173" y="76"/>
                  </a:lnTo>
                  <a:lnTo>
                    <a:pt x="173" y="1132"/>
                  </a:lnTo>
                  <a:lnTo>
                    <a:pt x="22" y="1026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4586288" y="3306763"/>
              <a:ext cx="1552575" cy="2744788"/>
            </a:xfrm>
            <a:custGeom>
              <a:avLst/>
              <a:gdLst/>
              <a:ahLst/>
              <a:cxnLst>
                <a:cxn ang="0">
                  <a:pos x="0" y="673"/>
                </a:cxn>
                <a:cxn ang="0">
                  <a:pos x="0" y="1729"/>
                </a:cxn>
                <a:cxn ang="0">
                  <a:pos x="976" y="923"/>
                </a:cxn>
                <a:cxn ang="0">
                  <a:pos x="978" y="0"/>
                </a:cxn>
                <a:cxn ang="0">
                  <a:pos x="0" y="673"/>
                </a:cxn>
              </a:cxnLst>
              <a:rect l="0" t="0" r="r" b="b"/>
              <a:pathLst>
                <a:path w="978" h="1729">
                  <a:moveTo>
                    <a:pt x="0" y="673"/>
                  </a:moveTo>
                  <a:lnTo>
                    <a:pt x="0" y="1729"/>
                  </a:lnTo>
                  <a:lnTo>
                    <a:pt x="976" y="923"/>
                  </a:lnTo>
                  <a:lnTo>
                    <a:pt x="978" y="0"/>
                  </a:lnTo>
                  <a:lnTo>
                    <a:pt x="0" y="67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66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5867400" y="1346678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 </a:t>
            </a:r>
            <a:endParaRPr lang="en-US" sz="1600" b="1" kern="0" dirty="0" smtClean="0">
              <a:solidFill>
                <a:schemeClr val="bg1"/>
              </a:solidFill>
              <a:ea typeface="굴림" charset="-127"/>
              <a:cs typeface="Arial" pitchFamily="34" charset="0"/>
            </a:endParaRPr>
          </a:p>
          <a:p>
            <a:r>
              <a:rPr lang="en-US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8" name="Freeform 20"/>
          <p:cNvSpPr>
            <a:spLocks/>
          </p:cNvSpPr>
          <p:nvPr/>
        </p:nvSpPr>
        <p:spPr bwMode="auto">
          <a:xfrm>
            <a:off x="5871575" y="1880078"/>
            <a:ext cx="1052469" cy="1688176"/>
          </a:xfrm>
          <a:custGeom>
            <a:avLst/>
            <a:gdLst/>
            <a:ahLst/>
            <a:cxnLst>
              <a:cxn ang="0">
                <a:pos x="548" y="0"/>
              </a:cxn>
              <a:cxn ang="0">
                <a:pos x="0" y="0"/>
              </a:cxn>
              <a:cxn ang="0">
                <a:pos x="0" y="879"/>
              </a:cxn>
            </a:cxnLst>
            <a:rect l="0" t="0" r="r" b="b"/>
            <a:pathLst>
              <a:path w="548" h="879">
                <a:moveTo>
                  <a:pt x="548" y="0"/>
                </a:moveTo>
                <a:lnTo>
                  <a:pt x="0" y="0"/>
                </a:lnTo>
                <a:lnTo>
                  <a:pt x="0" y="879"/>
                </a:lnTo>
              </a:path>
            </a:pathLst>
          </a:custGeom>
          <a:noFill/>
          <a:ln w="9" cap="flat">
            <a:solidFill>
              <a:schemeClr val="bg1"/>
            </a:solidFill>
            <a:prstDash val="sysDot"/>
            <a:miter lim="800000"/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57200" y="1013936"/>
            <a:ext cx="4800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is simply dummy text of the printing and typesetting industry.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has been the industry's standard dummy text ever since the 1500s. 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 flipH="1">
            <a:off x="533400" y="2024390"/>
            <a:ext cx="17526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</a:t>
            </a:r>
            <a:r>
              <a:rPr lang="en-US" altLang="ko-KR" sz="1100" kern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simp</a:t>
            </a:r>
            <a:r>
              <a:rPr lang="en-US" altLang="ko-KR" sz="11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uk-UA" altLang="ko-KR" sz="11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text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33400" y="1828800"/>
            <a:ext cx="36576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 dummy text  of then and scrambled it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33400" y="2252990"/>
            <a:ext cx="2667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 dummy text  of then </a:t>
            </a:r>
          </a:p>
        </p:txBody>
      </p:sp>
      <p:sp>
        <p:nvSpPr>
          <p:cNvPr id="28" name="Rectangle 27"/>
          <p:cNvSpPr/>
          <p:nvPr/>
        </p:nvSpPr>
        <p:spPr>
          <a:xfrm flipH="1">
            <a:off x="533400" y="2481590"/>
            <a:ext cx="17526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</a:t>
            </a:r>
            <a:r>
              <a:rPr lang="en-US" altLang="ko-KR" sz="1100" kern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simp</a:t>
            </a:r>
            <a:r>
              <a:rPr lang="en-US" altLang="ko-KR" sz="11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uk-UA" altLang="ko-KR" sz="11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1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text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33400" y="2710190"/>
            <a:ext cx="2667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 dummy text  of then </a:t>
            </a:r>
          </a:p>
        </p:txBody>
      </p:sp>
    </p:spTree>
    <p:extLst>
      <p:ext uri="{BB962C8B-B14F-4D97-AF65-F5344CB8AC3E}">
        <p14:creationId xmlns:p14="http://schemas.microsoft.com/office/powerpoint/2010/main" val="72068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4553678</TotalTime>
  <Words>71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TZ-手动增减;XG-细微;KJ-3D;DH-静态</cp:keywords>
  <dc:description/>
  <cp:lastModifiedBy>Shiqing Tian</cp:lastModifiedBy>
  <cp:revision>828</cp:revision>
  <dcterms:created xsi:type="dcterms:W3CDTF">2010-07-23T09:33:49Z</dcterms:created>
  <dcterms:modified xsi:type="dcterms:W3CDTF">2014-02-11T05:59:33Z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