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7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PORTER'S DIAMOND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32"/>
          <p:cNvGrpSpPr/>
          <p:nvPr/>
        </p:nvGrpSpPr>
        <p:grpSpPr>
          <a:xfrm>
            <a:off x="6202992" y="3438758"/>
            <a:ext cx="2407608" cy="1174442"/>
            <a:chOff x="1524000" y="4800600"/>
            <a:chExt cx="2158044" cy="1052704"/>
          </a:xfrm>
        </p:grpSpPr>
        <p:sp>
          <p:nvSpPr>
            <p:cNvPr id="4" name="Freeform 37"/>
            <p:cNvSpPr>
              <a:spLocks/>
            </p:cNvSpPr>
            <p:nvPr/>
          </p:nvSpPr>
          <p:spPr bwMode="auto">
            <a:xfrm>
              <a:off x="3352501" y="4800600"/>
              <a:ext cx="228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38"/>
            <p:cNvSpPr>
              <a:spLocks/>
            </p:cNvSpPr>
            <p:nvPr/>
          </p:nvSpPr>
          <p:spPr bwMode="auto">
            <a:xfrm>
              <a:off x="1631559" y="5173623"/>
              <a:ext cx="1828501" cy="228849"/>
            </a:xfrm>
            <a:custGeom>
              <a:avLst/>
              <a:gdLst/>
              <a:ahLst/>
              <a:cxnLst>
                <a:cxn ang="0">
                  <a:pos x="29" y="100"/>
                </a:cxn>
                <a:cxn ang="0">
                  <a:pos x="799" y="100"/>
                </a:cxn>
                <a:cxn ang="0">
                  <a:pos x="752" y="0"/>
                </a:cxn>
                <a:cxn ang="0">
                  <a:pos x="0" y="0"/>
                </a:cxn>
                <a:cxn ang="0">
                  <a:pos x="29" y="100"/>
                </a:cxn>
              </a:cxnLst>
              <a:rect l="0" t="0" r="r" b="b"/>
              <a:pathLst>
                <a:path w="799" h="100">
                  <a:moveTo>
                    <a:pt x="29" y="100"/>
                  </a:moveTo>
                  <a:lnTo>
                    <a:pt x="799" y="100"/>
                  </a:lnTo>
                  <a:lnTo>
                    <a:pt x="752" y="0"/>
                  </a:lnTo>
                  <a:lnTo>
                    <a:pt x="0" y="0"/>
                  </a:lnTo>
                  <a:lnTo>
                    <a:pt x="29" y="1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1697924" y="5402472"/>
              <a:ext cx="1984118" cy="450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0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>
              <a:off x="1524000" y="4800600"/>
              <a:ext cx="1828501" cy="373024"/>
            </a:xfrm>
            <a:custGeom>
              <a:avLst/>
              <a:gdLst/>
              <a:ahLst/>
              <a:cxnLst>
                <a:cxn ang="0">
                  <a:pos x="799" y="163"/>
                </a:cxn>
                <a:cxn ang="0">
                  <a:pos x="799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799" y="163"/>
                </a:cxn>
              </a:cxnLst>
              <a:rect l="0" t="0" r="r" b="b"/>
              <a:pathLst>
                <a:path w="799" h="163">
                  <a:moveTo>
                    <a:pt x="799" y="163"/>
                  </a:moveTo>
                  <a:lnTo>
                    <a:pt x="799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799" y="1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1"/>
            <p:cNvSpPr>
              <a:spLocks/>
            </p:cNvSpPr>
            <p:nvPr/>
          </p:nvSpPr>
          <p:spPr bwMode="auto">
            <a:xfrm>
              <a:off x="1524000" y="5173623"/>
              <a:ext cx="173924" cy="67968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3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4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5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7" y="263"/>
                </a:cxn>
                <a:cxn ang="0">
                  <a:pos x="144" y="263"/>
                </a:cxn>
                <a:cxn ang="0">
                  <a:pos x="0" y="0"/>
                </a:cxn>
                <a:cxn ang="0">
                  <a:pos x="0" y="163"/>
                </a:cxn>
              </a:cxnLst>
              <a:rect l="0" t="0" r="r" b="b"/>
              <a:pathLst>
                <a:path w="144" h="263">
                  <a:moveTo>
                    <a:pt x="0" y="163"/>
                  </a:moveTo>
                  <a:lnTo>
                    <a:pt x="47" y="263"/>
                  </a:lnTo>
                  <a:lnTo>
                    <a:pt x="144" y="263"/>
                  </a:lnTo>
                  <a:lnTo>
                    <a:pt x="0" y="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6"/>
            <p:cNvSpPr>
              <a:spLocks/>
            </p:cNvSpPr>
            <p:nvPr/>
          </p:nvSpPr>
          <p:spPr bwMode="auto">
            <a:xfrm>
              <a:off x="3460059" y="5402472"/>
              <a:ext cx="221983" cy="450832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1295400" y="1447800"/>
            <a:ext cx="1435066" cy="1435066"/>
            <a:chOff x="3656204" y="2955460"/>
            <a:chExt cx="1511316" cy="151131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6" name="Oval 15"/>
            <p:cNvSpPr/>
            <p:nvPr/>
          </p:nvSpPr>
          <p:spPr>
            <a:xfrm>
              <a:off x="3656204" y="2955460"/>
              <a:ext cx="1511316" cy="1511316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05850" y="2971800"/>
              <a:ext cx="1417798" cy="1373186"/>
            </a:xfrm>
            <a:prstGeom prst="ellipse">
              <a:avLst/>
            </a:prstGeom>
            <a:gradFill flip="none" rotWithShape="1">
              <a:gsLst>
                <a:gs pos="70000">
                  <a:srgbClr val="4D4D4D"/>
                </a:gs>
                <a:gs pos="3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885192" y="2969699"/>
              <a:ext cx="1061038" cy="77855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32"/>
          <p:cNvGrpSpPr/>
          <p:nvPr/>
        </p:nvGrpSpPr>
        <p:grpSpPr>
          <a:xfrm>
            <a:off x="716592" y="3438758"/>
            <a:ext cx="2407608" cy="1174442"/>
            <a:chOff x="1524000" y="4800600"/>
            <a:chExt cx="2158044" cy="1052704"/>
          </a:xfrm>
        </p:grpSpPr>
        <p:sp>
          <p:nvSpPr>
            <p:cNvPr id="20" name="Freeform 37"/>
            <p:cNvSpPr>
              <a:spLocks/>
            </p:cNvSpPr>
            <p:nvPr/>
          </p:nvSpPr>
          <p:spPr bwMode="auto">
            <a:xfrm>
              <a:off x="3352501" y="4800600"/>
              <a:ext cx="228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1631559" y="5173623"/>
              <a:ext cx="1828501" cy="228849"/>
            </a:xfrm>
            <a:custGeom>
              <a:avLst/>
              <a:gdLst/>
              <a:ahLst/>
              <a:cxnLst>
                <a:cxn ang="0">
                  <a:pos x="29" y="100"/>
                </a:cxn>
                <a:cxn ang="0">
                  <a:pos x="799" y="100"/>
                </a:cxn>
                <a:cxn ang="0">
                  <a:pos x="752" y="0"/>
                </a:cxn>
                <a:cxn ang="0">
                  <a:pos x="0" y="0"/>
                </a:cxn>
                <a:cxn ang="0">
                  <a:pos x="29" y="100"/>
                </a:cxn>
              </a:cxnLst>
              <a:rect l="0" t="0" r="r" b="b"/>
              <a:pathLst>
                <a:path w="799" h="100">
                  <a:moveTo>
                    <a:pt x="29" y="100"/>
                  </a:moveTo>
                  <a:lnTo>
                    <a:pt x="799" y="100"/>
                  </a:lnTo>
                  <a:lnTo>
                    <a:pt x="752" y="0"/>
                  </a:lnTo>
                  <a:lnTo>
                    <a:pt x="0" y="0"/>
                  </a:lnTo>
                  <a:lnTo>
                    <a:pt x="29" y="1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1697924" y="5402472"/>
              <a:ext cx="1984118" cy="450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1"/>
            <p:cNvSpPr>
              <a:spLocks/>
            </p:cNvSpPr>
            <p:nvPr/>
          </p:nvSpPr>
          <p:spPr bwMode="auto">
            <a:xfrm>
              <a:off x="1524000" y="4800600"/>
              <a:ext cx="1828501" cy="373024"/>
            </a:xfrm>
            <a:custGeom>
              <a:avLst/>
              <a:gdLst/>
              <a:ahLst/>
              <a:cxnLst>
                <a:cxn ang="0">
                  <a:pos x="799" y="163"/>
                </a:cxn>
                <a:cxn ang="0">
                  <a:pos x="799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799" y="163"/>
                </a:cxn>
              </a:cxnLst>
              <a:rect l="0" t="0" r="r" b="b"/>
              <a:pathLst>
                <a:path w="799" h="163">
                  <a:moveTo>
                    <a:pt x="799" y="163"/>
                  </a:moveTo>
                  <a:lnTo>
                    <a:pt x="799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799" y="1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1"/>
            <p:cNvSpPr>
              <a:spLocks/>
            </p:cNvSpPr>
            <p:nvPr/>
          </p:nvSpPr>
          <p:spPr bwMode="auto">
            <a:xfrm>
              <a:off x="1524000" y="5173623"/>
              <a:ext cx="173924" cy="67968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3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94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5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7" y="263"/>
                </a:cxn>
                <a:cxn ang="0">
                  <a:pos x="144" y="263"/>
                </a:cxn>
                <a:cxn ang="0">
                  <a:pos x="0" y="0"/>
                </a:cxn>
                <a:cxn ang="0">
                  <a:pos x="0" y="163"/>
                </a:cxn>
              </a:cxnLst>
              <a:rect l="0" t="0" r="r" b="b"/>
              <a:pathLst>
                <a:path w="144" h="263">
                  <a:moveTo>
                    <a:pt x="0" y="163"/>
                  </a:moveTo>
                  <a:lnTo>
                    <a:pt x="47" y="263"/>
                  </a:lnTo>
                  <a:lnTo>
                    <a:pt x="144" y="263"/>
                  </a:lnTo>
                  <a:lnTo>
                    <a:pt x="0" y="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6"/>
            <p:cNvSpPr>
              <a:spLocks/>
            </p:cNvSpPr>
            <p:nvPr/>
          </p:nvSpPr>
          <p:spPr bwMode="auto">
            <a:xfrm>
              <a:off x="3460059" y="5402472"/>
              <a:ext cx="221983" cy="450832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32"/>
          <p:cNvGrpSpPr/>
          <p:nvPr/>
        </p:nvGrpSpPr>
        <p:grpSpPr>
          <a:xfrm>
            <a:off x="3307392" y="2152883"/>
            <a:ext cx="2407608" cy="1174442"/>
            <a:chOff x="1524000" y="4800600"/>
            <a:chExt cx="2158044" cy="1052704"/>
          </a:xfrm>
        </p:grpSpPr>
        <p:sp>
          <p:nvSpPr>
            <p:cNvPr id="31" name="Freeform 37"/>
            <p:cNvSpPr>
              <a:spLocks/>
            </p:cNvSpPr>
            <p:nvPr/>
          </p:nvSpPr>
          <p:spPr bwMode="auto">
            <a:xfrm>
              <a:off x="3352501" y="4800600"/>
              <a:ext cx="228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8"/>
            <p:cNvSpPr>
              <a:spLocks/>
            </p:cNvSpPr>
            <p:nvPr/>
          </p:nvSpPr>
          <p:spPr bwMode="auto">
            <a:xfrm>
              <a:off x="1631559" y="5173623"/>
              <a:ext cx="1828501" cy="228849"/>
            </a:xfrm>
            <a:custGeom>
              <a:avLst/>
              <a:gdLst/>
              <a:ahLst/>
              <a:cxnLst>
                <a:cxn ang="0">
                  <a:pos x="29" y="100"/>
                </a:cxn>
                <a:cxn ang="0">
                  <a:pos x="799" y="100"/>
                </a:cxn>
                <a:cxn ang="0">
                  <a:pos x="752" y="0"/>
                </a:cxn>
                <a:cxn ang="0">
                  <a:pos x="0" y="0"/>
                </a:cxn>
                <a:cxn ang="0">
                  <a:pos x="29" y="100"/>
                </a:cxn>
              </a:cxnLst>
              <a:rect l="0" t="0" r="r" b="b"/>
              <a:pathLst>
                <a:path w="799" h="100">
                  <a:moveTo>
                    <a:pt x="29" y="100"/>
                  </a:moveTo>
                  <a:lnTo>
                    <a:pt x="799" y="100"/>
                  </a:lnTo>
                  <a:lnTo>
                    <a:pt x="752" y="0"/>
                  </a:lnTo>
                  <a:lnTo>
                    <a:pt x="0" y="0"/>
                  </a:lnTo>
                  <a:lnTo>
                    <a:pt x="29" y="1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9"/>
            <p:cNvSpPr>
              <a:spLocks/>
            </p:cNvSpPr>
            <p:nvPr/>
          </p:nvSpPr>
          <p:spPr bwMode="auto">
            <a:xfrm>
              <a:off x="1697924" y="5402472"/>
              <a:ext cx="1984118" cy="450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0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1"/>
            <p:cNvSpPr>
              <a:spLocks/>
            </p:cNvSpPr>
            <p:nvPr/>
          </p:nvSpPr>
          <p:spPr bwMode="auto">
            <a:xfrm>
              <a:off x="1524000" y="4800600"/>
              <a:ext cx="1828501" cy="373024"/>
            </a:xfrm>
            <a:custGeom>
              <a:avLst/>
              <a:gdLst/>
              <a:ahLst/>
              <a:cxnLst>
                <a:cxn ang="0">
                  <a:pos x="799" y="163"/>
                </a:cxn>
                <a:cxn ang="0">
                  <a:pos x="799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799" y="163"/>
                </a:cxn>
              </a:cxnLst>
              <a:rect l="0" t="0" r="r" b="b"/>
              <a:pathLst>
                <a:path w="799" h="163">
                  <a:moveTo>
                    <a:pt x="799" y="163"/>
                  </a:moveTo>
                  <a:lnTo>
                    <a:pt x="799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799" y="1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1"/>
            <p:cNvSpPr>
              <a:spLocks/>
            </p:cNvSpPr>
            <p:nvPr/>
          </p:nvSpPr>
          <p:spPr bwMode="auto">
            <a:xfrm>
              <a:off x="1524000" y="5173623"/>
              <a:ext cx="173924" cy="67968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3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4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5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7" y="263"/>
                </a:cxn>
                <a:cxn ang="0">
                  <a:pos x="144" y="263"/>
                </a:cxn>
                <a:cxn ang="0">
                  <a:pos x="0" y="0"/>
                </a:cxn>
                <a:cxn ang="0">
                  <a:pos x="0" y="163"/>
                </a:cxn>
              </a:cxnLst>
              <a:rect l="0" t="0" r="r" b="b"/>
              <a:pathLst>
                <a:path w="144" h="263">
                  <a:moveTo>
                    <a:pt x="0" y="163"/>
                  </a:moveTo>
                  <a:lnTo>
                    <a:pt x="47" y="263"/>
                  </a:lnTo>
                  <a:lnTo>
                    <a:pt x="144" y="263"/>
                  </a:lnTo>
                  <a:lnTo>
                    <a:pt x="0" y="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6"/>
            <p:cNvSpPr>
              <a:spLocks/>
            </p:cNvSpPr>
            <p:nvPr/>
          </p:nvSpPr>
          <p:spPr bwMode="auto">
            <a:xfrm>
              <a:off x="3460059" y="5402472"/>
              <a:ext cx="221983" cy="450832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132"/>
          <p:cNvGrpSpPr/>
          <p:nvPr/>
        </p:nvGrpSpPr>
        <p:grpSpPr>
          <a:xfrm>
            <a:off x="3993192" y="5048483"/>
            <a:ext cx="2407608" cy="1174442"/>
            <a:chOff x="1524000" y="4800600"/>
            <a:chExt cx="2158044" cy="1052704"/>
          </a:xfrm>
        </p:grpSpPr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3352501" y="4800600"/>
              <a:ext cx="228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1631559" y="5173623"/>
              <a:ext cx="1828501" cy="228849"/>
            </a:xfrm>
            <a:custGeom>
              <a:avLst/>
              <a:gdLst/>
              <a:ahLst/>
              <a:cxnLst>
                <a:cxn ang="0">
                  <a:pos x="29" y="100"/>
                </a:cxn>
                <a:cxn ang="0">
                  <a:pos x="799" y="100"/>
                </a:cxn>
                <a:cxn ang="0">
                  <a:pos x="752" y="0"/>
                </a:cxn>
                <a:cxn ang="0">
                  <a:pos x="0" y="0"/>
                </a:cxn>
                <a:cxn ang="0">
                  <a:pos x="29" y="100"/>
                </a:cxn>
              </a:cxnLst>
              <a:rect l="0" t="0" r="r" b="b"/>
              <a:pathLst>
                <a:path w="799" h="100">
                  <a:moveTo>
                    <a:pt x="29" y="100"/>
                  </a:moveTo>
                  <a:lnTo>
                    <a:pt x="799" y="100"/>
                  </a:lnTo>
                  <a:lnTo>
                    <a:pt x="752" y="0"/>
                  </a:lnTo>
                  <a:lnTo>
                    <a:pt x="0" y="0"/>
                  </a:lnTo>
                  <a:lnTo>
                    <a:pt x="29" y="1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1697924" y="5402472"/>
              <a:ext cx="1984118" cy="450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524000" y="4800600"/>
              <a:ext cx="1828501" cy="373024"/>
            </a:xfrm>
            <a:custGeom>
              <a:avLst/>
              <a:gdLst/>
              <a:ahLst/>
              <a:cxnLst>
                <a:cxn ang="0">
                  <a:pos x="799" y="163"/>
                </a:cxn>
                <a:cxn ang="0">
                  <a:pos x="799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799" y="163"/>
                </a:cxn>
              </a:cxnLst>
              <a:rect l="0" t="0" r="r" b="b"/>
              <a:pathLst>
                <a:path w="799" h="163">
                  <a:moveTo>
                    <a:pt x="799" y="163"/>
                  </a:moveTo>
                  <a:lnTo>
                    <a:pt x="799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799" y="1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1"/>
            <p:cNvSpPr>
              <a:spLocks/>
            </p:cNvSpPr>
            <p:nvPr/>
          </p:nvSpPr>
          <p:spPr bwMode="auto">
            <a:xfrm>
              <a:off x="1524000" y="5173623"/>
              <a:ext cx="173924" cy="67968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3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4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95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7" y="263"/>
                </a:cxn>
                <a:cxn ang="0">
                  <a:pos x="144" y="263"/>
                </a:cxn>
                <a:cxn ang="0">
                  <a:pos x="0" y="0"/>
                </a:cxn>
                <a:cxn ang="0">
                  <a:pos x="0" y="163"/>
                </a:cxn>
              </a:cxnLst>
              <a:rect l="0" t="0" r="r" b="b"/>
              <a:pathLst>
                <a:path w="144" h="263">
                  <a:moveTo>
                    <a:pt x="0" y="163"/>
                  </a:moveTo>
                  <a:lnTo>
                    <a:pt x="47" y="263"/>
                  </a:lnTo>
                  <a:lnTo>
                    <a:pt x="144" y="263"/>
                  </a:lnTo>
                  <a:lnTo>
                    <a:pt x="0" y="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6"/>
            <p:cNvSpPr>
              <a:spLocks/>
            </p:cNvSpPr>
            <p:nvPr/>
          </p:nvSpPr>
          <p:spPr bwMode="auto">
            <a:xfrm>
              <a:off x="3460059" y="5402472"/>
              <a:ext cx="221983" cy="450832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>
            <a:off x="2286000" y="2908334"/>
            <a:ext cx="2451083" cy="196846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409950" y="4124325"/>
            <a:ext cx="2514600" cy="158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4057650" y="3762375"/>
            <a:ext cx="1524000" cy="6858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1838325" y="3038475"/>
            <a:ext cx="523875" cy="23812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438400" y="2743200"/>
            <a:ext cx="828675" cy="158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286375" y="3390900"/>
            <a:ext cx="876300" cy="70485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98"/>
          <p:cNvGrpSpPr/>
          <p:nvPr/>
        </p:nvGrpSpPr>
        <p:grpSpPr>
          <a:xfrm>
            <a:off x="2057400" y="1447800"/>
            <a:ext cx="4841858" cy="1873216"/>
            <a:chOff x="1952625" y="1371600"/>
            <a:chExt cx="4841858" cy="1873216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1952625" y="1381125"/>
              <a:ext cx="2514600" cy="1588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4467225" y="1371600"/>
              <a:ext cx="2327258" cy="1873216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Arrow Connector 97"/>
          <p:cNvCxnSpPr/>
          <p:nvPr/>
        </p:nvCxnSpPr>
        <p:spPr>
          <a:xfrm>
            <a:off x="2914650" y="4772025"/>
            <a:ext cx="876300" cy="70485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 flipV="1">
            <a:off x="3105151" y="3362324"/>
            <a:ext cx="714374" cy="58102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 flipV="1">
            <a:off x="6191251" y="4648199"/>
            <a:ext cx="723901" cy="58102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076325" y="4137183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Example Text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686175" y="2841783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Example Text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591300" y="4146708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Example Text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43400" y="5756433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Example Text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0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4557120</TotalTime>
  <Words>14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TZ-手动增减;XG-细微;KJ-3D;DH-静态</cp:keywords>
  <dc:description/>
  <cp:lastModifiedBy>Shiqing Tian</cp:lastModifiedBy>
  <cp:revision>1390</cp:revision>
  <dcterms:created xsi:type="dcterms:W3CDTF">2010-07-23T09:33:49Z</dcterms:created>
  <dcterms:modified xsi:type="dcterms:W3CDTF">2014-02-11T06:09:37Z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