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Right Arrow 527"/>
          <p:cNvSpPr/>
          <p:nvPr/>
        </p:nvSpPr>
        <p:spPr bwMode="auto">
          <a:xfrm>
            <a:off x="3581400" y="2133600"/>
            <a:ext cx="2057400" cy="463752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29" name="Right Arrow 528"/>
          <p:cNvSpPr/>
          <p:nvPr/>
        </p:nvSpPr>
        <p:spPr bwMode="auto">
          <a:xfrm rot="8100000">
            <a:off x="5631450" y="3690281"/>
            <a:ext cx="1066938" cy="463752"/>
          </a:xfrm>
          <a:prstGeom prst="rightArrow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30" name="Right Arrow 529"/>
          <p:cNvSpPr/>
          <p:nvPr/>
        </p:nvSpPr>
        <p:spPr bwMode="auto">
          <a:xfrm rot="13500000">
            <a:off x="2583451" y="3690280"/>
            <a:ext cx="1066938" cy="463752"/>
          </a:xfrm>
          <a:prstGeom prst="rightArrow">
            <a:avLst/>
          </a:prstGeom>
          <a:solidFill>
            <a:srgbClr val="00E2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31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sp>
        <p:nvSpPr>
          <p:cNvPr id="532" name="Text Box 394"/>
          <p:cNvSpPr txBox="1">
            <a:spLocks noChangeArrowheads="1"/>
          </p:cNvSpPr>
          <p:nvPr/>
        </p:nvSpPr>
        <p:spPr bwMode="auto">
          <a:xfrm>
            <a:off x="3530600" y="1295400"/>
            <a:ext cx="2108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533" name="Text Box 394"/>
          <p:cNvSpPr txBox="1">
            <a:spLocks noChangeArrowheads="1"/>
          </p:cNvSpPr>
          <p:nvPr/>
        </p:nvSpPr>
        <p:spPr bwMode="auto">
          <a:xfrm>
            <a:off x="1295400" y="4114800"/>
            <a:ext cx="1625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534" name="Text Box 394"/>
          <p:cNvSpPr txBox="1">
            <a:spLocks noChangeArrowheads="1"/>
          </p:cNvSpPr>
          <p:nvPr/>
        </p:nvSpPr>
        <p:spPr bwMode="auto">
          <a:xfrm>
            <a:off x="6438900" y="4114800"/>
            <a:ext cx="1625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grpSp>
        <p:nvGrpSpPr>
          <p:cNvPr id="599" name="Group 598"/>
          <p:cNvGrpSpPr/>
          <p:nvPr/>
        </p:nvGrpSpPr>
        <p:grpSpPr>
          <a:xfrm>
            <a:off x="6292265" y="1275656"/>
            <a:ext cx="2151702" cy="2151108"/>
            <a:chOff x="6292265" y="1275656"/>
            <a:chExt cx="2151702" cy="2151108"/>
          </a:xfrm>
        </p:grpSpPr>
        <p:grpSp>
          <p:nvGrpSpPr>
            <p:cNvPr id="404" name="Group 65"/>
            <p:cNvGrpSpPr/>
            <p:nvPr/>
          </p:nvGrpSpPr>
          <p:grpSpPr>
            <a:xfrm>
              <a:off x="6292265" y="1275656"/>
              <a:ext cx="2151702" cy="2151108"/>
              <a:chOff x="10154910" y="1319685"/>
              <a:chExt cx="4017705" cy="4016596"/>
            </a:xfrm>
            <a:gradFill>
              <a:gsLst>
                <a:gs pos="53000">
                  <a:srgbClr val="FFFFFF"/>
                </a:gs>
                <a:gs pos="20000">
                  <a:srgbClr val="FFFFFF">
                    <a:lumMod val="75000"/>
                  </a:srgbClr>
                </a:gs>
              </a:gsLst>
              <a:path path="shape">
                <a:fillToRect l="50000" t="50000" r="50000" b="50000"/>
              </a:path>
            </a:gra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05" name="Freeform 39"/>
              <p:cNvSpPr>
                <a:spLocks/>
              </p:cNvSpPr>
              <p:nvPr/>
            </p:nvSpPr>
            <p:spPr bwMode="auto">
              <a:xfrm rot="41684">
                <a:off x="10903908" y="2931448"/>
                <a:ext cx="873120" cy="1210819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6" name="Freeform 97"/>
              <p:cNvSpPr>
                <a:spLocks/>
              </p:cNvSpPr>
              <p:nvPr/>
            </p:nvSpPr>
            <p:spPr bwMode="auto">
              <a:xfrm rot="41684">
                <a:off x="12388091" y="3783037"/>
                <a:ext cx="1296317" cy="871078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7" name="Freeform 103"/>
              <p:cNvSpPr>
                <a:spLocks/>
              </p:cNvSpPr>
              <p:nvPr/>
            </p:nvSpPr>
            <p:spPr bwMode="auto">
              <a:xfrm rot="41684">
                <a:off x="12294822" y="2393919"/>
                <a:ext cx="936600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8" name="Freeform 101"/>
              <p:cNvSpPr>
                <a:spLocks/>
              </p:cNvSpPr>
              <p:nvPr/>
            </p:nvSpPr>
            <p:spPr bwMode="auto">
              <a:xfrm rot="41684">
                <a:off x="12564160" y="2974940"/>
                <a:ext cx="867552" cy="1182972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9" name="Freeform 28"/>
              <p:cNvSpPr>
                <a:spLocks/>
              </p:cNvSpPr>
              <p:nvPr/>
            </p:nvSpPr>
            <p:spPr bwMode="auto">
              <a:xfrm rot="41684">
                <a:off x="10645642" y="1909824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Freeform 34"/>
              <p:cNvSpPr>
                <a:spLocks/>
              </p:cNvSpPr>
              <p:nvPr/>
            </p:nvSpPr>
            <p:spPr bwMode="auto">
              <a:xfrm rot="41684">
                <a:off x="12028875" y="1319685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1" name="Freeform 40"/>
              <p:cNvSpPr>
                <a:spLocks/>
              </p:cNvSpPr>
              <p:nvPr/>
            </p:nvSpPr>
            <p:spPr bwMode="auto">
              <a:xfrm rot="41684">
                <a:off x="10378943" y="2694365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2" name="Freeform 41"/>
              <p:cNvSpPr>
                <a:spLocks/>
              </p:cNvSpPr>
              <p:nvPr/>
            </p:nvSpPr>
            <p:spPr bwMode="auto">
              <a:xfrm rot="41684">
                <a:off x="12486531" y="1533806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3" name="Freeform 42"/>
              <p:cNvSpPr>
                <a:spLocks/>
              </p:cNvSpPr>
              <p:nvPr/>
            </p:nvSpPr>
            <p:spPr bwMode="auto">
              <a:xfrm rot="41684">
                <a:off x="10621905" y="3766197"/>
                <a:ext cx="1316363" cy="866621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4" name="Freeform 43"/>
              <p:cNvSpPr>
                <a:spLocks/>
              </p:cNvSpPr>
              <p:nvPr/>
            </p:nvSpPr>
            <p:spPr bwMode="auto">
              <a:xfrm rot="41684">
                <a:off x="11246978" y="1776049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5" name="Freeform 44"/>
              <p:cNvSpPr>
                <a:spLocks/>
              </p:cNvSpPr>
              <p:nvPr/>
            </p:nvSpPr>
            <p:spPr bwMode="auto">
              <a:xfrm rot="41684">
                <a:off x="11373926" y="4677628"/>
                <a:ext cx="1499006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6" name="Freeform 45"/>
              <p:cNvSpPr>
                <a:spLocks/>
              </p:cNvSpPr>
              <p:nvPr/>
            </p:nvSpPr>
            <p:spPr bwMode="auto">
              <a:xfrm rot="41684">
                <a:off x="10818004" y="4378665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7" name="Freeform 46"/>
              <p:cNvSpPr>
                <a:spLocks/>
              </p:cNvSpPr>
              <p:nvPr/>
            </p:nvSpPr>
            <p:spPr bwMode="auto">
              <a:xfrm rot="41684">
                <a:off x="10263397" y="3306361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8" name="Freeform 47"/>
              <p:cNvSpPr>
                <a:spLocks/>
              </p:cNvSpPr>
              <p:nvPr/>
            </p:nvSpPr>
            <p:spPr bwMode="auto">
              <a:xfrm rot="41684">
                <a:off x="10190577" y="2255941"/>
                <a:ext cx="576883" cy="993607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9" name="Freeform 48"/>
              <p:cNvSpPr>
                <a:spLocks/>
              </p:cNvSpPr>
              <p:nvPr/>
            </p:nvSpPr>
            <p:spPr bwMode="auto">
              <a:xfrm rot="41684">
                <a:off x="11118814" y="2385222"/>
                <a:ext cx="935486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0" name="Freeform 49"/>
              <p:cNvSpPr>
                <a:spLocks/>
              </p:cNvSpPr>
              <p:nvPr/>
            </p:nvSpPr>
            <p:spPr bwMode="auto">
              <a:xfrm rot="41684">
                <a:off x="10572966" y="1879949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1" name="Freeform 50"/>
              <p:cNvSpPr>
                <a:spLocks/>
              </p:cNvSpPr>
              <p:nvPr/>
            </p:nvSpPr>
            <p:spPr bwMode="auto">
              <a:xfrm rot="41684">
                <a:off x="11910165" y="1877769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2" name="Freeform 51"/>
              <p:cNvSpPr>
                <a:spLocks/>
              </p:cNvSpPr>
              <p:nvPr/>
            </p:nvSpPr>
            <p:spPr bwMode="auto">
              <a:xfrm rot="41684">
                <a:off x="10716261" y="2083057"/>
                <a:ext cx="776231" cy="974670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3" name="Freeform 52"/>
              <p:cNvSpPr>
                <a:spLocks/>
              </p:cNvSpPr>
              <p:nvPr/>
            </p:nvSpPr>
            <p:spPr bwMode="auto">
              <a:xfrm rot="41684">
                <a:off x="12341735" y="4876918"/>
                <a:ext cx="1014557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4" name="Freeform 53"/>
              <p:cNvSpPr>
                <a:spLocks/>
              </p:cNvSpPr>
              <p:nvPr/>
            </p:nvSpPr>
            <p:spPr bwMode="auto">
              <a:xfrm rot="41684">
                <a:off x="11719241" y="5033297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5" name="Freeform 54"/>
              <p:cNvSpPr>
                <a:spLocks/>
              </p:cNvSpPr>
              <p:nvPr/>
            </p:nvSpPr>
            <p:spPr bwMode="auto">
              <a:xfrm rot="41684">
                <a:off x="10946451" y="4864448"/>
                <a:ext cx="1013444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6" name="Freeform 55"/>
              <p:cNvSpPr>
                <a:spLocks/>
              </p:cNvSpPr>
              <p:nvPr/>
            </p:nvSpPr>
            <p:spPr bwMode="auto">
              <a:xfrm rot="41684">
                <a:off x="10281374" y="3901365"/>
                <a:ext cx="772891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7" name="Freeform 56"/>
              <p:cNvSpPr>
                <a:spLocks/>
              </p:cNvSpPr>
              <p:nvPr/>
            </p:nvSpPr>
            <p:spPr bwMode="auto">
              <a:xfrm rot="41684">
                <a:off x="10536415" y="4487451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8" name="Freeform 57"/>
              <p:cNvSpPr>
                <a:spLocks/>
              </p:cNvSpPr>
              <p:nvPr/>
            </p:nvSpPr>
            <p:spPr bwMode="auto">
              <a:xfrm rot="41684">
                <a:off x="13302652" y="4703884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Freeform 58"/>
              <p:cNvSpPr>
                <a:spLocks/>
              </p:cNvSpPr>
              <p:nvPr/>
            </p:nvSpPr>
            <p:spPr bwMode="auto">
              <a:xfrm rot="41684">
                <a:off x="10195452" y="3743668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0" name="Freeform 59"/>
              <p:cNvSpPr>
                <a:spLocks/>
              </p:cNvSpPr>
              <p:nvPr/>
            </p:nvSpPr>
            <p:spPr bwMode="auto">
              <a:xfrm rot="41684">
                <a:off x="13723445" y="2102250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1" name="Freeform 60"/>
              <p:cNvSpPr>
                <a:spLocks/>
              </p:cNvSpPr>
              <p:nvPr/>
            </p:nvSpPr>
            <p:spPr bwMode="auto">
              <a:xfrm rot="41684">
                <a:off x="13589364" y="2293752"/>
                <a:ext cx="566861" cy="983582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2" name="Freeform 61"/>
              <p:cNvSpPr>
                <a:spLocks/>
              </p:cNvSpPr>
              <p:nvPr/>
            </p:nvSpPr>
            <p:spPr bwMode="auto">
              <a:xfrm rot="41684">
                <a:off x="14017276" y="3809974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3" name="Freeform 62"/>
              <p:cNvSpPr>
                <a:spLocks/>
              </p:cNvSpPr>
              <p:nvPr/>
            </p:nvSpPr>
            <p:spPr bwMode="auto">
              <a:xfrm rot="41684">
                <a:off x="13269197" y="3937534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4" name="Freeform 63"/>
              <p:cNvSpPr>
                <a:spLocks/>
              </p:cNvSpPr>
              <p:nvPr/>
            </p:nvSpPr>
            <p:spPr bwMode="auto">
              <a:xfrm rot="41684">
                <a:off x="13646396" y="4518622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5" name="Freeform 64"/>
              <p:cNvSpPr>
                <a:spLocks/>
              </p:cNvSpPr>
              <p:nvPr/>
            </p:nvSpPr>
            <p:spPr bwMode="auto">
              <a:xfrm rot="41684">
                <a:off x="11530705" y="1852157"/>
                <a:ext cx="567974" cy="836546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6" name="Freeform 65"/>
              <p:cNvSpPr>
                <a:spLocks/>
              </p:cNvSpPr>
              <p:nvPr/>
            </p:nvSpPr>
            <p:spPr bwMode="auto">
              <a:xfrm rot="41684">
                <a:off x="12501574" y="1700910"/>
                <a:ext cx="875348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7" name="Freeform 66"/>
              <p:cNvSpPr>
                <a:spLocks/>
              </p:cNvSpPr>
              <p:nvPr/>
            </p:nvSpPr>
            <p:spPr bwMode="auto">
              <a:xfrm rot="41684">
                <a:off x="12398600" y="1414428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8" name="Freeform 67"/>
              <p:cNvSpPr>
                <a:spLocks/>
              </p:cNvSpPr>
              <p:nvPr/>
            </p:nvSpPr>
            <p:spPr bwMode="auto">
              <a:xfrm rot="41684">
                <a:off x="11283832" y="1406535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9" name="Freeform 68"/>
              <p:cNvSpPr>
                <a:spLocks/>
              </p:cNvSpPr>
              <p:nvPr/>
            </p:nvSpPr>
            <p:spPr bwMode="auto">
              <a:xfrm rot="41684">
                <a:off x="11160168" y="1525580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0" name="Freeform 69"/>
              <p:cNvSpPr>
                <a:spLocks/>
              </p:cNvSpPr>
              <p:nvPr/>
            </p:nvSpPr>
            <p:spPr bwMode="auto">
              <a:xfrm rot="41684">
                <a:off x="10997063" y="1687074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1" name="Freeform 70"/>
              <p:cNvSpPr>
                <a:spLocks/>
              </p:cNvSpPr>
              <p:nvPr/>
            </p:nvSpPr>
            <p:spPr bwMode="auto">
              <a:xfrm rot="41684">
                <a:off x="12263578" y="1861043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2" name="Freeform 71"/>
              <p:cNvSpPr>
                <a:spLocks/>
              </p:cNvSpPr>
              <p:nvPr/>
            </p:nvSpPr>
            <p:spPr bwMode="auto">
              <a:xfrm rot="41684">
                <a:off x="1249499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3" name="Freeform 72"/>
              <p:cNvSpPr>
                <a:spLocks/>
              </p:cNvSpPr>
              <p:nvPr/>
            </p:nvSpPr>
            <p:spPr bwMode="auto">
              <a:xfrm rot="41684">
                <a:off x="12802388" y="1427442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4" name="Freeform 73"/>
              <p:cNvSpPr>
                <a:spLocks/>
              </p:cNvSpPr>
              <p:nvPr/>
            </p:nvSpPr>
            <p:spPr bwMode="auto">
              <a:xfrm rot="41684">
                <a:off x="12221235" y="1331154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5" name="Freeform 74"/>
              <p:cNvSpPr>
                <a:spLocks/>
              </p:cNvSpPr>
              <p:nvPr/>
            </p:nvSpPr>
            <p:spPr bwMode="auto">
              <a:xfrm rot="41684">
                <a:off x="12990269" y="1539439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6" name="Freeform 76"/>
              <p:cNvSpPr>
                <a:spLocks/>
              </p:cNvSpPr>
              <p:nvPr/>
            </p:nvSpPr>
            <p:spPr bwMode="auto">
              <a:xfrm rot="41684">
                <a:off x="11609899" y="1323795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7" name="Freeform 78"/>
              <p:cNvSpPr>
                <a:spLocks/>
              </p:cNvSpPr>
              <p:nvPr/>
            </p:nvSpPr>
            <p:spPr bwMode="auto">
              <a:xfrm rot="41684">
                <a:off x="10154910" y="2778290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8" name="Freeform 79"/>
              <p:cNvSpPr>
                <a:spLocks/>
              </p:cNvSpPr>
              <p:nvPr/>
            </p:nvSpPr>
            <p:spPr bwMode="auto">
              <a:xfrm rot="41684">
                <a:off x="10284509" y="2074067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9" name="Freeform 80"/>
              <p:cNvSpPr>
                <a:spLocks/>
              </p:cNvSpPr>
              <p:nvPr/>
            </p:nvSpPr>
            <p:spPr bwMode="auto">
              <a:xfrm rot="41684">
                <a:off x="10917826" y="1518792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0" name="Freeform 81"/>
              <p:cNvSpPr>
                <a:spLocks/>
              </p:cNvSpPr>
              <p:nvPr/>
            </p:nvSpPr>
            <p:spPr bwMode="auto">
              <a:xfrm rot="41684">
                <a:off x="10541580" y="1611084"/>
                <a:ext cx="819664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1" name="Freeform 82"/>
              <p:cNvSpPr>
                <a:spLocks/>
              </p:cNvSpPr>
              <p:nvPr/>
            </p:nvSpPr>
            <p:spPr bwMode="auto">
              <a:xfrm rot="41684">
                <a:off x="11382510" y="1414660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2" name="Freeform 83"/>
              <p:cNvSpPr>
                <a:spLocks/>
              </p:cNvSpPr>
              <p:nvPr/>
            </p:nvSpPr>
            <p:spPr bwMode="auto">
              <a:xfrm rot="41684">
                <a:off x="13916469" y="2853946"/>
                <a:ext cx="256146" cy="1019227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Freeform 87"/>
              <p:cNvSpPr>
                <a:spLocks/>
              </p:cNvSpPr>
              <p:nvPr/>
            </p:nvSpPr>
            <p:spPr bwMode="auto">
              <a:xfrm rot="41684">
                <a:off x="12606683" y="4362515"/>
                <a:ext cx="893167" cy="763028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4" name="Freeform 91"/>
              <p:cNvSpPr>
                <a:spLocks/>
              </p:cNvSpPr>
              <p:nvPr/>
            </p:nvSpPr>
            <p:spPr bwMode="auto">
              <a:xfrm rot="41684">
                <a:off x="13003780" y="1637559"/>
                <a:ext cx="812982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5" name="Freeform 92"/>
              <p:cNvSpPr>
                <a:spLocks/>
              </p:cNvSpPr>
              <p:nvPr/>
            </p:nvSpPr>
            <p:spPr bwMode="auto">
              <a:xfrm rot="41684">
                <a:off x="13467305" y="3336273"/>
                <a:ext cx="598044" cy="1028138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6" name="Freeform 94"/>
              <p:cNvSpPr>
                <a:spLocks/>
              </p:cNvSpPr>
              <p:nvPr/>
            </p:nvSpPr>
            <p:spPr bwMode="auto">
              <a:xfrm rot="41684">
                <a:off x="13152121" y="1906735"/>
                <a:ext cx="631454" cy="763028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7" name="Freeform 95"/>
              <p:cNvSpPr>
                <a:spLocks/>
              </p:cNvSpPr>
              <p:nvPr/>
            </p:nvSpPr>
            <p:spPr bwMode="auto">
              <a:xfrm rot="41684">
                <a:off x="13138481" y="2723189"/>
                <a:ext cx="824119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8" name="Freeform 98"/>
              <p:cNvSpPr>
                <a:spLocks/>
              </p:cNvSpPr>
              <p:nvPr/>
            </p:nvSpPr>
            <p:spPr bwMode="auto">
              <a:xfrm rot="41684">
                <a:off x="11653884" y="3793631"/>
                <a:ext cx="1020126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Freeform 102"/>
              <p:cNvSpPr>
                <a:spLocks/>
              </p:cNvSpPr>
              <p:nvPr/>
            </p:nvSpPr>
            <p:spPr bwMode="auto">
              <a:xfrm rot="41684">
                <a:off x="12838748" y="2110051"/>
                <a:ext cx="799619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0" name="Freeform 106"/>
              <p:cNvSpPr>
                <a:spLocks/>
              </p:cNvSpPr>
              <p:nvPr/>
            </p:nvSpPr>
            <p:spPr bwMode="auto">
              <a:xfrm rot="41684">
                <a:off x="11816889" y="2321100"/>
                <a:ext cx="720547" cy="1194111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1" name="Freeform 107"/>
              <p:cNvSpPr>
                <a:spLocks/>
              </p:cNvSpPr>
              <p:nvPr/>
            </p:nvSpPr>
            <p:spPr bwMode="auto">
              <a:xfrm rot="41684">
                <a:off x="12405155" y="1787892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2" name="Freeform 108"/>
              <p:cNvSpPr>
                <a:spLocks/>
              </p:cNvSpPr>
              <p:nvPr/>
            </p:nvSpPr>
            <p:spPr bwMode="auto">
              <a:xfrm rot="41684">
                <a:off x="11676452" y="1428845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95" name="Freeform 99"/>
            <p:cNvSpPr>
              <a:spLocks/>
            </p:cNvSpPr>
            <p:nvPr/>
          </p:nvSpPr>
          <p:spPr bwMode="auto">
            <a:xfrm rot="41684">
              <a:off x="7005759" y="2313643"/>
              <a:ext cx="728842" cy="430120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98" name="Group 597"/>
          <p:cNvGrpSpPr/>
          <p:nvPr/>
        </p:nvGrpSpPr>
        <p:grpSpPr>
          <a:xfrm>
            <a:off x="856792" y="1262956"/>
            <a:ext cx="2151702" cy="2151108"/>
            <a:chOff x="856792" y="1262956"/>
            <a:chExt cx="2151702" cy="2151108"/>
          </a:xfrm>
        </p:grpSpPr>
        <p:grpSp>
          <p:nvGrpSpPr>
            <p:cNvPr id="340" name="Group 65"/>
            <p:cNvGrpSpPr/>
            <p:nvPr/>
          </p:nvGrpSpPr>
          <p:grpSpPr>
            <a:xfrm>
              <a:off x="856792" y="1262956"/>
              <a:ext cx="2151702" cy="2151108"/>
              <a:chOff x="10154919" y="1319684"/>
              <a:chExt cx="4017709" cy="4016595"/>
            </a:xfrm>
            <a:gradFill>
              <a:gsLst>
                <a:gs pos="53000">
                  <a:srgbClr val="FFFFFF"/>
                </a:gs>
                <a:gs pos="20000">
                  <a:srgbClr val="FFFFFF">
                    <a:lumMod val="75000"/>
                  </a:srgbClr>
                </a:gs>
              </a:gsLst>
              <a:path path="shape">
                <a:fillToRect l="50000" t="50000" r="50000" b="50000"/>
              </a:path>
            </a:gra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341" name="Freeform 39"/>
              <p:cNvSpPr>
                <a:spLocks/>
              </p:cNvSpPr>
              <p:nvPr/>
            </p:nvSpPr>
            <p:spPr bwMode="auto">
              <a:xfrm rot="41684">
                <a:off x="10903917" y="2931447"/>
                <a:ext cx="873121" cy="1210818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2" name="Freeform 97"/>
              <p:cNvSpPr>
                <a:spLocks/>
              </p:cNvSpPr>
              <p:nvPr/>
            </p:nvSpPr>
            <p:spPr bwMode="auto">
              <a:xfrm rot="41684">
                <a:off x="12388100" y="3783035"/>
                <a:ext cx="1296318" cy="871077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3" name="Freeform 103"/>
              <p:cNvSpPr>
                <a:spLocks/>
              </p:cNvSpPr>
              <p:nvPr/>
            </p:nvSpPr>
            <p:spPr bwMode="auto">
              <a:xfrm rot="41684">
                <a:off x="12294832" y="2393917"/>
                <a:ext cx="936601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4" name="Freeform 101"/>
              <p:cNvSpPr>
                <a:spLocks/>
              </p:cNvSpPr>
              <p:nvPr/>
            </p:nvSpPr>
            <p:spPr bwMode="auto">
              <a:xfrm rot="41684">
                <a:off x="12564170" y="2974938"/>
                <a:ext cx="867553" cy="1182973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5" name="Freeform 28"/>
              <p:cNvSpPr>
                <a:spLocks/>
              </p:cNvSpPr>
              <p:nvPr/>
            </p:nvSpPr>
            <p:spPr bwMode="auto">
              <a:xfrm rot="41684">
                <a:off x="10645650" y="1909823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6" name="Freeform 34"/>
              <p:cNvSpPr>
                <a:spLocks/>
              </p:cNvSpPr>
              <p:nvPr/>
            </p:nvSpPr>
            <p:spPr bwMode="auto">
              <a:xfrm rot="41684">
                <a:off x="12028883" y="1319684"/>
                <a:ext cx="312943" cy="193819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7" name="Freeform 40"/>
              <p:cNvSpPr>
                <a:spLocks/>
              </p:cNvSpPr>
              <p:nvPr/>
            </p:nvSpPr>
            <p:spPr bwMode="auto">
              <a:xfrm rot="41684">
                <a:off x="10378950" y="2694364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8" name="Freeform 41"/>
              <p:cNvSpPr>
                <a:spLocks/>
              </p:cNvSpPr>
              <p:nvPr/>
            </p:nvSpPr>
            <p:spPr bwMode="auto">
              <a:xfrm rot="41684">
                <a:off x="12486540" y="1533806"/>
                <a:ext cx="721663" cy="335288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9" name="Freeform 42"/>
              <p:cNvSpPr>
                <a:spLocks/>
              </p:cNvSpPr>
              <p:nvPr/>
            </p:nvSpPr>
            <p:spPr bwMode="auto">
              <a:xfrm rot="41684">
                <a:off x="10621914" y="3766196"/>
                <a:ext cx="1316365" cy="866620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0" name="Freeform 43"/>
              <p:cNvSpPr>
                <a:spLocks/>
              </p:cNvSpPr>
              <p:nvPr/>
            </p:nvSpPr>
            <p:spPr bwMode="auto">
              <a:xfrm rot="41684">
                <a:off x="11246985" y="1776048"/>
                <a:ext cx="710525" cy="575890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1" name="Freeform 44"/>
              <p:cNvSpPr>
                <a:spLocks/>
              </p:cNvSpPr>
              <p:nvPr/>
            </p:nvSpPr>
            <p:spPr bwMode="auto">
              <a:xfrm rot="41684">
                <a:off x="11373934" y="4677626"/>
                <a:ext cx="1499007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2" name="Freeform 45"/>
              <p:cNvSpPr>
                <a:spLocks/>
              </p:cNvSpPr>
              <p:nvPr/>
            </p:nvSpPr>
            <p:spPr bwMode="auto">
              <a:xfrm rot="41684">
                <a:off x="10818011" y="4378663"/>
                <a:ext cx="887600" cy="728496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3" name="Freeform 46"/>
              <p:cNvSpPr>
                <a:spLocks/>
              </p:cNvSpPr>
              <p:nvPr/>
            </p:nvSpPr>
            <p:spPr bwMode="auto">
              <a:xfrm rot="41684">
                <a:off x="10263405" y="3306359"/>
                <a:ext cx="602499" cy="1027024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4" name="Freeform 47"/>
              <p:cNvSpPr>
                <a:spLocks/>
              </p:cNvSpPr>
              <p:nvPr/>
            </p:nvSpPr>
            <p:spPr bwMode="auto">
              <a:xfrm rot="41684">
                <a:off x="10190585" y="2255941"/>
                <a:ext cx="576884" cy="993606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5" name="Freeform 48"/>
              <p:cNvSpPr>
                <a:spLocks/>
              </p:cNvSpPr>
              <p:nvPr/>
            </p:nvSpPr>
            <p:spPr bwMode="auto">
              <a:xfrm rot="41684">
                <a:off x="11118823" y="2385222"/>
                <a:ext cx="935487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6" name="Freeform 49"/>
              <p:cNvSpPr>
                <a:spLocks/>
              </p:cNvSpPr>
              <p:nvPr/>
            </p:nvSpPr>
            <p:spPr bwMode="auto">
              <a:xfrm rot="41684">
                <a:off x="10572974" y="1879948"/>
                <a:ext cx="637022" cy="766369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7" name="Freeform 50"/>
              <p:cNvSpPr>
                <a:spLocks/>
              </p:cNvSpPr>
              <p:nvPr/>
            </p:nvSpPr>
            <p:spPr bwMode="auto">
              <a:xfrm rot="41684">
                <a:off x="11910175" y="1877769"/>
                <a:ext cx="543474" cy="656091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8" name="Freeform 51"/>
              <p:cNvSpPr>
                <a:spLocks/>
              </p:cNvSpPr>
              <p:nvPr/>
            </p:nvSpPr>
            <p:spPr bwMode="auto">
              <a:xfrm rot="41684">
                <a:off x="10716268" y="2083057"/>
                <a:ext cx="776231" cy="974669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9" name="Freeform 52"/>
              <p:cNvSpPr>
                <a:spLocks/>
              </p:cNvSpPr>
              <p:nvPr/>
            </p:nvSpPr>
            <p:spPr bwMode="auto">
              <a:xfrm rot="41684">
                <a:off x="12341744" y="4876916"/>
                <a:ext cx="1014558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0" name="Freeform 53"/>
              <p:cNvSpPr>
                <a:spLocks/>
              </p:cNvSpPr>
              <p:nvPr/>
            </p:nvSpPr>
            <p:spPr bwMode="auto">
              <a:xfrm rot="41684">
                <a:off x="11719249" y="5033294"/>
                <a:ext cx="859758" cy="302985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1" name="Freeform 54"/>
              <p:cNvSpPr>
                <a:spLocks/>
              </p:cNvSpPr>
              <p:nvPr/>
            </p:nvSpPr>
            <p:spPr bwMode="auto">
              <a:xfrm rot="41684">
                <a:off x="10946459" y="4864445"/>
                <a:ext cx="1013445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2" name="Freeform 55"/>
              <p:cNvSpPr>
                <a:spLocks/>
              </p:cNvSpPr>
              <p:nvPr/>
            </p:nvSpPr>
            <p:spPr bwMode="auto">
              <a:xfrm rot="41684">
                <a:off x="10281380" y="3901364"/>
                <a:ext cx="772892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3" name="Freeform 56"/>
              <p:cNvSpPr>
                <a:spLocks/>
              </p:cNvSpPr>
              <p:nvPr/>
            </p:nvSpPr>
            <p:spPr bwMode="auto">
              <a:xfrm rot="41684">
                <a:off x="10536423" y="4487449"/>
                <a:ext cx="469971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4" name="Freeform 57"/>
              <p:cNvSpPr>
                <a:spLocks/>
              </p:cNvSpPr>
              <p:nvPr/>
            </p:nvSpPr>
            <p:spPr bwMode="auto">
              <a:xfrm rot="41684">
                <a:off x="13302662" y="4703882"/>
                <a:ext cx="319626" cy="281820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5" name="Freeform 58"/>
              <p:cNvSpPr>
                <a:spLocks/>
              </p:cNvSpPr>
              <p:nvPr/>
            </p:nvSpPr>
            <p:spPr bwMode="auto">
              <a:xfrm rot="41684">
                <a:off x="10195458" y="3743666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6" name="Freeform 59"/>
              <p:cNvSpPr>
                <a:spLocks/>
              </p:cNvSpPr>
              <p:nvPr/>
            </p:nvSpPr>
            <p:spPr bwMode="auto">
              <a:xfrm rot="41684">
                <a:off x="13723456" y="2102250"/>
                <a:ext cx="318513" cy="559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7" name="Freeform 60"/>
              <p:cNvSpPr>
                <a:spLocks/>
              </p:cNvSpPr>
              <p:nvPr/>
            </p:nvSpPr>
            <p:spPr bwMode="auto">
              <a:xfrm rot="41684">
                <a:off x="13589375" y="2293750"/>
                <a:ext cx="566861" cy="983581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8" name="Freeform 61"/>
              <p:cNvSpPr>
                <a:spLocks/>
              </p:cNvSpPr>
              <p:nvPr/>
            </p:nvSpPr>
            <p:spPr bwMode="auto">
              <a:xfrm rot="41684">
                <a:off x="14017286" y="3809973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9" name="Freeform 62"/>
              <p:cNvSpPr>
                <a:spLocks/>
              </p:cNvSpPr>
              <p:nvPr/>
            </p:nvSpPr>
            <p:spPr bwMode="auto">
              <a:xfrm rot="41684">
                <a:off x="13269207" y="3937532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0" name="Freeform 63"/>
              <p:cNvSpPr>
                <a:spLocks/>
              </p:cNvSpPr>
              <p:nvPr/>
            </p:nvSpPr>
            <p:spPr bwMode="auto">
              <a:xfrm rot="41684">
                <a:off x="13646407" y="4518620"/>
                <a:ext cx="128073" cy="167086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1" name="Freeform 64"/>
              <p:cNvSpPr>
                <a:spLocks/>
              </p:cNvSpPr>
              <p:nvPr/>
            </p:nvSpPr>
            <p:spPr bwMode="auto">
              <a:xfrm rot="41684">
                <a:off x="11530714" y="1852156"/>
                <a:ext cx="567974" cy="836545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2" name="Freeform 65"/>
              <p:cNvSpPr>
                <a:spLocks/>
              </p:cNvSpPr>
              <p:nvPr/>
            </p:nvSpPr>
            <p:spPr bwMode="auto">
              <a:xfrm rot="41684">
                <a:off x="12501584" y="1700909"/>
                <a:ext cx="875349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3" name="Freeform 66"/>
              <p:cNvSpPr>
                <a:spLocks/>
              </p:cNvSpPr>
              <p:nvPr/>
            </p:nvSpPr>
            <p:spPr bwMode="auto">
              <a:xfrm rot="41684">
                <a:off x="12398609" y="1414427"/>
                <a:ext cx="684911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4" name="Freeform 67"/>
              <p:cNvSpPr>
                <a:spLocks/>
              </p:cNvSpPr>
              <p:nvPr/>
            </p:nvSpPr>
            <p:spPr bwMode="auto">
              <a:xfrm rot="41684">
                <a:off x="11283841" y="1406534"/>
                <a:ext cx="693821" cy="196047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5" name="Freeform 68"/>
              <p:cNvSpPr>
                <a:spLocks/>
              </p:cNvSpPr>
              <p:nvPr/>
            </p:nvSpPr>
            <p:spPr bwMode="auto">
              <a:xfrm rot="41684">
                <a:off x="11160176" y="1525579"/>
                <a:ext cx="731685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6" name="Freeform 69"/>
              <p:cNvSpPr>
                <a:spLocks/>
              </p:cNvSpPr>
              <p:nvPr/>
            </p:nvSpPr>
            <p:spPr bwMode="auto">
              <a:xfrm rot="41684">
                <a:off x="10997071" y="1687073"/>
                <a:ext cx="867553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7" name="Freeform 70"/>
              <p:cNvSpPr>
                <a:spLocks/>
              </p:cNvSpPr>
              <p:nvPr/>
            </p:nvSpPr>
            <p:spPr bwMode="auto">
              <a:xfrm rot="41684">
                <a:off x="12263588" y="1861042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8" name="Freeform 71"/>
              <p:cNvSpPr>
                <a:spLocks/>
              </p:cNvSpPr>
              <p:nvPr/>
            </p:nvSpPr>
            <p:spPr bwMode="auto">
              <a:xfrm rot="41684">
                <a:off x="1249500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9" name="Freeform 72"/>
              <p:cNvSpPr>
                <a:spLocks/>
              </p:cNvSpPr>
              <p:nvPr/>
            </p:nvSpPr>
            <p:spPr bwMode="auto">
              <a:xfrm rot="41684">
                <a:off x="12802398" y="1427442"/>
                <a:ext cx="187098" cy="67948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0" name="Freeform 73"/>
              <p:cNvSpPr>
                <a:spLocks/>
              </p:cNvSpPr>
              <p:nvPr/>
            </p:nvSpPr>
            <p:spPr bwMode="auto">
              <a:xfrm rot="41684">
                <a:off x="12221245" y="1331153"/>
                <a:ext cx="533451" cy="225009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1" name="Freeform 74"/>
              <p:cNvSpPr>
                <a:spLocks/>
              </p:cNvSpPr>
              <p:nvPr/>
            </p:nvSpPr>
            <p:spPr bwMode="auto">
              <a:xfrm rot="41684">
                <a:off x="12990280" y="1539437"/>
                <a:ext cx="459948" cy="2695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2" name="Freeform 76"/>
              <p:cNvSpPr>
                <a:spLocks/>
              </p:cNvSpPr>
              <p:nvPr/>
            </p:nvSpPr>
            <p:spPr bwMode="auto">
              <a:xfrm rot="41684">
                <a:off x="11609908" y="1323794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3" name="Freeform 78"/>
              <p:cNvSpPr>
                <a:spLocks/>
              </p:cNvSpPr>
              <p:nvPr/>
            </p:nvSpPr>
            <p:spPr bwMode="auto">
              <a:xfrm rot="41684">
                <a:off x="10154919" y="2778288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4" name="Freeform 79"/>
              <p:cNvSpPr>
                <a:spLocks/>
              </p:cNvSpPr>
              <p:nvPr/>
            </p:nvSpPr>
            <p:spPr bwMode="auto">
              <a:xfrm rot="41684">
                <a:off x="10284517" y="2074066"/>
                <a:ext cx="343013" cy="559182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5" name="Freeform 80"/>
              <p:cNvSpPr>
                <a:spLocks/>
              </p:cNvSpPr>
              <p:nvPr/>
            </p:nvSpPr>
            <p:spPr bwMode="auto">
              <a:xfrm rot="41684">
                <a:off x="10917835" y="1518792"/>
                <a:ext cx="464403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6" name="Freeform 81"/>
              <p:cNvSpPr>
                <a:spLocks/>
              </p:cNvSpPr>
              <p:nvPr/>
            </p:nvSpPr>
            <p:spPr bwMode="auto">
              <a:xfrm rot="41684">
                <a:off x="10541591" y="1611083"/>
                <a:ext cx="819665" cy="603738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7" name="Freeform 82"/>
              <p:cNvSpPr>
                <a:spLocks/>
              </p:cNvSpPr>
              <p:nvPr/>
            </p:nvSpPr>
            <p:spPr bwMode="auto">
              <a:xfrm rot="41684">
                <a:off x="11382523" y="1414659"/>
                <a:ext cx="183755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8" name="Freeform 83"/>
              <p:cNvSpPr>
                <a:spLocks/>
              </p:cNvSpPr>
              <p:nvPr/>
            </p:nvSpPr>
            <p:spPr bwMode="auto">
              <a:xfrm rot="41684">
                <a:off x="13916482" y="2853944"/>
                <a:ext cx="256146" cy="1019226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9" name="Freeform 87"/>
              <p:cNvSpPr>
                <a:spLocks/>
              </p:cNvSpPr>
              <p:nvPr/>
            </p:nvSpPr>
            <p:spPr bwMode="auto">
              <a:xfrm rot="41684">
                <a:off x="12606693" y="4362513"/>
                <a:ext cx="893168" cy="763027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0" name="Freeform 91"/>
              <p:cNvSpPr>
                <a:spLocks/>
              </p:cNvSpPr>
              <p:nvPr/>
            </p:nvSpPr>
            <p:spPr bwMode="auto">
              <a:xfrm rot="41684">
                <a:off x="13003792" y="1637558"/>
                <a:ext cx="812984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1" name="Freeform 92"/>
              <p:cNvSpPr>
                <a:spLocks/>
              </p:cNvSpPr>
              <p:nvPr/>
            </p:nvSpPr>
            <p:spPr bwMode="auto">
              <a:xfrm rot="41684">
                <a:off x="13467315" y="3336272"/>
                <a:ext cx="598044" cy="1028137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2" name="Freeform 94"/>
              <p:cNvSpPr>
                <a:spLocks/>
              </p:cNvSpPr>
              <p:nvPr/>
            </p:nvSpPr>
            <p:spPr bwMode="auto">
              <a:xfrm rot="41684">
                <a:off x="13152130" y="1906735"/>
                <a:ext cx="631454" cy="763027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3" name="Freeform 95"/>
              <p:cNvSpPr>
                <a:spLocks/>
              </p:cNvSpPr>
              <p:nvPr/>
            </p:nvSpPr>
            <p:spPr bwMode="auto">
              <a:xfrm rot="41684">
                <a:off x="13138489" y="2723188"/>
                <a:ext cx="824120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4" name="Freeform 98"/>
              <p:cNvSpPr>
                <a:spLocks/>
              </p:cNvSpPr>
              <p:nvPr/>
            </p:nvSpPr>
            <p:spPr bwMode="auto">
              <a:xfrm rot="41684">
                <a:off x="11653892" y="3793629"/>
                <a:ext cx="1020128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5" name="Freeform 102"/>
              <p:cNvSpPr>
                <a:spLocks/>
              </p:cNvSpPr>
              <p:nvPr/>
            </p:nvSpPr>
            <p:spPr bwMode="auto">
              <a:xfrm rot="41684">
                <a:off x="12838755" y="2110049"/>
                <a:ext cx="799620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6" name="Freeform 106"/>
              <p:cNvSpPr>
                <a:spLocks/>
              </p:cNvSpPr>
              <p:nvPr/>
            </p:nvSpPr>
            <p:spPr bwMode="auto">
              <a:xfrm rot="41684">
                <a:off x="11816895" y="2321099"/>
                <a:ext cx="720548" cy="1194110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7" name="Freeform 107"/>
              <p:cNvSpPr>
                <a:spLocks/>
              </p:cNvSpPr>
              <p:nvPr/>
            </p:nvSpPr>
            <p:spPr bwMode="auto">
              <a:xfrm rot="41684">
                <a:off x="12405158" y="1787892"/>
                <a:ext cx="714980" cy="573662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8" name="Freeform 108"/>
              <p:cNvSpPr>
                <a:spLocks/>
              </p:cNvSpPr>
              <p:nvPr/>
            </p:nvSpPr>
            <p:spPr bwMode="auto">
              <a:xfrm rot="41684">
                <a:off x="11676454" y="1428844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96" name="Freeform 99"/>
            <p:cNvSpPr>
              <a:spLocks/>
            </p:cNvSpPr>
            <p:nvPr/>
          </p:nvSpPr>
          <p:spPr bwMode="auto">
            <a:xfrm rot="41684">
              <a:off x="1570285" y="2300943"/>
              <a:ext cx="728842" cy="430120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00" name="Group 599"/>
          <p:cNvGrpSpPr/>
          <p:nvPr/>
        </p:nvGrpSpPr>
        <p:grpSpPr>
          <a:xfrm>
            <a:off x="3568725" y="3992564"/>
            <a:ext cx="2151702" cy="2151108"/>
            <a:chOff x="3568725" y="3992564"/>
            <a:chExt cx="2151702" cy="2151108"/>
          </a:xfrm>
        </p:grpSpPr>
        <p:grpSp>
          <p:nvGrpSpPr>
            <p:cNvPr id="468" name="Group 65"/>
            <p:cNvGrpSpPr/>
            <p:nvPr/>
          </p:nvGrpSpPr>
          <p:grpSpPr>
            <a:xfrm>
              <a:off x="3568725" y="3992564"/>
              <a:ext cx="2151702" cy="2151108"/>
              <a:chOff x="10154919" y="1319684"/>
              <a:chExt cx="4017709" cy="4016595"/>
            </a:xfrm>
            <a:gradFill>
              <a:gsLst>
                <a:gs pos="53000">
                  <a:srgbClr val="FFFFFF"/>
                </a:gs>
                <a:gs pos="20000">
                  <a:srgbClr val="FFFFFF">
                    <a:lumMod val="75000"/>
                  </a:srgbClr>
                </a:gs>
              </a:gsLst>
              <a:path path="shape">
                <a:fillToRect l="50000" t="50000" r="50000" b="50000"/>
              </a:path>
            </a:gra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69" name="Freeform 39"/>
              <p:cNvSpPr>
                <a:spLocks/>
              </p:cNvSpPr>
              <p:nvPr/>
            </p:nvSpPr>
            <p:spPr bwMode="auto">
              <a:xfrm rot="41684">
                <a:off x="10903917" y="2931447"/>
                <a:ext cx="873121" cy="1210818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0" name="Freeform 97"/>
              <p:cNvSpPr>
                <a:spLocks/>
              </p:cNvSpPr>
              <p:nvPr/>
            </p:nvSpPr>
            <p:spPr bwMode="auto">
              <a:xfrm rot="41684">
                <a:off x="12388100" y="3783035"/>
                <a:ext cx="1296318" cy="871077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1" name="Freeform 103"/>
              <p:cNvSpPr>
                <a:spLocks/>
              </p:cNvSpPr>
              <p:nvPr/>
            </p:nvSpPr>
            <p:spPr bwMode="auto">
              <a:xfrm rot="41684">
                <a:off x="12294832" y="2393917"/>
                <a:ext cx="936601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2" name="Freeform 101"/>
              <p:cNvSpPr>
                <a:spLocks/>
              </p:cNvSpPr>
              <p:nvPr/>
            </p:nvSpPr>
            <p:spPr bwMode="auto">
              <a:xfrm rot="41684">
                <a:off x="12564170" y="2974938"/>
                <a:ext cx="867553" cy="1182973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3" name="Freeform 28"/>
              <p:cNvSpPr>
                <a:spLocks/>
              </p:cNvSpPr>
              <p:nvPr/>
            </p:nvSpPr>
            <p:spPr bwMode="auto">
              <a:xfrm rot="41684">
                <a:off x="10645650" y="1909823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4" name="Freeform 34"/>
              <p:cNvSpPr>
                <a:spLocks/>
              </p:cNvSpPr>
              <p:nvPr/>
            </p:nvSpPr>
            <p:spPr bwMode="auto">
              <a:xfrm rot="41684">
                <a:off x="12028883" y="1319684"/>
                <a:ext cx="312943" cy="193819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5" name="Freeform 40"/>
              <p:cNvSpPr>
                <a:spLocks/>
              </p:cNvSpPr>
              <p:nvPr/>
            </p:nvSpPr>
            <p:spPr bwMode="auto">
              <a:xfrm rot="41684">
                <a:off x="10378950" y="2694364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6" name="Freeform 41"/>
              <p:cNvSpPr>
                <a:spLocks/>
              </p:cNvSpPr>
              <p:nvPr/>
            </p:nvSpPr>
            <p:spPr bwMode="auto">
              <a:xfrm rot="41684">
                <a:off x="12486540" y="1533806"/>
                <a:ext cx="721663" cy="335288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7" name="Freeform 42"/>
              <p:cNvSpPr>
                <a:spLocks/>
              </p:cNvSpPr>
              <p:nvPr/>
            </p:nvSpPr>
            <p:spPr bwMode="auto">
              <a:xfrm rot="41684">
                <a:off x="10621914" y="3766196"/>
                <a:ext cx="1316365" cy="866620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8" name="Freeform 43"/>
              <p:cNvSpPr>
                <a:spLocks/>
              </p:cNvSpPr>
              <p:nvPr/>
            </p:nvSpPr>
            <p:spPr bwMode="auto">
              <a:xfrm rot="41684">
                <a:off x="11246985" y="1776048"/>
                <a:ext cx="710525" cy="575890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9" name="Freeform 44"/>
              <p:cNvSpPr>
                <a:spLocks/>
              </p:cNvSpPr>
              <p:nvPr/>
            </p:nvSpPr>
            <p:spPr bwMode="auto">
              <a:xfrm rot="41684">
                <a:off x="11373934" y="4677626"/>
                <a:ext cx="1499007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0" name="Freeform 45"/>
              <p:cNvSpPr>
                <a:spLocks/>
              </p:cNvSpPr>
              <p:nvPr/>
            </p:nvSpPr>
            <p:spPr bwMode="auto">
              <a:xfrm rot="41684">
                <a:off x="10818011" y="4378663"/>
                <a:ext cx="887600" cy="728496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1" name="Freeform 46"/>
              <p:cNvSpPr>
                <a:spLocks/>
              </p:cNvSpPr>
              <p:nvPr/>
            </p:nvSpPr>
            <p:spPr bwMode="auto">
              <a:xfrm rot="41684">
                <a:off x="10263405" y="3306359"/>
                <a:ext cx="602499" cy="1027024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2" name="Freeform 47"/>
              <p:cNvSpPr>
                <a:spLocks/>
              </p:cNvSpPr>
              <p:nvPr/>
            </p:nvSpPr>
            <p:spPr bwMode="auto">
              <a:xfrm rot="41684">
                <a:off x="10190585" y="2255941"/>
                <a:ext cx="576884" cy="993606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3" name="Freeform 48"/>
              <p:cNvSpPr>
                <a:spLocks/>
              </p:cNvSpPr>
              <p:nvPr/>
            </p:nvSpPr>
            <p:spPr bwMode="auto">
              <a:xfrm rot="41684">
                <a:off x="11118823" y="2385222"/>
                <a:ext cx="935487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4" name="Freeform 49"/>
              <p:cNvSpPr>
                <a:spLocks/>
              </p:cNvSpPr>
              <p:nvPr/>
            </p:nvSpPr>
            <p:spPr bwMode="auto">
              <a:xfrm rot="41684">
                <a:off x="10572974" y="1879948"/>
                <a:ext cx="637022" cy="766369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5" name="Freeform 50"/>
              <p:cNvSpPr>
                <a:spLocks/>
              </p:cNvSpPr>
              <p:nvPr/>
            </p:nvSpPr>
            <p:spPr bwMode="auto">
              <a:xfrm rot="41684">
                <a:off x="11910175" y="1877769"/>
                <a:ext cx="543474" cy="656091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6" name="Freeform 51"/>
              <p:cNvSpPr>
                <a:spLocks/>
              </p:cNvSpPr>
              <p:nvPr/>
            </p:nvSpPr>
            <p:spPr bwMode="auto">
              <a:xfrm rot="41684">
                <a:off x="10716268" y="2083057"/>
                <a:ext cx="776231" cy="974669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7" name="Freeform 52"/>
              <p:cNvSpPr>
                <a:spLocks/>
              </p:cNvSpPr>
              <p:nvPr/>
            </p:nvSpPr>
            <p:spPr bwMode="auto">
              <a:xfrm rot="41684">
                <a:off x="12341744" y="4876916"/>
                <a:ext cx="1014558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8" name="Freeform 53"/>
              <p:cNvSpPr>
                <a:spLocks/>
              </p:cNvSpPr>
              <p:nvPr/>
            </p:nvSpPr>
            <p:spPr bwMode="auto">
              <a:xfrm rot="41684">
                <a:off x="11719249" y="5033294"/>
                <a:ext cx="859758" cy="302985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9" name="Freeform 54"/>
              <p:cNvSpPr>
                <a:spLocks/>
              </p:cNvSpPr>
              <p:nvPr/>
            </p:nvSpPr>
            <p:spPr bwMode="auto">
              <a:xfrm rot="41684">
                <a:off x="10946459" y="4864445"/>
                <a:ext cx="1013445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0" name="Freeform 55"/>
              <p:cNvSpPr>
                <a:spLocks/>
              </p:cNvSpPr>
              <p:nvPr/>
            </p:nvSpPr>
            <p:spPr bwMode="auto">
              <a:xfrm rot="41684">
                <a:off x="10281380" y="3901364"/>
                <a:ext cx="772892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" name="Freeform 56"/>
              <p:cNvSpPr>
                <a:spLocks/>
              </p:cNvSpPr>
              <p:nvPr/>
            </p:nvSpPr>
            <p:spPr bwMode="auto">
              <a:xfrm rot="41684">
                <a:off x="10536423" y="4487449"/>
                <a:ext cx="469971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2" name="Freeform 57"/>
              <p:cNvSpPr>
                <a:spLocks/>
              </p:cNvSpPr>
              <p:nvPr/>
            </p:nvSpPr>
            <p:spPr bwMode="auto">
              <a:xfrm rot="41684">
                <a:off x="13302662" y="4703882"/>
                <a:ext cx="319626" cy="281820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3" name="Freeform 58"/>
              <p:cNvSpPr>
                <a:spLocks/>
              </p:cNvSpPr>
              <p:nvPr/>
            </p:nvSpPr>
            <p:spPr bwMode="auto">
              <a:xfrm rot="41684">
                <a:off x="10195458" y="3743666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4" name="Freeform 59"/>
              <p:cNvSpPr>
                <a:spLocks/>
              </p:cNvSpPr>
              <p:nvPr/>
            </p:nvSpPr>
            <p:spPr bwMode="auto">
              <a:xfrm rot="41684">
                <a:off x="13723456" y="2102250"/>
                <a:ext cx="318513" cy="559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5" name="Freeform 60"/>
              <p:cNvSpPr>
                <a:spLocks/>
              </p:cNvSpPr>
              <p:nvPr/>
            </p:nvSpPr>
            <p:spPr bwMode="auto">
              <a:xfrm rot="41684">
                <a:off x="13589375" y="2293750"/>
                <a:ext cx="566861" cy="983581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6" name="Freeform 61"/>
              <p:cNvSpPr>
                <a:spLocks/>
              </p:cNvSpPr>
              <p:nvPr/>
            </p:nvSpPr>
            <p:spPr bwMode="auto">
              <a:xfrm rot="41684">
                <a:off x="14017286" y="3809973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7" name="Freeform 62"/>
              <p:cNvSpPr>
                <a:spLocks/>
              </p:cNvSpPr>
              <p:nvPr/>
            </p:nvSpPr>
            <p:spPr bwMode="auto">
              <a:xfrm rot="41684">
                <a:off x="13269207" y="3937532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8" name="Freeform 63"/>
              <p:cNvSpPr>
                <a:spLocks/>
              </p:cNvSpPr>
              <p:nvPr/>
            </p:nvSpPr>
            <p:spPr bwMode="auto">
              <a:xfrm rot="41684">
                <a:off x="13646407" y="4518620"/>
                <a:ext cx="128073" cy="167086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9" name="Freeform 64"/>
              <p:cNvSpPr>
                <a:spLocks/>
              </p:cNvSpPr>
              <p:nvPr/>
            </p:nvSpPr>
            <p:spPr bwMode="auto">
              <a:xfrm rot="41684">
                <a:off x="11530714" y="1852156"/>
                <a:ext cx="567974" cy="836545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0" name="Freeform 65"/>
              <p:cNvSpPr>
                <a:spLocks/>
              </p:cNvSpPr>
              <p:nvPr/>
            </p:nvSpPr>
            <p:spPr bwMode="auto">
              <a:xfrm rot="41684">
                <a:off x="12501584" y="1700909"/>
                <a:ext cx="875349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1" name="Freeform 66"/>
              <p:cNvSpPr>
                <a:spLocks/>
              </p:cNvSpPr>
              <p:nvPr/>
            </p:nvSpPr>
            <p:spPr bwMode="auto">
              <a:xfrm rot="41684">
                <a:off x="12398609" y="1414427"/>
                <a:ext cx="684911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2" name="Freeform 67"/>
              <p:cNvSpPr>
                <a:spLocks/>
              </p:cNvSpPr>
              <p:nvPr/>
            </p:nvSpPr>
            <p:spPr bwMode="auto">
              <a:xfrm rot="41684">
                <a:off x="11283841" y="1406534"/>
                <a:ext cx="693821" cy="196047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3" name="Freeform 68"/>
              <p:cNvSpPr>
                <a:spLocks/>
              </p:cNvSpPr>
              <p:nvPr/>
            </p:nvSpPr>
            <p:spPr bwMode="auto">
              <a:xfrm rot="41684">
                <a:off x="11160176" y="1525579"/>
                <a:ext cx="731685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4" name="Freeform 69"/>
              <p:cNvSpPr>
                <a:spLocks/>
              </p:cNvSpPr>
              <p:nvPr/>
            </p:nvSpPr>
            <p:spPr bwMode="auto">
              <a:xfrm rot="41684">
                <a:off x="10997071" y="1687073"/>
                <a:ext cx="867553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5" name="Freeform 70"/>
              <p:cNvSpPr>
                <a:spLocks/>
              </p:cNvSpPr>
              <p:nvPr/>
            </p:nvSpPr>
            <p:spPr bwMode="auto">
              <a:xfrm rot="41684">
                <a:off x="12263588" y="1861042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6" name="Freeform 71"/>
              <p:cNvSpPr>
                <a:spLocks/>
              </p:cNvSpPr>
              <p:nvPr/>
            </p:nvSpPr>
            <p:spPr bwMode="auto">
              <a:xfrm rot="41684">
                <a:off x="1249500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7" name="Freeform 72"/>
              <p:cNvSpPr>
                <a:spLocks/>
              </p:cNvSpPr>
              <p:nvPr/>
            </p:nvSpPr>
            <p:spPr bwMode="auto">
              <a:xfrm rot="41684">
                <a:off x="12802398" y="1427442"/>
                <a:ext cx="187098" cy="67948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8" name="Freeform 73"/>
              <p:cNvSpPr>
                <a:spLocks/>
              </p:cNvSpPr>
              <p:nvPr/>
            </p:nvSpPr>
            <p:spPr bwMode="auto">
              <a:xfrm rot="41684">
                <a:off x="12221245" y="1331153"/>
                <a:ext cx="533451" cy="225009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9" name="Freeform 74"/>
              <p:cNvSpPr>
                <a:spLocks/>
              </p:cNvSpPr>
              <p:nvPr/>
            </p:nvSpPr>
            <p:spPr bwMode="auto">
              <a:xfrm rot="41684">
                <a:off x="12990280" y="1539437"/>
                <a:ext cx="459948" cy="2695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0" name="Freeform 76"/>
              <p:cNvSpPr>
                <a:spLocks/>
              </p:cNvSpPr>
              <p:nvPr/>
            </p:nvSpPr>
            <p:spPr bwMode="auto">
              <a:xfrm rot="41684">
                <a:off x="11609908" y="1323794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1" name="Freeform 78"/>
              <p:cNvSpPr>
                <a:spLocks/>
              </p:cNvSpPr>
              <p:nvPr/>
            </p:nvSpPr>
            <p:spPr bwMode="auto">
              <a:xfrm rot="41684">
                <a:off x="10154919" y="2778288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2" name="Freeform 79"/>
              <p:cNvSpPr>
                <a:spLocks/>
              </p:cNvSpPr>
              <p:nvPr/>
            </p:nvSpPr>
            <p:spPr bwMode="auto">
              <a:xfrm rot="41684">
                <a:off x="10284517" y="2074066"/>
                <a:ext cx="343013" cy="559182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3" name="Freeform 80"/>
              <p:cNvSpPr>
                <a:spLocks/>
              </p:cNvSpPr>
              <p:nvPr/>
            </p:nvSpPr>
            <p:spPr bwMode="auto">
              <a:xfrm rot="41684">
                <a:off x="10917835" y="1518792"/>
                <a:ext cx="464403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4" name="Freeform 81"/>
              <p:cNvSpPr>
                <a:spLocks/>
              </p:cNvSpPr>
              <p:nvPr/>
            </p:nvSpPr>
            <p:spPr bwMode="auto">
              <a:xfrm rot="41684">
                <a:off x="10541591" y="1611083"/>
                <a:ext cx="819665" cy="603738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5" name="Freeform 82"/>
              <p:cNvSpPr>
                <a:spLocks/>
              </p:cNvSpPr>
              <p:nvPr/>
            </p:nvSpPr>
            <p:spPr bwMode="auto">
              <a:xfrm rot="41684">
                <a:off x="11382523" y="1414659"/>
                <a:ext cx="183755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6" name="Freeform 83"/>
              <p:cNvSpPr>
                <a:spLocks/>
              </p:cNvSpPr>
              <p:nvPr/>
            </p:nvSpPr>
            <p:spPr bwMode="auto">
              <a:xfrm rot="41684">
                <a:off x="13916482" y="2853944"/>
                <a:ext cx="256146" cy="1019226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7" name="Freeform 87"/>
              <p:cNvSpPr>
                <a:spLocks/>
              </p:cNvSpPr>
              <p:nvPr/>
            </p:nvSpPr>
            <p:spPr bwMode="auto">
              <a:xfrm rot="41684">
                <a:off x="12606693" y="4362513"/>
                <a:ext cx="893168" cy="763027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8" name="Freeform 91"/>
              <p:cNvSpPr>
                <a:spLocks/>
              </p:cNvSpPr>
              <p:nvPr/>
            </p:nvSpPr>
            <p:spPr bwMode="auto">
              <a:xfrm rot="41684">
                <a:off x="13003792" y="1637558"/>
                <a:ext cx="812984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9" name="Freeform 92"/>
              <p:cNvSpPr>
                <a:spLocks/>
              </p:cNvSpPr>
              <p:nvPr/>
            </p:nvSpPr>
            <p:spPr bwMode="auto">
              <a:xfrm rot="41684">
                <a:off x="13467315" y="3336272"/>
                <a:ext cx="598044" cy="1028137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0" name="Freeform 94"/>
              <p:cNvSpPr>
                <a:spLocks/>
              </p:cNvSpPr>
              <p:nvPr/>
            </p:nvSpPr>
            <p:spPr bwMode="auto">
              <a:xfrm rot="41684">
                <a:off x="13152130" y="1906735"/>
                <a:ext cx="631454" cy="763027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1" name="Freeform 95"/>
              <p:cNvSpPr>
                <a:spLocks/>
              </p:cNvSpPr>
              <p:nvPr/>
            </p:nvSpPr>
            <p:spPr bwMode="auto">
              <a:xfrm rot="41684">
                <a:off x="13138489" y="2723188"/>
                <a:ext cx="824120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2" name="Freeform 98"/>
              <p:cNvSpPr>
                <a:spLocks/>
              </p:cNvSpPr>
              <p:nvPr/>
            </p:nvSpPr>
            <p:spPr bwMode="auto">
              <a:xfrm rot="41684">
                <a:off x="11653892" y="3793629"/>
                <a:ext cx="1020128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3" name="Freeform 102"/>
              <p:cNvSpPr>
                <a:spLocks/>
              </p:cNvSpPr>
              <p:nvPr/>
            </p:nvSpPr>
            <p:spPr bwMode="auto">
              <a:xfrm rot="41684">
                <a:off x="12838755" y="2110049"/>
                <a:ext cx="799620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4" name="Freeform 106"/>
              <p:cNvSpPr>
                <a:spLocks/>
              </p:cNvSpPr>
              <p:nvPr/>
            </p:nvSpPr>
            <p:spPr bwMode="auto">
              <a:xfrm rot="41684">
                <a:off x="11816895" y="2321099"/>
                <a:ext cx="720548" cy="1194110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5" name="Freeform 107"/>
              <p:cNvSpPr>
                <a:spLocks/>
              </p:cNvSpPr>
              <p:nvPr/>
            </p:nvSpPr>
            <p:spPr bwMode="auto">
              <a:xfrm rot="41684">
                <a:off x="12405158" y="1787892"/>
                <a:ext cx="714980" cy="573662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6" name="Freeform 108"/>
              <p:cNvSpPr>
                <a:spLocks/>
              </p:cNvSpPr>
              <p:nvPr/>
            </p:nvSpPr>
            <p:spPr bwMode="auto">
              <a:xfrm rot="41684">
                <a:off x="11676454" y="1428844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97" name="Freeform 99"/>
            <p:cNvSpPr>
              <a:spLocks/>
            </p:cNvSpPr>
            <p:nvPr/>
          </p:nvSpPr>
          <p:spPr bwMode="auto">
            <a:xfrm rot="41684">
              <a:off x="4282218" y="5030551"/>
              <a:ext cx="728842" cy="430120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adFill>
              <a:gsLst>
                <a:gs pos="0">
                  <a:srgbClr val="00E266"/>
                </a:gs>
                <a:gs pos="100000">
                  <a:srgbClr val="009A4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97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48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DG-循环</dc:subject>
  <dc:creator/>
  <cp:keywords>TZ-手动增减;XG-细微;KJ-平面;DH-静态</cp:keywords>
  <dc:description/>
  <cp:lastModifiedBy>Shiqing Tian</cp:lastModifiedBy>
  <cp:revision>77</cp:revision>
  <dcterms:created xsi:type="dcterms:W3CDTF">2010-05-12T07:26:25Z</dcterms:created>
  <dcterms:modified xsi:type="dcterms:W3CDTF">2014-02-11T05:59:02Z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