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33FBE-CE10-4246-A988-4742762CB44B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EE7-BEC1-4836-B44C-6EDD03FA4E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75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18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 rot="10800000">
            <a:off x="0" y="3733800"/>
            <a:ext cx="9144000" cy="31242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8" name="Pentagon 107"/>
          <p:cNvSpPr/>
          <p:nvPr/>
        </p:nvSpPr>
        <p:spPr>
          <a:xfrm>
            <a:off x="503157" y="1981200"/>
            <a:ext cx="8412243" cy="3124200"/>
          </a:xfrm>
          <a:prstGeom prst="homePlate">
            <a:avLst>
              <a:gd name="adj" fmla="val 38327"/>
            </a:avLst>
          </a:prstGeom>
          <a:solidFill>
            <a:schemeClr val="bg1"/>
          </a:solidFill>
          <a:ln w="127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8875" y="2033588"/>
          <a:ext cx="7148508" cy="3059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  <a:gridCol w="595709"/>
              </a:tblGrid>
              <a:tr h="30591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5" name="AutoShape 64"/>
          <p:cNvSpPr>
            <a:spLocks noChangeArrowheads="1"/>
          </p:cNvSpPr>
          <p:nvPr/>
        </p:nvSpPr>
        <p:spPr bwMode="gray">
          <a:xfrm>
            <a:off x="5334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Project Timeline </a:t>
            </a:r>
            <a:r>
              <a:rPr lang="en-US" sz="3000" kern="0" dirty="0" smtClean="0"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905000" y="5872669"/>
            <a:ext cx="173831" cy="173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53340" y="5873304"/>
            <a:ext cx="179490" cy="169330"/>
          </a:xfrm>
          <a:prstGeom prst="rect">
            <a:avLst/>
          </a:prstGeom>
          <a:solidFill>
            <a:srgbClr val="0091EA"/>
          </a:solidFill>
          <a:ln w="12700">
            <a:solidFill>
              <a:srgbClr val="005A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94"/>
          <p:cNvSpPr txBox="1">
            <a:spLocks noChangeArrowheads="1"/>
          </p:cNvSpPr>
          <p:nvPr/>
        </p:nvSpPr>
        <p:spPr bwMode="auto">
          <a:xfrm>
            <a:off x="5257800" y="5791200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26" name="Text Box 394"/>
          <p:cNvSpPr txBox="1">
            <a:spLocks noChangeArrowheads="1"/>
          </p:cNvSpPr>
          <p:nvPr/>
        </p:nvSpPr>
        <p:spPr bwMode="auto">
          <a:xfrm>
            <a:off x="2235654" y="5791200"/>
            <a:ext cx="14478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b="1" kern="0" dirty="0" smtClean="0">
                <a:ea typeface="굴림" charset="-127"/>
                <a:cs typeface="Arial" pitchFamily="34" charset="0"/>
              </a:rPr>
              <a:t>Your  Text Here</a:t>
            </a:r>
          </a:p>
        </p:txBody>
      </p:sp>
      <p:sp>
        <p:nvSpPr>
          <p:cNvPr id="30" name="Down Arrow 29"/>
          <p:cNvSpPr/>
          <p:nvPr/>
        </p:nvSpPr>
        <p:spPr>
          <a:xfrm rot="16200000">
            <a:off x="1789035" y="3086101"/>
            <a:ext cx="457200" cy="2971801"/>
          </a:xfrm>
          <a:prstGeom prst="downArrow">
            <a:avLst>
              <a:gd name="adj1" fmla="val 62500"/>
              <a:gd name="adj2" fmla="val 50000"/>
            </a:avLst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31" name="Text Box 394"/>
          <p:cNvSpPr txBox="1">
            <a:spLocks noChangeArrowheads="1"/>
          </p:cNvSpPr>
          <p:nvPr/>
        </p:nvSpPr>
        <p:spPr bwMode="auto">
          <a:xfrm>
            <a:off x="198357" y="1447800"/>
            <a:ext cx="638175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07</a:t>
            </a:r>
          </a:p>
        </p:txBody>
      </p:sp>
      <p:sp>
        <p:nvSpPr>
          <p:cNvPr id="32" name="Text Box 394"/>
          <p:cNvSpPr txBox="1">
            <a:spLocks noChangeArrowheads="1"/>
          </p:cNvSpPr>
          <p:nvPr/>
        </p:nvSpPr>
        <p:spPr bwMode="auto">
          <a:xfrm>
            <a:off x="842883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08</a:t>
            </a:r>
          </a:p>
        </p:txBody>
      </p:sp>
      <p:sp>
        <p:nvSpPr>
          <p:cNvPr id="34" name="Text Box 394"/>
          <p:cNvSpPr txBox="1">
            <a:spLocks noChangeArrowheads="1"/>
          </p:cNvSpPr>
          <p:nvPr/>
        </p:nvSpPr>
        <p:spPr bwMode="auto">
          <a:xfrm>
            <a:off x="1442958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09</a:t>
            </a:r>
          </a:p>
        </p:txBody>
      </p:sp>
      <p:sp>
        <p:nvSpPr>
          <p:cNvPr id="35" name="Text Box 394"/>
          <p:cNvSpPr txBox="1">
            <a:spLocks noChangeArrowheads="1"/>
          </p:cNvSpPr>
          <p:nvPr/>
        </p:nvSpPr>
        <p:spPr bwMode="auto">
          <a:xfrm>
            <a:off x="2035889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10</a:t>
            </a:r>
          </a:p>
        </p:txBody>
      </p:sp>
      <p:sp>
        <p:nvSpPr>
          <p:cNvPr id="36" name="Text Box 394"/>
          <p:cNvSpPr txBox="1">
            <a:spLocks noChangeArrowheads="1"/>
          </p:cNvSpPr>
          <p:nvPr/>
        </p:nvSpPr>
        <p:spPr bwMode="auto">
          <a:xfrm>
            <a:off x="2635964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11</a:t>
            </a: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3226514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12</a:t>
            </a:r>
          </a:p>
        </p:txBody>
      </p:sp>
      <p:sp>
        <p:nvSpPr>
          <p:cNvPr id="38" name="Text Box 394"/>
          <p:cNvSpPr txBox="1">
            <a:spLocks noChangeArrowheads="1"/>
          </p:cNvSpPr>
          <p:nvPr/>
        </p:nvSpPr>
        <p:spPr bwMode="auto">
          <a:xfrm>
            <a:off x="3826589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13</a:t>
            </a:r>
          </a:p>
        </p:txBody>
      </p:sp>
      <p:sp>
        <p:nvSpPr>
          <p:cNvPr id="39" name="Text Box 394"/>
          <p:cNvSpPr txBox="1">
            <a:spLocks noChangeArrowheads="1"/>
          </p:cNvSpPr>
          <p:nvPr/>
        </p:nvSpPr>
        <p:spPr bwMode="auto">
          <a:xfrm>
            <a:off x="4426664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14</a:t>
            </a:r>
          </a:p>
        </p:txBody>
      </p:sp>
      <p:sp>
        <p:nvSpPr>
          <p:cNvPr id="40" name="Text Box 394"/>
          <p:cNvSpPr txBox="1">
            <a:spLocks noChangeArrowheads="1"/>
          </p:cNvSpPr>
          <p:nvPr/>
        </p:nvSpPr>
        <p:spPr bwMode="auto">
          <a:xfrm>
            <a:off x="5017214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15</a:t>
            </a: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>
            <a:off x="5607764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16</a:t>
            </a:r>
          </a:p>
        </p:txBody>
      </p:sp>
      <p:sp>
        <p:nvSpPr>
          <p:cNvPr id="42" name="Text Box 394"/>
          <p:cNvSpPr txBox="1">
            <a:spLocks noChangeArrowheads="1"/>
          </p:cNvSpPr>
          <p:nvPr/>
        </p:nvSpPr>
        <p:spPr bwMode="auto">
          <a:xfrm>
            <a:off x="6207839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17</a:t>
            </a:r>
          </a:p>
        </p:txBody>
      </p:sp>
      <p:sp>
        <p:nvSpPr>
          <p:cNvPr id="43" name="Text Box 394"/>
          <p:cNvSpPr txBox="1">
            <a:spLocks noChangeArrowheads="1"/>
          </p:cNvSpPr>
          <p:nvPr/>
        </p:nvSpPr>
        <p:spPr bwMode="auto">
          <a:xfrm>
            <a:off x="6798389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18</a:t>
            </a:r>
          </a:p>
        </p:txBody>
      </p:sp>
      <p:sp>
        <p:nvSpPr>
          <p:cNvPr id="45" name="Down Arrow 44"/>
          <p:cNvSpPr/>
          <p:nvPr/>
        </p:nvSpPr>
        <p:spPr>
          <a:xfrm rot="16200000">
            <a:off x="3898824" y="3548065"/>
            <a:ext cx="457200" cy="1209674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 rot="16200000">
            <a:off x="5084685" y="3152779"/>
            <a:ext cx="457200" cy="1142995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16200000">
            <a:off x="6265786" y="2762254"/>
            <a:ext cx="457200" cy="1142995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 rot="16200000">
            <a:off x="7165899" y="2671770"/>
            <a:ext cx="457200" cy="581016"/>
          </a:xfrm>
          <a:prstGeom prst="downArrow">
            <a:avLst/>
          </a:prstGeom>
          <a:solidFill>
            <a:schemeClr val="accent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 rot="16200000">
            <a:off x="1203249" y="2833690"/>
            <a:ext cx="457200" cy="1800220"/>
          </a:xfrm>
          <a:prstGeom prst="downArrow">
            <a:avLst>
              <a:gd name="adj1" fmla="val 625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51" name="Down Arrow 50"/>
          <p:cNvSpPr/>
          <p:nvPr/>
        </p:nvSpPr>
        <p:spPr>
          <a:xfrm rot="16200000">
            <a:off x="2684383" y="2647949"/>
            <a:ext cx="457200" cy="1162053"/>
          </a:xfrm>
          <a:prstGeom prst="downArrow">
            <a:avLst>
              <a:gd name="adj1" fmla="val 625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 rot="16200000">
            <a:off x="4155996" y="1881189"/>
            <a:ext cx="457200" cy="1685926"/>
          </a:xfrm>
          <a:prstGeom prst="downArrow">
            <a:avLst>
              <a:gd name="adj1" fmla="val 625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53" name="Down Arrow 52"/>
          <p:cNvSpPr/>
          <p:nvPr/>
        </p:nvSpPr>
        <p:spPr>
          <a:xfrm rot="16200000">
            <a:off x="5684758" y="1743077"/>
            <a:ext cx="457200" cy="1181099"/>
          </a:xfrm>
          <a:prstGeom prst="downArrow">
            <a:avLst>
              <a:gd name="adj1" fmla="val 62500"/>
              <a:gd name="adj2" fmla="val 50000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dirty="0"/>
          </a:p>
        </p:txBody>
      </p:sp>
      <p:sp>
        <p:nvSpPr>
          <p:cNvPr id="54" name="Text Box 394"/>
          <p:cNvSpPr txBox="1">
            <a:spLocks noChangeArrowheads="1"/>
          </p:cNvSpPr>
          <p:nvPr/>
        </p:nvSpPr>
        <p:spPr bwMode="auto">
          <a:xfrm>
            <a:off x="7379414" y="1447800"/>
            <a:ext cx="596900" cy="507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May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7556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4362</TotalTime>
  <Words>39</Words>
  <Application>Microsoft Office PowerPoint</Application>
  <PresentationFormat>全屏显示(4:3)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FM-甘特</dc:subject>
  <dc:creator/>
  <cp:keywords>TZ-手动增减;XG-单色;KJ-平面;DH-静态</cp:keywords>
  <dc:description/>
  <cp:lastModifiedBy>Shiqing Tian</cp:lastModifiedBy>
  <cp:revision>177</cp:revision>
  <dcterms:created xsi:type="dcterms:W3CDTF">2010-07-23T09:33:49Z</dcterms:created>
  <dcterms:modified xsi:type="dcterms:W3CDTF">2014-02-11T06:10:04Z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