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8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DUE DILIGENCE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4697567" y="3253926"/>
            <a:ext cx="1658744" cy="2142428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0" y="0"/>
              </a:cxn>
              <a:cxn ang="0">
                <a:pos x="253" y="572"/>
              </a:cxn>
              <a:cxn ang="0">
                <a:pos x="952" y="572"/>
              </a:cxn>
              <a:cxn ang="0">
                <a:pos x="97" y="0"/>
              </a:cxn>
            </a:cxnLst>
            <a:rect l="0" t="0" r="r" b="b"/>
            <a:pathLst>
              <a:path w="952" h="572">
                <a:moveTo>
                  <a:pt x="97" y="0"/>
                </a:moveTo>
                <a:lnTo>
                  <a:pt x="0" y="0"/>
                </a:lnTo>
                <a:lnTo>
                  <a:pt x="253" y="572"/>
                </a:lnTo>
                <a:lnTo>
                  <a:pt x="952" y="572"/>
                </a:lnTo>
                <a:lnTo>
                  <a:pt x="9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4697567" y="3253926"/>
            <a:ext cx="1658744" cy="2142428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0" y="0"/>
              </a:cxn>
              <a:cxn ang="0">
                <a:pos x="253" y="572"/>
              </a:cxn>
              <a:cxn ang="0">
                <a:pos x="952" y="572"/>
              </a:cxn>
              <a:cxn ang="0">
                <a:pos x="97" y="0"/>
              </a:cxn>
            </a:cxnLst>
            <a:rect l="0" t="0" r="r" b="b"/>
            <a:pathLst>
              <a:path w="952" h="572">
                <a:moveTo>
                  <a:pt x="97" y="0"/>
                </a:moveTo>
                <a:lnTo>
                  <a:pt x="0" y="0"/>
                </a:lnTo>
                <a:lnTo>
                  <a:pt x="253" y="572"/>
                </a:lnTo>
                <a:lnTo>
                  <a:pt x="952" y="572"/>
                </a:lnTo>
                <a:lnTo>
                  <a:pt x="97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1536893" y="3253926"/>
            <a:ext cx="2610083" cy="2142428"/>
          </a:xfrm>
          <a:custGeom>
            <a:avLst/>
            <a:gdLst/>
            <a:ahLst/>
            <a:cxnLst>
              <a:cxn ang="0">
                <a:pos x="1498" y="0"/>
              </a:cxn>
              <a:cxn ang="0">
                <a:pos x="1398" y="0"/>
              </a:cxn>
              <a:cxn ang="0">
                <a:pos x="0" y="572"/>
              </a:cxn>
              <a:cxn ang="0">
                <a:pos x="638" y="572"/>
              </a:cxn>
              <a:cxn ang="0">
                <a:pos x="1498" y="0"/>
              </a:cxn>
            </a:cxnLst>
            <a:rect l="0" t="0" r="r" b="b"/>
            <a:pathLst>
              <a:path w="1498" h="572">
                <a:moveTo>
                  <a:pt x="1498" y="0"/>
                </a:moveTo>
                <a:lnTo>
                  <a:pt x="1398" y="0"/>
                </a:lnTo>
                <a:lnTo>
                  <a:pt x="0" y="572"/>
                </a:lnTo>
                <a:lnTo>
                  <a:pt x="638" y="572"/>
                </a:lnTo>
                <a:lnTo>
                  <a:pt x="149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1536893" y="3253926"/>
            <a:ext cx="2610083" cy="2142428"/>
          </a:xfrm>
          <a:custGeom>
            <a:avLst/>
            <a:gdLst/>
            <a:ahLst/>
            <a:cxnLst>
              <a:cxn ang="0">
                <a:pos x="1498" y="0"/>
              </a:cxn>
              <a:cxn ang="0">
                <a:pos x="1398" y="0"/>
              </a:cxn>
              <a:cxn ang="0">
                <a:pos x="0" y="572"/>
              </a:cxn>
              <a:cxn ang="0">
                <a:pos x="638" y="572"/>
              </a:cxn>
              <a:cxn ang="0">
                <a:pos x="1498" y="0"/>
              </a:cxn>
            </a:cxnLst>
            <a:rect l="0" t="0" r="r" b="b"/>
            <a:pathLst>
              <a:path w="1498" h="572">
                <a:moveTo>
                  <a:pt x="1498" y="0"/>
                </a:moveTo>
                <a:lnTo>
                  <a:pt x="1398" y="0"/>
                </a:lnTo>
                <a:lnTo>
                  <a:pt x="0" y="572"/>
                </a:lnTo>
                <a:lnTo>
                  <a:pt x="638" y="572"/>
                </a:lnTo>
                <a:lnTo>
                  <a:pt x="149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2697317" y="3253926"/>
            <a:ext cx="1704046" cy="2142428"/>
          </a:xfrm>
          <a:custGeom>
            <a:avLst/>
            <a:gdLst/>
            <a:ahLst/>
            <a:cxnLst>
              <a:cxn ang="0">
                <a:pos x="978" y="0"/>
              </a:cxn>
              <a:cxn ang="0">
                <a:pos x="862" y="0"/>
              </a:cxn>
              <a:cxn ang="0">
                <a:pos x="0" y="572"/>
              </a:cxn>
              <a:cxn ang="0">
                <a:pos x="690" y="572"/>
              </a:cxn>
              <a:cxn ang="0">
                <a:pos x="978" y="0"/>
              </a:cxn>
            </a:cxnLst>
            <a:rect l="0" t="0" r="r" b="b"/>
            <a:pathLst>
              <a:path w="978" h="572">
                <a:moveTo>
                  <a:pt x="978" y="0"/>
                </a:moveTo>
                <a:lnTo>
                  <a:pt x="862" y="0"/>
                </a:lnTo>
                <a:lnTo>
                  <a:pt x="0" y="572"/>
                </a:lnTo>
                <a:lnTo>
                  <a:pt x="690" y="572"/>
                </a:lnTo>
                <a:lnTo>
                  <a:pt x="97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2697317" y="3253926"/>
            <a:ext cx="1704046" cy="2142428"/>
          </a:xfrm>
          <a:custGeom>
            <a:avLst/>
            <a:gdLst/>
            <a:ahLst/>
            <a:cxnLst>
              <a:cxn ang="0">
                <a:pos x="978" y="0"/>
              </a:cxn>
              <a:cxn ang="0">
                <a:pos x="862" y="0"/>
              </a:cxn>
              <a:cxn ang="0">
                <a:pos x="0" y="572"/>
              </a:cxn>
              <a:cxn ang="0">
                <a:pos x="690" y="572"/>
              </a:cxn>
              <a:cxn ang="0">
                <a:pos x="978" y="0"/>
              </a:cxn>
            </a:cxnLst>
            <a:rect l="0" t="0" r="r" b="b"/>
            <a:pathLst>
              <a:path w="978" h="572">
                <a:moveTo>
                  <a:pt x="978" y="0"/>
                </a:moveTo>
                <a:lnTo>
                  <a:pt x="862" y="0"/>
                </a:lnTo>
                <a:lnTo>
                  <a:pt x="0" y="572"/>
                </a:lnTo>
                <a:lnTo>
                  <a:pt x="690" y="572"/>
                </a:lnTo>
                <a:lnTo>
                  <a:pt x="97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>
            <a:off x="3932663" y="3253926"/>
            <a:ext cx="1172621" cy="2142428"/>
          </a:xfrm>
          <a:custGeom>
            <a:avLst/>
            <a:gdLst/>
            <a:ahLst/>
            <a:cxnLst>
              <a:cxn ang="0">
                <a:pos x="420" y="0"/>
              </a:cxn>
              <a:cxn ang="0">
                <a:pos x="288" y="0"/>
              </a:cxn>
              <a:cxn ang="0">
                <a:pos x="0" y="572"/>
              </a:cxn>
              <a:cxn ang="0">
                <a:pos x="673" y="572"/>
              </a:cxn>
              <a:cxn ang="0">
                <a:pos x="420" y="0"/>
              </a:cxn>
            </a:cxnLst>
            <a:rect l="0" t="0" r="r" b="b"/>
            <a:pathLst>
              <a:path w="673" h="572">
                <a:moveTo>
                  <a:pt x="420" y="0"/>
                </a:moveTo>
                <a:lnTo>
                  <a:pt x="288" y="0"/>
                </a:lnTo>
                <a:lnTo>
                  <a:pt x="0" y="572"/>
                </a:lnTo>
                <a:lnTo>
                  <a:pt x="673" y="572"/>
                </a:lnTo>
                <a:lnTo>
                  <a:pt x="42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Freeform 16"/>
          <p:cNvSpPr>
            <a:spLocks/>
          </p:cNvSpPr>
          <p:nvPr/>
        </p:nvSpPr>
        <p:spPr bwMode="auto">
          <a:xfrm>
            <a:off x="3932663" y="3253926"/>
            <a:ext cx="1172621" cy="2142428"/>
          </a:xfrm>
          <a:custGeom>
            <a:avLst/>
            <a:gdLst/>
            <a:ahLst/>
            <a:cxnLst>
              <a:cxn ang="0">
                <a:pos x="420" y="0"/>
              </a:cxn>
              <a:cxn ang="0">
                <a:pos x="288" y="0"/>
              </a:cxn>
              <a:cxn ang="0">
                <a:pos x="0" y="572"/>
              </a:cxn>
              <a:cxn ang="0">
                <a:pos x="673" y="572"/>
              </a:cxn>
              <a:cxn ang="0">
                <a:pos x="420" y="0"/>
              </a:cxn>
            </a:cxnLst>
            <a:rect l="0" t="0" r="r" b="b"/>
            <a:pathLst>
              <a:path w="673" h="572">
                <a:moveTo>
                  <a:pt x="420" y="0"/>
                </a:moveTo>
                <a:lnTo>
                  <a:pt x="288" y="0"/>
                </a:lnTo>
                <a:lnTo>
                  <a:pt x="0" y="572"/>
                </a:lnTo>
                <a:lnTo>
                  <a:pt x="673" y="572"/>
                </a:lnTo>
                <a:lnTo>
                  <a:pt x="42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4920592" y="3253926"/>
            <a:ext cx="2634476" cy="2142428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0" y="0"/>
              </a:cxn>
              <a:cxn ang="0">
                <a:pos x="855" y="572"/>
              </a:cxn>
              <a:cxn ang="0">
                <a:pos x="1512" y="572"/>
              </a:cxn>
              <a:cxn ang="0">
                <a:pos x="106" y="0"/>
              </a:cxn>
            </a:cxnLst>
            <a:rect l="0" t="0" r="r" b="b"/>
            <a:pathLst>
              <a:path w="1512" h="572">
                <a:moveTo>
                  <a:pt x="106" y="0"/>
                </a:moveTo>
                <a:lnTo>
                  <a:pt x="0" y="0"/>
                </a:lnTo>
                <a:lnTo>
                  <a:pt x="855" y="572"/>
                </a:lnTo>
                <a:lnTo>
                  <a:pt x="1512" y="572"/>
                </a:lnTo>
                <a:lnTo>
                  <a:pt x="10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4920592" y="3253926"/>
            <a:ext cx="2634476" cy="2142428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0" y="0"/>
              </a:cxn>
              <a:cxn ang="0">
                <a:pos x="855" y="572"/>
              </a:cxn>
              <a:cxn ang="0">
                <a:pos x="1512" y="572"/>
              </a:cxn>
              <a:cxn ang="0">
                <a:pos x="106" y="0"/>
              </a:cxn>
            </a:cxnLst>
            <a:rect l="0" t="0" r="r" b="b"/>
            <a:pathLst>
              <a:path w="1512" h="572">
                <a:moveTo>
                  <a:pt x="106" y="0"/>
                </a:moveTo>
                <a:lnTo>
                  <a:pt x="0" y="0"/>
                </a:lnTo>
                <a:lnTo>
                  <a:pt x="855" y="572"/>
                </a:lnTo>
                <a:lnTo>
                  <a:pt x="1512" y="572"/>
                </a:lnTo>
                <a:lnTo>
                  <a:pt x="10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5183690" y="3253926"/>
            <a:ext cx="3655510" cy="214242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0"/>
              </a:cxn>
              <a:cxn ang="0">
                <a:pos x="1405" y="572"/>
              </a:cxn>
              <a:cxn ang="0">
                <a:pos x="2098" y="572"/>
              </a:cxn>
              <a:cxn ang="0">
                <a:pos x="118" y="0"/>
              </a:cxn>
            </a:cxnLst>
            <a:rect l="0" t="0" r="r" b="b"/>
            <a:pathLst>
              <a:path w="2098" h="572">
                <a:moveTo>
                  <a:pt x="118" y="0"/>
                </a:moveTo>
                <a:lnTo>
                  <a:pt x="0" y="0"/>
                </a:lnTo>
                <a:lnTo>
                  <a:pt x="1405" y="572"/>
                </a:lnTo>
                <a:lnTo>
                  <a:pt x="2098" y="572"/>
                </a:lnTo>
                <a:lnTo>
                  <a:pt x="11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Freeform 20"/>
          <p:cNvSpPr>
            <a:spLocks/>
          </p:cNvSpPr>
          <p:nvPr/>
        </p:nvSpPr>
        <p:spPr bwMode="auto">
          <a:xfrm>
            <a:off x="5183690" y="3253926"/>
            <a:ext cx="3655510" cy="214242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0"/>
              </a:cxn>
              <a:cxn ang="0">
                <a:pos x="1405" y="572"/>
              </a:cxn>
              <a:cxn ang="0">
                <a:pos x="2098" y="572"/>
              </a:cxn>
              <a:cxn ang="0">
                <a:pos x="118" y="0"/>
              </a:cxn>
            </a:cxnLst>
            <a:rect l="0" t="0" r="r" b="b"/>
            <a:pathLst>
              <a:path w="2098" h="572">
                <a:moveTo>
                  <a:pt x="118" y="0"/>
                </a:moveTo>
                <a:lnTo>
                  <a:pt x="0" y="0"/>
                </a:lnTo>
                <a:lnTo>
                  <a:pt x="1405" y="572"/>
                </a:lnTo>
                <a:lnTo>
                  <a:pt x="2098" y="572"/>
                </a:lnTo>
                <a:lnTo>
                  <a:pt x="11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207458" y="3253926"/>
            <a:ext cx="3686872" cy="2142428"/>
          </a:xfrm>
          <a:custGeom>
            <a:avLst/>
            <a:gdLst/>
            <a:ahLst/>
            <a:cxnLst>
              <a:cxn ang="0">
                <a:pos x="2116" y="0"/>
              </a:cxn>
              <a:cxn ang="0">
                <a:pos x="1986" y="0"/>
              </a:cxn>
              <a:cxn ang="0">
                <a:pos x="0" y="572"/>
              </a:cxn>
              <a:cxn ang="0">
                <a:pos x="718" y="572"/>
              </a:cxn>
              <a:cxn ang="0">
                <a:pos x="2116" y="0"/>
              </a:cxn>
            </a:cxnLst>
            <a:rect l="0" t="0" r="r" b="b"/>
            <a:pathLst>
              <a:path w="2116" h="572">
                <a:moveTo>
                  <a:pt x="2116" y="0"/>
                </a:moveTo>
                <a:lnTo>
                  <a:pt x="1986" y="0"/>
                </a:lnTo>
                <a:lnTo>
                  <a:pt x="0" y="572"/>
                </a:lnTo>
                <a:lnTo>
                  <a:pt x="718" y="572"/>
                </a:lnTo>
                <a:lnTo>
                  <a:pt x="211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207458" y="3253926"/>
            <a:ext cx="3686872" cy="2142428"/>
          </a:xfrm>
          <a:custGeom>
            <a:avLst/>
            <a:gdLst/>
            <a:ahLst/>
            <a:cxnLst>
              <a:cxn ang="0">
                <a:pos x="2116" y="0"/>
              </a:cxn>
              <a:cxn ang="0">
                <a:pos x="1986" y="0"/>
              </a:cxn>
              <a:cxn ang="0">
                <a:pos x="0" y="572"/>
              </a:cxn>
              <a:cxn ang="0">
                <a:pos x="718" y="572"/>
              </a:cxn>
              <a:cxn ang="0">
                <a:pos x="2116" y="0"/>
              </a:cxn>
            </a:cxnLst>
            <a:rect l="0" t="0" r="r" b="b"/>
            <a:pathLst>
              <a:path w="2116" h="572">
                <a:moveTo>
                  <a:pt x="2116" y="0"/>
                </a:moveTo>
                <a:lnTo>
                  <a:pt x="1986" y="0"/>
                </a:lnTo>
                <a:lnTo>
                  <a:pt x="0" y="572"/>
                </a:lnTo>
                <a:lnTo>
                  <a:pt x="718" y="572"/>
                </a:lnTo>
                <a:lnTo>
                  <a:pt x="211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4268942" y="3886200"/>
            <a:ext cx="527941" cy="883939"/>
          </a:xfrm>
          <a:custGeom>
            <a:avLst/>
            <a:gdLst/>
            <a:ahLst/>
            <a:cxnLst>
              <a:cxn ang="0">
                <a:pos x="222" y="153"/>
              </a:cxn>
              <a:cxn ang="0">
                <a:pos x="185" y="0"/>
              </a:cxn>
              <a:cxn ang="0">
                <a:pos x="114" y="0"/>
              </a:cxn>
              <a:cxn ang="0">
                <a:pos x="81" y="153"/>
              </a:cxn>
              <a:cxn ang="0">
                <a:pos x="0" y="153"/>
              </a:cxn>
              <a:cxn ang="0">
                <a:pos x="149" y="236"/>
              </a:cxn>
              <a:cxn ang="0">
                <a:pos x="303" y="153"/>
              </a:cxn>
              <a:cxn ang="0">
                <a:pos x="222" y="153"/>
              </a:cxn>
            </a:cxnLst>
            <a:rect l="0" t="0" r="r" b="b"/>
            <a:pathLst>
              <a:path w="303" h="236">
                <a:moveTo>
                  <a:pt x="222" y="153"/>
                </a:moveTo>
                <a:lnTo>
                  <a:pt x="185" y="0"/>
                </a:lnTo>
                <a:lnTo>
                  <a:pt x="114" y="0"/>
                </a:lnTo>
                <a:lnTo>
                  <a:pt x="81" y="153"/>
                </a:lnTo>
                <a:lnTo>
                  <a:pt x="0" y="153"/>
                </a:lnTo>
                <a:lnTo>
                  <a:pt x="149" y="236"/>
                </a:lnTo>
                <a:lnTo>
                  <a:pt x="303" y="153"/>
                </a:lnTo>
                <a:lnTo>
                  <a:pt x="222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3485567" y="3886200"/>
            <a:ext cx="608091" cy="883939"/>
          </a:xfrm>
          <a:custGeom>
            <a:avLst/>
            <a:gdLst/>
            <a:ahLst/>
            <a:cxnLst>
              <a:cxn ang="0">
                <a:pos x="222" y="153"/>
              </a:cxn>
              <a:cxn ang="0">
                <a:pos x="349" y="0"/>
              </a:cxn>
              <a:cxn ang="0">
                <a:pos x="276" y="0"/>
              </a:cxn>
              <a:cxn ang="0">
                <a:pos x="80" y="153"/>
              </a:cxn>
              <a:cxn ang="0">
                <a:pos x="0" y="153"/>
              </a:cxn>
              <a:cxn ang="0">
                <a:pos x="61" y="236"/>
              </a:cxn>
              <a:cxn ang="0">
                <a:pos x="300" y="153"/>
              </a:cxn>
              <a:cxn ang="0">
                <a:pos x="222" y="153"/>
              </a:cxn>
            </a:cxnLst>
            <a:rect l="0" t="0" r="r" b="b"/>
            <a:pathLst>
              <a:path w="349" h="236">
                <a:moveTo>
                  <a:pt x="222" y="153"/>
                </a:moveTo>
                <a:lnTo>
                  <a:pt x="349" y="0"/>
                </a:lnTo>
                <a:lnTo>
                  <a:pt x="276" y="0"/>
                </a:lnTo>
                <a:lnTo>
                  <a:pt x="80" y="153"/>
                </a:lnTo>
                <a:lnTo>
                  <a:pt x="0" y="153"/>
                </a:lnTo>
                <a:lnTo>
                  <a:pt x="61" y="236"/>
                </a:lnTo>
                <a:lnTo>
                  <a:pt x="300" y="153"/>
                </a:lnTo>
                <a:lnTo>
                  <a:pt x="222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2645858" y="3946128"/>
            <a:ext cx="791040" cy="824011"/>
          </a:xfrm>
          <a:custGeom>
            <a:avLst/>
            <a:gdLst/>
            <a:ahLst/>
            <a:cxnLst>
              <a:cxn ang="0">
                <a:pos x="213" y="145"/>
              </a:cxn>
              <a:cxn ang="0">
                <a:pos x="454" y="0"/>
              </a:cxn>
              <a:cxn ang="0">
                <a:pos x="388" y="0"/>
              </a:cxn>
              <a:cxn ang="0">
                <a:pos x="83" y="145"/>
              </a:cxn>
              <a:cxn ang="0">
                <a:pos x="7" y="145"/>
              </a:cxn>
              <a:cxn ang="0">
                <a:pos x="0" y="220"/>
              </a:cxn>
              <a:cxn ang="0">
                <a:pos x="288" y="145"/>
              </a:cxn>
              <a:cxn ang="0">
                <a:pos x="213" y="145"/>
              </a:cxn>
            </a:cxnLst>
            <a:rect l="0" t="0" r="r" b="b"/>
            <a:pathLst>
              <a:path w="454" h="220">
                <a:moveTo>
                  <a:pt x="213" y="145"/>
                </a:moveTo>
                <a:lnTo>
                  <a:pt x="454" y="0"/>
                </a:lnTo>
                <a:lnTo>
                  <a:pt x="388" y="0"/>
                </a:lnTo>
                <a:lnTo>
                  <a:pt x="83" y="145"/>
                </a:lnTo>
                <a:lnTo>
                  <a:pt x="7" y="145"/>
                </a:lnTo>
                <a:lnTo>
                  <a:pt x="0" y="220"/>
                </a:lnTo>
                <a:lnTo>
                  <a:pt x="288" y="145"/>
                </a:lnTo>
                <a:lnTo>
                  <a:pt x="213" y="14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1655258" y="3946128"/>
            <a:ext cx="1205726" cy="824011"/>
          </a:xfrm>
          <a:custGeom>
            <a:avLst/>
            <a:gdLst/>
            <a:ahLst/>
            <a:cxnLst>
              <a:cxn ang="0">
                <a:pos x="295" y="145"/>
              </a:cxn>
              <a:cxn ang="0">
                <a:pos x="692" y="0"/>
              </a:cxn>
              <a:cxn ang="0">
                <a:pos x="626" y="0"/>
              </a:cxn>
              <a:cxn ang="0">
                <a:pos x="163" y="145"/>
              </a:cxn>
              <a:cxn ang="0">
                <a:pos x="89" y="145"/>
              </a:cxn>
              <a:cxn ang="0">
                <a:pos x="0" y="220"/>
              </a:cxn>
              <a:cxn ang="0">
                <a:pos x="370" y="145"/>
              </a:cxn>
              <a:cxn ang="0">
                <a:pos x="295" y="145"/>
              </a:cxn>
            </a:cxnLst>
            <a:rect l="0" t="0" r="r" b="b"/>
            <a:pathLst>
              <a:path w="692" h="220">
                <a:moveTo>
                  <a:pt x="295" y="145"/>
                </a:moveTo>
                <a:lnTo>
                  <a:pt x="692" y="0"/>
                </a:lnTo>
                <a:lnTo>
                  <a:pt x="626" y="0"/>
                </a:lnTo>
                <a:lnTo>
                  <a:pt x="163" y="145"/>
                </a:lnTo>
                <a:lnTo>
                  <a:pt x="89" y="145"/>
                </a:lnTo>
                <a:lnTo>
                  <a:pt x="0" y="220"/>
                </a:lnTo>
                <a:lnTo>
                  <a:pt x="370" y="145"/>
                </a:lnTo>
                <a:lnTo>
                  <a:pt x="295" y="14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5008058" y="3886200"/>
            <a:ext cx="595893" cy="883939"/>
          </a:xfrm>
          <a:custGeom>
            <a:avLst/>
            <a:gdLst/>
            <a:ahLst/>
            <a:cxnLst>
              <a:cxn ang="0">
                <a:pos x="265" y="153"/>
              </a:cxn>
              <a:cxn ang="0">
                <a:pos x="71" y="0"/>
              </a:cxn>
              <a:cxn ang="0">
                <a:pos x="0" y="0"/>
              </a:cxn>
              <a:cxn ang="0">
                <a:pos x="120" y="153"/>
              </a:cxn>
              <a:cxn ang="0">
                <a:pos x="42" y="153"/>
              </a:cxn>
              <a:cxn ang="0">
                <a:pos x="272" y="236"/>
              </a:cxn>
              <a:cxn ang="0">
                <a:pos x="342" y="153"/>
              </a:cxn>
              <a:cxn ang="0">
                <a:pos x="265" y="153"/>
              </a:cxn>
            </a:cxnLst>
            <a:rect l="0" t="0" r="r" b="b"/>
            <a:pathLst>
              <a:path w="342" h="236">
                <a:moveTo>
                  <a:pt x="265" y="153"/>
                </a:moveTo>
                <a:lnTo>
                  <a:pt x="71" y="0"/>
                </a:lnTo>
                <a:lnTo>
                  <a:pt x="0" y="0"/>
                </a:lnTo>
                <a:lnTo>
                  <a:pt x="120" y="153"/>
                </a:lnTo>
                <a:lnTo>
                  <a:pt x="42" y="153"/>
                </a:lnTo>
                <a:lnTo>
                  <a:pt x="272" y="236"/>
                </a:lnTo>
                <a:lnTo>
                  <a:pt x="342" y="153"/>
                </a:lnTo>
                <a:lnTo>
                  <a:pt x="265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5606042" y="3886200"/>
            <a:ext cx="773616" cy="883939"/>
          </a:xfrm>
          <a:custGeom>
            <a:avLst/>
            <a:gdLst/>
            <a:ahLst/>
            <a:cxnLst>
              <a:cxn ang="0">
                <a:pos x="363" y="153"/>
              </a:cxn>
              <a:cxn ang="0">
                <a:pos x="73" y="0"/>
              </a:cxn>
              <a:cxn ang="0">
                <a:pos x="0" y="0"/>
              </a:cxn>
              <a:cxn ang="0">
                <a:pos x="222" y="153"/>
              </a:cxn>
              <a:cxn ang="0">
                <a:pos x="141" y="153"/>
              </a:cxn>
              <a:cxn ang="0">
                <a:pos x="425" y="236"/>
              </a:cxn>
              <a:cxn ang="0">
                <a:pos x="444" y="153"/>
              </a:cxn>
              <a:cxn ang="0">
                <a:pos x="363" y="153"/>
              </a:cxn>
            </a:cxnLst>
            <a:rect l="0" t="0" r="r" b="b"/>
            <a:pathLst>
              <a:path w="444" h="236">
                <a:moveTo>
                  <a:pt x="363" y="153"/>
                </a:moveTo>
                <a:lnTo>
                  <a:pt x="73" y="0"/>
                </a:lnTo>
                <a:lnTo>
                  <a:pt x="0" y="0"/>
                </a:lnTo>
                <a:lnTo>
                  <a:pt x="222" y="153"/>
                </a:lnTo>
                <a:lnTo>
                  <a:pt x="141" y="153"/>
                </a:lnTo>
                <a:lnTo>
                  <a:pt x="425" y="236"/>
                </a:lnTo>
                <a:lnTo>
                  <a:pt x="444" y="153"/>
                </a:lnTo>
                <a:lnTo>
                  <a:pt x="363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6101807" y="3886200"/>
            <a:ext cx="1268451" cy="883939"/>
          </a:xfrm>
          <a:custGeom>
            <a:avLst/>
            <a:gdLst/>
            <a:ahLst/>
            <a:cxnLst>
              <a:cxn ang="0">
                <a:pos x="562" y="153"/>
              </a:cxn>
              <a:cxn ang="0">
                <a:pos x="71" y="0"/>
              </a:cxn>
              <a:cxn ang="0">
                <a:pos x="0" y="0"/>
              </a:cxn>
              <a:cxn ang="0">
                <a:pos x="418" y="153"/>
              </a:cxn>
              <a:cxn ang="0">
                <a:pos x="340" y="153"/>
              </a:cxn>
              <a:cxn ang="0">
                <a:pos x="728" y="236"/>
              </a:cxn>
              <a:cxn ang="0">
                <a:pos x="640" y="153"/>
              </a:cxn>
              <a:cxn ang="0">
                <a:pos x="562" y="153"/>
              </a:cxn>
            </a:cxnLst>
            <a:rect l="0" t="0" r="r" b="b"/>
            <a:pathLst>
              <a:path w="728" h="236">
                <a:moveTo>
                  <a:pt x="562" y="153"/>
                </a:moveTo>
                <a:lnTo>
                  <a:pt x="71" y="0"/>
                </a:lnTo>
                <a:lnTo>
                  <a:pt x="0" y="0"/>
                </a:lnTo>
                <a:lnTo>
                  <a:pt x="418" y="153"/>
                </a:lnTo>
                <a:lnTo>
                  <a:pt x="340" y="153"/>
                </a:lnTo>
                <a:lnTo>
                  <a:pt x="728" y="236"/>
                </a:lnTo>
                <a:lnTo>
                  <a:pt x="640" y="153"/>
                </a:lnTo>
                <a:lnTo>
                  <a:pt x="562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4185" y="5394960"/>
            <a:ext cx="1229422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02857" y="5394960"/>
            <a:ext cx="1143001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691392" y="5394960"/>
            <a:ext cx="1204332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33637" y="5394960"/>
            <a:ext cx="1166419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37598" y="5394960"/>
            <a:ext cx="1233697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12369" y="5394960"/>
            <a:ext cx="1162515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614098" y="5394960"/>
            <a:ext cx="1216042" cy="3429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560258" y="6016823"/>
            <a:ext cx="198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RICARDO FOCUS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62600" y="2057400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ACCOUNTAINTS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40280" y="2057400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LAW FIRM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169731" y="1295400"/>
            <a:ext cx="2729848" cy="1938158"/>
            <a:chOff x="3652374" y="1661160"/>
            <a:chExt cx="1806845" cy="1282839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3702902" y="2520153"/>
              <a:ext cx="1716243" cy="392036"/>
            </a:xfrm>
            <a:custGeom>
              <a:avLst/>
              <a:gdLst/>
              <a:ahLst/>
              <a:cxnLst>
                <a:cxn ang="0">
                  <a:pos x="0" y="225"/>
                </a:cxn>
                <a:cxn ang="0">
                  <a:pos x="493" y="0"/>
                </a:cxn>
                <a:cxn ang="0">
                  <a:pos x="985" y="225"/>
                </a:cxn>
                <a:cxn ang="0">
                  <a:pos x="0" y="225"/>
                </a:cxn>
              </a:cxnLst>
              <a:rect l="0" t="0" r="r" b="b"/>
              <a:pathLst>
                <a:path w="985" h="225">
                  <a:moveTo>
                    <a:pt x="0" y="225"/>
                  </a:moveTo>
                  <a:lnTo>
                    <a:pt x="493" y="0"/>
                  </a:lnTo>
                  <a:lnTo>
                    <a:pt x="985" y="225"/>
                  </a:lnTo>
                  <a:lnTo>
                    <a:pt x="0" y="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3652374" y="1661160"/>
              <a:ext cx="872932" cy="1209210"/>
            </a:xfrm>
            <a:custGeom>
              <a:avLst/>
              <a:gdLst/>
              <a:ahLst/>
              <a:cxnLst>
                <a:cxn ang="0">
                  <a:pos x="501" y="456"/>
                </a:cxn>
                <a:cxn ang="0">
                  <a:pos x="0" y="694"/>
                </a:cxn>
                <a:cxn ang="0">
                  <a:pos x="501" y="0"/>
                </a:cxn>
                <a:cxn ang="0">
                  <a:pos x="501" y="456"/>
                </a:cxn>
              </a:cxnLst>
              <a:rect l="0" t="0" r="r" b="b"/>
              <a:pathLst>
                <a:path w="501" h="694">
                  <a:moveTo>
                    <a:pt x="501" y="456"/>
                  </a:moveTo>
                  <a:lnTo>
                    <a:pt x="0" y="694"/>
                  </a:lnTo>
                  <a:lnTo>
                    <a:pt x="501" y="0"/>
                  </a:lnTo>
                  <a:lnTo>
                    <a:pt x="501" y="4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4591515" y="1661160"/>
              <a:ext cx="867704" cy="1209210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498" y="694"/>
                </a:cxn>
                <a:cxn ang="0">
                  <a:pos x="0" y="0"/>
                </a:cxn>
                <a:cxn ang="0">
                  <a:pos x="0" y="456"/>
                </a:cxn>
              </a:cxnLst>
              <a:rect l="0" t="0" r="r" b="b"/>
              <a:pathLst>
                <a:path w="498" h="694">
                  <a:moveTo>
                    <a:pt x="0" y="456"/>
                  </a:moveTo>
                  <a:lnTo>
                    <a:pt x="498" y="694"/>
                  </a:lnTo>
                  <a:lnTo>
                    <a:pt x="0" y="0"/>
                  </a:lnTo>
                  <a:lnTo>
                    <a:pt x="0" y="4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18377670">
              <a:off x="3726982" y="2141122"/>
              <a:ext cx="10287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Legal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38600" y="2667000"/>
              <a:ext cx="10287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Consulting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3278113">
              <a:off x="4346369" y="2136564"/>
              <a:ext cx="10287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Financial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405578" y="5438001"/>
            <a:ext cx="8686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Technical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548578" y="5438001"/>
            <a:ext cx="1021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Operational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83018" y="5438001"/>
            <a:ext cx="1021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Commercial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994598" y="5438001"/>
            <a:ext cx="1021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Strategic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99498" y="5438001"/>
            <a:ext cx="1280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Environmental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87278" y="5438001"/>
            <a:ext cx="1211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Contractual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606478" y="5438001"/>
            <a:ext cx="1211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Market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10800000">
            <a:off x="283658" y="6172200"/>
            <a:ext cx="3200400" cy="1489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5602418" y="6172200"/>
            <a:ext cx="3200400" cy="1489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560320" y="1295400"/>
            <a:ext cx="1249680" cy="1752600"/>
            <a:chOff x="3169920" y="1295400"/>
            <a:chExt cx="1249680" cy="1752600"/>
          </a:xfrm>
        </p:grpSpPr>
        <p:cxnSp>
          <p:nvCxnSpPr>
            <p:cNvPr id="55" name="Straight Connector 54"/>
            <p:cNvCxnSpPr/>
            <p:nvPr/>
          </p:nvCxnSpPr>
          <p:spPr>
            <a:xfrm rot="5400000">
              <a:off x="3832860" y="1379220"/>
              <a:ext cx="670560" cy="50292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086100" y="2461260"/>
              <a:ext cx="670560" cy="50292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flipH="1">
            <a:off x="5257800" y="1295400"/>
            <a:ext cx="1249680" cy="1752600"/>
            <a:chOff x="3169920" y="1295400"/>
            <a:chExt cx="1249680" cy="1752600"/>
          </a:xfrm>
        </p:grpSpPr>
        <p:cxnSp>
          <p:nvCxnSpPr>
            <p:cNvPr id="60" name="Straight Connector 59"/>
            <p:cNvCxnSpPr/>
            <p:nvPr/>
          </p:nvCxnSpPr>
          <p:spPr>
            <a:xfrm rot="5400000">
              <a:off x="3832860" y="1379220"/>
              <a:ext cx="670560" cy="50292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3086100" y="2461260"/>
              <a:ext cx="670560" cy="502920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28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4558473</TotalTime>
  <Words>21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TZ-固定图形;XG-细微;KJ-平面;DH-静态</cp:keywords>
  <dc:description/>
  <cp:lastModifiedBy>Shiqing Tian</cp:lastModifiedBy>
  <cp:revision>1548</cp:revision>
  <dcterms:created xsi:type="dcterms:W3CDTF">2010-07-23T09:33:49Z</dcterms:created>
  <dcterms:modified xsi:type="dcterms:W3CDTF">2014-02-11T05:58:50Z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