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58402-3818-4904-8939-2EE78C97B27B}" type="datetimeFigureOut">
              <a:rPr lang="en-US"/>
              <a:pPr>
                <a:defRPr/>
              </a:pPr>
              <a:t>2/11/2014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FAE7F-05CE-4029-AE87-7E985C7C87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515151"/>
            </a:gs>
            <a:gs pos="62000">
              <a:srgbClr val="000000"/>
            </a:gs>
            <a:gs pos="10000">
              <a:schemeClr val="tx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30323-E022-46C4-8466-6DF4C317887D}" type="datetimeFigureOut">
              <a:rPr lang="en-US"/>
              <a:pPr>
                <a:defRPr/>
              </a:pPr>
              <a:t>2/11/2014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187B8-A45A-4312-B07C-2643186172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44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64"/>
          <p:cNvSpPr>
            <a:spLocks noChangeArrowheads="1"/>
          </p:cNvSpPr>
          <p:nvPr/>
        </p:nvSpPr>
        <p:spPr bwMode="gray">
          <a:xfrm>
            <a:off x="457200" y="228600"/>
            <a:ext cx="6248400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bg1"/>
                </a:solidFill>
              </a:rPr>
              <a:t>Hexagon Diagrams – </a:t>
            </a:r>
            <a:r>
              <a:rPr lang="en-US" sz="2800" dirty="0" smtClean="0">
                <a:solidFill>
                  <a:schemeClr val="bg1"/>
                </a:solidFill>
              </a:rPr>
              <a:t>Your Text Here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  <p:sp>
        <p:nvSpPr>
          <p:cNvPr id="3" name="Freeform 6"/>
          <p:cNvSpPr>
            <a:spLocks/>
          </p:cNvSpPr>
          <p:nvPr/>
        </p:nvSpPr>
        <p:spPr bwMode="auto">
          <a:xfrm>
            <a:off x="1828800" y="1343139"/>
            <a:ext cx="2757633" cy="2004799"/>
          </a:xfrm>
          <a:custGeom>
            <a:avLst/>
            <a:gdLst/>
            <a:ahLst/>
            <a:cxnLst>
              <a:cxn ang="0">
                <a:pos x="374" y="188"/>
              </a:cxn>
              <a:cxn ang="0">
                <a:pos x="394" y="200"/>
              </a:cxn>
              <a:cxn ang="0">
                <a:pos x="423" y="158"/>
              </a:cxn>
              <a:cxn ang="0">
                <a:pos x="394" y="115"/>
              </a:cxn>
              <a:cxn ang="0">
                <a:pos x="376" y="125"/>
              </a:cxn>
              <a:cxn ang="0">
                <a:pos x="373" y="129"/>
              </a:cxn>
              <a:cxn ang="0">
                <a:pos x="364" y="135"/>
              </a:cxn>
              <a:cxn ang="0">
                <a:pos x="357" y="133"/>
              </a:cxn>
              <a:cxn ang="0">
                <a:pos x="357" y="133"/>
              </a:cxn>
              <a:cxn ang="0">
                <a:pos x="357" y="133"/>
              </a:cxn>
              <a:cxn ang="0">
                <a:pos x="356" y="133"/>
              </a:cxn>
              <a:cxn ang="0">
                <a:pos x="356" y="0"/>
              </a:cxn>
              <a:cxn ang="0">
                <a:pos x="178" y="0"/>
              </a:cxn>
              <a:cxn ang="0">
                <a:pos x="0" y="308"/>
              </a:cxn>
              <a:cxn ang="0">
                <a:pos x="156" y="308"/>
              </a:cxn>
              <a:cxn ang="0">
                <a:pos x="158" y="301"/>
              </a:cxn>
              <a:cxn ang="0">
                <a:pos x="152" y="292"/>
              </a:cxn>
              <a:cxn ang="0">
                <a:pos x="148" y="289"/>
              </a:cxn>
              <a:cxn ang="0">
                <a:pos x="138" y="271"/>
              </a:cxn>
              <a:cxn ang="0">
                <a:pos x="181" y="242"/>
              </a:cxn>
              <a:cxn ang="0">
                <a:pos x="223" y="271"/>
              </a:cxn>
              <a:cxn ang="0">
                <a:pos x="211" y="291"/>
              </a:cxn>
              <a:cxn ang="0">
                <a:pos x="204" y="302"/>
              </a:cxn>
              <a:cxn ang="0">
                <a:pos x="206" y="308"/>
              </a:cxn>
              <a:cxn ang="0">
                <a:pos x="356" y="308"/>
              </a:cxn>
              <a:cxn ang="0">
                <a:pos x="356" y="183"/>
              </a:cxn>
              <a:cxn ang="0">
                <a:pos x="357" y="183"/>
              </a:cxn>
              <a:cxn ang="0">
                <a:pos x="357" y="183"/>
              </a:cxn>
              <a:cxn ang="0">
                <a:pos x="357" y="183"/>
              </a:cxn>
              <a:cxn ang="0">
                <a:pos x="363" y="181"/>
              </a:cxn>
              <a:cxn ang="0">
                <a:pos x="374" y="188"/>
              </a:cxn>
            </a:cxnLst>
            <a:rect l="0" t="0" r="r" b="b"/>
            <a:pathLst>
              <a:path w="423" h="308">
                <a:moveTo>
                  <a:pt x="374" y="188"/>
                </a:moveTo>
                <a:cubicBezTo>
                  <a:pt x="376" y="191"/>
                  <a:pt x="386" y="200"/>
                  <a:pt x="394" y="200"/>
                </a:cubicBezTo>
                <a:cubicBezTo>
                  <a:pt x="410" y="200"/>
                  <a:pt x="423" y="181"/>
                  <a:pt x="423" y="158"/>
                </a:cubicBezTo>
                <a:cubicBezTo>
                  <a:pt x="423" y="134"/>
                  <a:pt x="410" y="115"/>
                  <a:pt x="394" y="115"/>
                </a:cubicBezTo>
                <a:cubicBezTo>
                  <a:pt x="387" y="115"/>
                  <a:pt x="381" y="119"/>
                  <a:pt x="376" y="125"/>
                </a:cubicBezTo>
                <a:cubicBezTo>
                  <a:pt x="375" y="127"/>
                  <a:pt x="374" y="128"/>
                  <a:pt x="373" y="129"/>
                </a:cubicBezTo>
                <a:cubicBezTo>
                  <a:pt x="371" y="132"/>
                  <a:pt x="367" y="135"/>
                  <a:pt x="364" y="135"/>
                </a:cubicBezTo>
                <a:cubicBezTo>
                  <a:pt x="361" y="135"/>
                  <a:pt x="359" y="134"/>
                  <a:pt x="357" y="133"/>
                </a:cubicBezTo>
                <a:cubicBezTo>
                  <a:pt x="357" y="133"/>
                  <a:pt x="357" y="133"/>
                  <a:pt x="357" y="133"/>
                </a:cubicBezTo>
                <a:cubicBezTo>
                  <a:pt x="357" y="133"/>
                  <a:pt x="357" y="133"/>
                  <a:pt x="357" y="133"/>
                </a:cubicBezTo>
                <a:cubicBezTo>
                  <a:pt x="357" y="133"/>
                  <a:pt x="357" y="133"/>
                  <a:pt x="356" y="133"/>
                </a:cubicBezTo>
                <a:cubicBezTo>
                  <a:pt x="356" y="0"/>
                  <a:pt x="356" y="0"/>
                  <a:pt x="356" y="0"/>
                </a:cubicBezTo>
                <a:cubicBezTo>
                  <a:pt x="178" y="0"/>
                  <a:pt x="178" y="0"/>
                  <a:pt x="178" y="0"/>
                </a:cubicBezTo>
                <a:cubicBezTo>
                  <a:pt x="0" y="308"/>
                  <a:pt x="0" y="308"/>
                  <a:pt x="0" y="308"/>
                </a:cubicBezTo>
                <a:cubicBezTo>
                  <a:pt x="156" y="308"/>
                  <a:pt x="156" y="308"/>
                  <a:pt x="156" y="308"/>
                </a:cubicBezTo>
                <a:cubicBezTo>
                  <a:pt x="157" y="306"/>
                  <a:pt x="158" y="304"/>
                  <a:pt x="158" y="301"/>
                </a:cubicBezTo>
                <a:cubicBezTo>
                  <a:pt x="158" y="298"/>
                  <a:pt x="155" y="294"/>
                  <a:pt x="152" y="292"/>
                </a:cubicBezTo>
                <a:cubicBezTo>
                  <a:pt x="151" y="291"/>
                  <a:pt x="149" y="290"/>
                  <a:pt x="148" y="289"/>
                </a:cubicBezTo>
                <a:cubicBezTo>
                  <a:pt x="142" y="284"/>
                  <a:pt x="138" y="278"/>
                  <a:pt x="138" y="271"/>
                </a:cubicBezTo>
                <a:cubicBezTo>
                  <a:pt x="138" y="255"/>
                  <a:pt x="157" y="242"/>
                  <a:pt x="181" y="242"/>
                </a:cubicBezTo>
                <a:cubicBezTo>
                  <a:pt x="204" y="242"/>
                  <a:pt x="223" y="255"/>
                  <a:pt x="223" y="271"/>
                </a:cubicBezTo>
                <a:cubicBezTo>
                  <a:pt x="223" y="279"/>
                  <a:pt x="214" y="289"/>
                  <a:pt x="211" y="291"/>
                </a:cubicBezTo>
                <a:cubicBezTo>
                  <a:pt x="208" y="293"/>
                  <a:pt x="204" y="298"/>
                  <a:pt x="204" y="302"/>
                </a:cubicBezTo>
                <a:cubicBezTo>
                  <a:pt x="204" y="304"/>
                  <a:pt x="205" y="306"/>
                  <a:pt x="206" y="308"/>
                </a:cubicBezTo>
                <a:cubicBezTo>
                  <a:pt x="356" y="308"/>
                  <a:pt x="356" y="308"/>
                  <a:pt x="356" y="308"/>
                </a:cubicBezTo>
                <a:cubicBezTo>
                  <a:pt x="356" y="183"/>
                  <a:pt x="356" y="183"/>
                  <a:pt x="356" y="183"/>
                </a:cubicBezTo>
                <a:cubicBezTo>
                  <a:pt x="357" y="183"/>
                  <a:pt x="357" y="183"/>
                  <a:pt x="357" y="183"/>
                </a:cubicBezTo>
                <a:cubicBezTo>
                  <a:pt x="357" y="183"/>
                  <a:pt x="357" y="183"/>
                  <a:pt x="357" y="183"/>
                </a:cubicBezTo>
                <a:cubicBezTo>
                  <a:pt x="357" y="183"/>
                  <a:pt x="357" y="183"/>
                  <a:pt x="357" y="183"/>
                </a:cubicBezTo>
                <a:cubicBezTo>
                  <a:pt x="359" y="182"/>
                  <a:pt x="361" y="181"/>
                  <a:pt x="363" y="181"/>
                </a:cubicBezTo>
                <a:cubicBezTo>
                  <a:pt x="367" y="181"/>
                  <a:pt x="372" y="185"/>
                  <a:pt x="374" y="18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>
            <a:solidFill>
              <a:schemeClr val="accent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Freeform 7"/>
          <p:cNvSpPr>
            <a:spLocks/>
          </p:cNvSpPr>
          <p:nvPr/>
        </p:nvSpPr>
        <p:spPr bwMode="auto">
          <a:xfrm>
            <a:off x="1828800" y="3549529"/>
            <a:ext cx="2319170" cy="2451535"/>
          </a:xfrm>
          <a:custGeom>
            <a:avLst/>
            <a:gdLst/>
            <a:ahLst/>
            <a:cxnLst>
              <a:cxn ang="0">
                <a:pos x="340" y="256"/>
              </a:cxn>
              <a:cxn ang="0">
                <a:pos x="320" y="269"/>
              </a:cxn>
              <a:cxn ang="0">
                <a:pos x="292" y="226"/>
              </a:cxn>
              <a:cxn ang="0">
                <a:pos x="320" y="183"/>
              </a:cxn>
              <a:cxn ang="0">
                <a:pos x="339" y="194"/>
              </a:cxn>
              <a:cxn ang="0">
                <a:pos x="341" y="197"/>
              </a:cxn>
              <a:cxn ang="0">
                <a:pos x="351" y="203"/>
              </a:cxn>
              <a:cxn ang="0">
                <a:pos x="356" y="202"/>
              </a:cxn>
              <a:cxn ang="0">
                <a:pos x="356" y="67"/>
              </a:cxn>
              <a:cxn ang="0">
                <a:pos x="206" y="67"/>
              </a:cxn>
              <a:cxn ang="0">
                <a:pos x="206" y="66"/>
              </a:cxn>
              <a:cxn ang="0">
                <a:pos x="206" y="66"/>
              </a:cxn>
              <a:cxn ang="0">
                <a:pos x="206" y="66"/>
              </a:cxn>
              <a:cxn ang="0">
                <a:pos x="204" y="60"/>
              </a:cxn>
              <a:cxn ang="0">
                <a:pos x="211" y="49"/>
              </a:cxn>
              <a:cxn ang="0">
                <a:pos x="223" y="29"/>
              </a:cxn>
              <a:cxn ang="0">
                <a:pos x="181" y="0"/>
              </a:cxn>
              <a:cxn ang="0">
                <a:pos x="138" y="29"/>
              </a:cxn>
              <a:cxn ang="0">
                <a:pos x="148" y="47"/>
              </a:cxn>
              <a:cxn ang="0">
                <a:pos x="152" y="50"/>
              </a:cxn>
              <a:cxn ang="0">
                <a:pos x="158" y="59"/>
              </a:cxn>
              <a:cxn ang="0">
                <a:pos x="156" y="66"/>
              </a:cxn>
              <a:cxn ang="0">
                <a:pos x="156" y="66"/>
              </a:cxn>
              <a:cxn ang="0">
                <a:pos x="156" y="66"/>
              </a:cxn>
              <a:cxn ang="0">
                <a:pos x="156" y="67"/>
              </a:cxn>
              <a:cxn ang="0">
                <a:pos x="0" y="67"/>
              </a:cxn>
              <a:cxn ang="0">
                <a:pos x="178" y="376"/>
              </a:cxn>
              <a:cxn ang="0">
                <a:pos x="356" y="376"/>
              </a:cxn>
              <a:cxn ang="0">
                <a:pos x="356" y="251"/>
              </a:cxn>
              <a:cxn ang="0">
                <a:pos x="351" y="249"/>
              </a:cxn>
              <a:cxn ang="0">
                <a:pos x="340" y="256"/>
              </a:cxn>
            </a:cxnLst>
            <a:rect l="0" t="0" r="r" b="b"/>
            <a:pathLst>
              <a:path w="356" h="376">
                <a:moveTo>
                  <a:pt x="340" y="256"/>
                </a:moveTo>
                <a:cubicBezTo>
                  <a:pt x="338" y="259"/>
                  <a:pt x="329" y="269"/>
                  <a:pt x="320" y="269"/>
                </a:cubicBezTo>
                <a:cubicBezTo>
                  <a:pt x="305" y="269"/>
                  <a:pt x="292" y="249"/>
                  <a:pt x="292" y="226"/>
                </a:cubicBezTo>
                <a:cubicBezTo>
                  <a:pt x="292" y="202"/>
                  <a:pt x="305" y="183"/>
                  <a:pt x="320" y="183"/>
                </a:cubicBezTo>
                <a:cubicBezTo>
                  <a:pt x="327" y="183"/>
                  <a:pt x="334" y="187"/>
                  <a:pt x="339" y="194"/>
                </a:cubicBezTo>
                <a:cubicBezTo>
                  <a:pt x="340" y="195"/>
                  <a:pt x="340" y="196"/>
                  <a:pt x="341" y="197"/>
                </a:cubicBezTo>
                <a:cubicBezTo>
                  <a:pt x="344" y="200"/>
                  <a:pt x="347" y="203"/>
                  <a:pt x="351" y="203"/>
                </a:cubicBezTo>
                <a:cubicBezTo>
                  <a:pt x="353" y="203"/>
                  <a:pt x="355" y="202"/>
                  <a:pt x="356" y="202"/>
                </a:cubicBezTo>
                <a:cubicBezTo>
                  <a:pt x="356" y="67"/>
                  <a:pt x="356" y="67"/>
                  <a:pt x="356" y="67"/>
                </a:cubicBezTo>
                <a:cubicBezTo>
                  <a:pt x="206" y="67"/>
                  <a:pt x="206" y="67"/>
                  <a:pt x="206" y="67"/>
                </a:cubicBezTo>
                <a:cubicBezTo>
                  <a:pt x="206" y="67"/>
                  <a:pt x="206" y="66"/>
                  <a:pt x="206" y="66"/>
                </a:cubicBezTo>
                <a:cubicBezTo>
                  <a:pt x="206" y="66"/>
                  <a:pt x="206" y="66"/>
                  <a:pt x="206" y="66"/>
                </a:cubicBezTo>
                <a:cubicBezTo>
                  <a:pt x="206" y="66"/>
                  <a:pt x="206" y="66"/>
                  <a:pt x="206" y="66"/>
                </a:cubicBezTo>
                <a:cubicBezTo>
                  <a:pt x="205" y="64"/>
                  <a:pt x="204" y="62"/>
                  <a:pt x="204" y="60"/>
                </a:cubicBezTo>
                <a:cubicBezTo>
                  <a:pt x="204" y="56"/>
                  <a:pt x="208" y="51"/>
                  <a:pt x="211" y="49"/>
                </a:cubicBezTo>
                <a:cubicBezTo>
                  <a:pt x="214" y="47"/>
                  <a:pt x="223" y="37"/>
                  <a:pt x="223" y="29"/>
                </a:cubicBezTo>
                <a:cubicBezTo>
                  <a:pt x="223" y="13"/>
                  <a:pt x="204" y="0"/>
                  <a:pt x="181" y="0"/>
                </a:cubicBezTo>
                <a:cubicBezTo>
                  <a:pt x="157" y="0"/>
                  <a:pt x="138" y="13"/>
                  <a:pt x="138" y="29"/>
                </a:cubicBezTo>
                <a:cubicBezTo>
                  <a:pt x="138" y="36"/>
                  <a:pt x="142" y="42"/>
                  <a:pt x="148" y="47"/>
                </a:cubicBezTo>
                <a:cubicBezTo>
                  <a:pt x="149" y="48"/>
                  <a:pt x="151" y="49"/>
                  <a:pt x="152" y="50"/>
                </a:cubicBezTo>
                <a:cubicBezTo>
                  <a:pt x="155" y="52"/>
                  <a:pt x="158" y="56"/>
                  <a:pt x="158" y="59"/>
                </a:cubicBezTo>
                <a:cubicBezTo>
                  <a:pt x="158" y="62"/>
                  <a:pt x="157" y="64"/>
                  <a:pt x="156" y="66"/>
                </a:cubicBezTo>
                <a:cubicBezTo>
                  <a:pt x="156" y="66"/>
                  <a:pt x="156" y="66"/>
                  <a:pt x="156" y="66"/>
                </a:cubicBezTo>
                <a:cubicBezTo>
                  <a:pt x="156" y="66"/>
                  <a:pt x="156" y="66"/>
                  <a:pt x="156" y="66"/>
                </a:cubicBezTo>
                <a:cubicBezTo>
                  <a:pt x="156" y="66"/>
                  <a:pt x="156" y="67"/>
                  <a:pt x="156" y="67"/>
                </a:cubicBezTo>
                <a:cubicBezTo>
                  <a:pt x="0" y="67"/>
                  <a:pt x="0" y="67"/>
                  <a:pt x="0" y="67"/>
                </a:cubicBezTo>
                <a:cubicBezTo>
                  <a:pt x="178" y="376"/>
                  <a:pt x="178" y="376"/>
                  <a:pt x="178" y="376"/>
                </a:cubicBezTo>
                <a:cubicBezTo>
                  <a:pt x="356" y="376"/>
                  <a:pt x="356" y="376"/>
                  <a:pt x="356" y="376"/>
                </a:cubicBezTo>
                <a:cubicBezTo>
                  <a:pt x="356" y="251"/>
                  <a:pt x="356" y="251"/>
                  <a:pt x="356" y="251"/>
                </a:cubicBezTo>
                <a:cubicBezTo>
                  <a:pt x="355" y="250"/>
                  <a:pt x="353" y="249"/>
                  <a:pt x="351" y="249"/>
                </a:cubicBezTo>
                <a:cubicBezTo>
                  <a:pt x="348" y="249"/>
                  <a:pt x="343" y="253"/>
                  <a:pt x="340" y="256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solidFill>
              <a:schemeClr val="accent1"/>
            </a:solidFill>
            <a:round/>
            <a:headEnd/>
            <a:tailEnd/>
          </a:ln>
          <a:effectLst>
            <a:reflection blurRad="6350" stA="52000" endA="300" endPos="35000" dir="5400000" sy="-100000" algn="bl" rotWithShape="0"/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343400" y="4006729"/>
            <a:ext cx="2743845" cy="2013071"/>
          </a:xfrm>
          <a:custGeom>
            <a:avLst/>
            <a:gdLst/>
            <a:ahLst/>
            <a:cxnLst>
              <a:cxn ang="0">
                <a:pos x="265" y="0"/>
              </a:cxn>
              <a:cxn ang="0">
                <a:pos x="264" y="5"/>
              </a:cxn>
              <a:cxn ang="0">
                <a:pos x="270" y="16"/>
              </a:cxn>
              <a:cxn ang="0">
                <a:pos x="283" y="36"/>
              </a:cxn>
              <a:cxn ang="0">
                <a:pos x="240" y="65"/>
              </a:cxn>
              <a:cxn ang="0">
                <a:pos x="198" y="36"/>
              </a:cxn>
              <a:cxn ang="0">
                <a:pos x="208" y="18"/>
              </a:cxn>
              <a:cxn ang="0">
                <a:pos x="212" y="15"/>
              </a:cxn>
              <a:cxn ang="0">
                <a:pos x="217" y="6"/>
              </a:cxn>
              <a:cxn ang="0">
                <a:pos x="216" y="0"/>
              </a:cxn>
              <a:cxn ang="0">
                <a:pos x="65" y="0"/>
              </a:cxn>
              <a:cxn ang="0">
                <a:pos x="65" y="135"/>
              </a:cxn>
              <a:cxn ang="0">
                <a:pos x="64" y="135"/>
              </a:cxn>
              <a:cxn ang="0">
                <a:pos x="59" y="136"/>
              </a:cxn>
              <a:cxn ang="0">
                <a:pos x="49" y="130"/>
              </a:cxn>
              <a:cxn ang="0">
                <a:pos x="47" y="127"/>
              </a:cxn>
              <a:cxn ang="0">
                <a:pos x="28" y="116"/>
              </a:cxn>
              <a:cxn ang="0">
                <a:pos x="0" y="159"/>
              </a:cxn>
              <a:cxn ang="0">
                <a:pos x="28" y="202"/>
              </a:cxn>
              <a:cxn ang="0">
                <a:pos x="48" y="189"/>
              </a:cxn>
              <a:cxn ang="0">
                <a:pos x="59" y="182"/>
              </a:cxn>
              <a:cxn ang="0">
                <a:pos x="64" y="184"/>
              </a:cxn>
              <a:cxn ang="0">
                <a:pos x="65" y="184"/>
              </a:cxn>
              <a:cxn ang="0">
                <a:pos x="65" y="309"/>
              </a:cxn>
              <a:cxn ang="0">
                <a:pos x="243" y="309"/>
              </a:cxn>
              <a:cxn ang="0">
                <a:pos x="421" y="0"/>
              </a:cxn>
              <a:cxn ang="0">
                <a:pos x="265" y="0"/>
              </a:cxn>
            </a:cxnLst>
            <a:rect l="0" t="0" r="r" b="b"/>
            <a:pathLst>
              <a:path w="421" h="309">
                <a:moveTo>
                  <a:pt x="265" y="0"/>
                </a:moveTo>
                <a:cubicBezTo>
                  <a:pt x="264" y="2"/>
                  <a:pt x="264" y="3"/>
                  <a:pt x="264" y="5"/>
                </a:cubicBezTo>
                <a:cubicBezTo>
                  <a:pt x="264" y="9"/>
                  <a:pt x="267" y="14"/>
                  <a:pt x="270" y="16"/>
                </a:cubicBezTo>
                <a:cubicBezTo>
                  <a:pt x="273" y="18"/>
                  <a:pt x="283" y="28"/>
                  <a:pt x="283" y="36"/>
                </a:cubicBezTo>
                <a:cubicBezTo>
                  <a:pt x="283" y="52"/>
                  <a:pt x="264" y="65"/>
                  <a:pt x="240" y="65"/>
                </a:cubicBezTo>
                <a:cubicBezTo>
                  <a:pt x="217" y="65"/>
                  <a:pt x="198" y="52"/>
                  <a:pt x="198" y="36"/>
                </a:cubicBezTo>
                <a:cubicBezTo>
                  <a:pt x="198" y="29"/>
                  <a:pt x="201" y="23"/>
                  <a:pt x="208" y="18"/>
                </a:cubicBezTo>
                <a:cubicBezTo>
                  <a:pt x="209" y="17"/>
                  <a:pt x="210" y="16"/>
                  <a:pt x="212" y="15"/>
                </a:cubicBezTo>
                <a:cubicBezTo>
                  <a:pt x="214" y="13"/>
                  <a:pt x="217" y="9"/>
                  <a:pt x="217" y="6"/>
                </a:cubicBezTo>
                <a:cubicBezTo>
                  <a:pt x="217" y="3"/>
                  <a:pt x="217" y="1"/>
                  <a:pt x="216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65" y="135"/>
                  <a:pt x="65" y="135"/>
                  <a:pt x="65" y="135"/>
                </a:cubicBezTo>
                <a:cubicBezTo>
                  <a:pt x="65" y="135"/>
                  <a:pt x="65" y="135"/>
                  <a:pt x="64" y="135"/>
                </a:cubicBezTo>
                <a:cubicBezTo>
                  <a:pt x="63" y="135"/>
                  <a:pt x="61" y="136"/>
                  <a:pt x="59" y="136"/>
                </a:cubicBezTo>
                <a:cubicBezTo>
                  <a:pt x="55" y="136"/>
                  <a:pt x="52" y="133"/>
                  <a:pt x="49" y="130"/>
                </a:cubicBezTo>
                <a:cubicBezTo>
                  <a:pt x="48" y="129"/>
                  <a:pt x="48" y="128"/>
                  <a:pt x="47" y="127"/>
                </a:cubicBezTo>
                <a:cubicBezTo>
                  <a:pt x="42" y="120"/>
                  <a:pt x="35" y="116"/>
                  <a:pt x="28" y="116"/>
                </a:cubicBezTo>
                <a:cubicBezTo>
                  <a:pt x="13" y="116"/>
                  <a:pt x="0" y="135"/>
                  <a:pt x="0" y="159"/>
                </a:cubicBezTo>
                <a:cubicBezTo>
                  <a:pt x="0" y="182"/>
                  <a:pt x="13" y="202"/>
                  <a:pt x="28" y="202"/>
                </a:cubicBezTo>
                <a:cubicBezTo>
                  <a:pt x="37" y="202"/>
                  <a:pt x="46" y="192"/>
                  <a:pt x="48" y="189"/>
                </a:cubicBezTo>
                <a:cubicBezTo>
                  <a:pt x="51" y="186"/>
                  <a:pt x="56" y="182"/>
                  <a:pt x="59" y="182"/>
                </a:cubicBezTo>
                <a:cubicBezTo>
                  <a:pt x="61" y="182"/>
                  <a:pt x="63" y="183"/>
                  <a:pt x="64" y="184"/>
                </a:cubicBezTo>
                <a:cubicBezTo>
                  <a:pt x="65" y="184"/>
                  <a:pt x="65" y="184"/>
                  <a:pt x="65" y="184"/>
                </a:cubicBezTo>
                <a:cubicBezTo>
                  <a:pt x="65" y="309"/>
                  <a:pt x="65" y="309"/>
                  <a:pt x="65" y="309"/>
                </a:cubicBezTo>
                <a:cubicBezTo>
                  <a:pt x="243" y="309"/>
                  <a:pt x="243" y="309"/>
                  <a:pt x="243" y="309"/>
                </a:cubicBezTo>
                <a:cubicBezTo>
                  <a:pt x="421" y="0"/>
                  <a:pt x="421" y="0"/>
                  <a:pt x="421" y="0"/>
                </a:cubicBezTo>
                <a:lnTo>
                  <a:pt x="2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 w="9525">
            <a:solidFill>
              <a:schemeClr val="accent1"/>
            </a:solidFill>
            <a:round/>
            <a:headEnd/>
            <a:tailEnd/>
          </a:ln>
          <a:effectLst>
            <a:reflection blurRad="6350" stA="52000" endA="300" endPos="35000" dir="5400000" sy="-100000" algn="bl" rotWithShape="0"/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4800600" y="1343139"/>
            <a:ext cx="2319170" cy="2434990"/>
          </a:xfrm>
          <a:custGeom>
            <a:avLst/>
            <a:gdLst/>
            <a:ahLst/>
            <a:cxnLst>
              <a:cxn ang="0">
                <a:pos x="147" y="324"/>
              </a:cxn>
              <a:cxn ang="0">
                <a:pos x="143" y="327"/>
              </a:cxn>
              <a:cxn ang="0">
                <a:pos x="133" y="345"/>
              </a:cxn>
              <a:cxn ang="0">
                <a:pos x="175" y="374"/>
              </a:cxn>
              <a:cxn ang="0">
                <a:pos x="218" y="345"/>
              </a:cxn>
              <a:cxn ang="0">
                <a:pos x="205" y="325"/>
              </a:cxn>
              <a:cxn ang="0">
                <a:pos x="199" y="314"/>
              </a:cxn>
              <a:cxn ang="0">
                <a:pos x="200" y="309"/>
              </a:cxn>
              <a:cxn ang="0">
                <a:pos x="200" y="308"/>
              </a:cxn>
              <a:cxn ang="0">
                <a:pos x="356" y="308"/>
              </a:cxn>
              <a:cxn ang="0">
                <a:pos x="178" y="0"/>
              </a:cxn>
              <a:cxn ang="0">
                <a:pos x="0" y="0"/>
              </a:cxn>
              <a:cxn ang="0">
                <a:pos x="0" y="133"/>
              </a:cxn>
              <a:cxn ang="0">
                <a:pos x="7" y="135"/>
              </a:cxn>
              <a:cxn ang="0">
                <a:pos x="16" y="129"/>
              </a:cxn>
              <a:cxn ang="0">
                <a:pos x="19" y="125"/>
              </a:cxn>
              <a:cxn ang="0">
                <a:pos x="37" y="115"/>
              </a:cxn>
              <a:cxn ang="0">
                <a:pos x="66" y="158"/>
              </a:cxn>
              <a:cxn ang="0">
                <a:pos x="37" y="200"/>
              </a:cxn>
              <a:cxn ang="0">
                <a:pos x="17" y="188"/>
              </a:cxn>
              <a:cxn ang="0">
                <a:pos x="6" y="181"/>
              </a:cxn>
              <a:cxn ang="0">
                <a:pos x="0" y="183"/>
              </a:cxn>
              <a:cxn ang="0">
                <a:pos x="0" y="308"/>
              </a:cxn>
              <a:cxn ang="0">
                <a:pos x="151" y="308"/>
              </a:cxn>
              <a:cxn ang="0">
                <a:pos x="151" y="309"/>
              </a:cxn>
              <a:cxn ang="0">
                <a:pos x="152" y="315"/>
              </a:cxn>
              <a:cxn ang="0">
                <a:pos x="147" y="324"/>
              </a:cxn>
            </a:cxnLst>
            <a:rect l="0" t="0" r="r" b="b"/>
            <a:pathLst>
              <a:path w="356" h="374">
                <a:moveTo>
                  <a:pt x="147" y="324"/>
                </a:moveTo>
                <a:cubicBezTo>
                  <a:pt x="145" y="325"/>
                  <a:pt x="144" y="326"/>
                  <a:pt x="143" y="327"/>
                </a:cubicBezTo>
                <a:cubicBezTo>
                  <a:pt x="136" y="332"/>
                  <a:pt x="133" y="338"/>
                  <a:pt x="133" y="345"/>
                </a:cubicBezTo>
                <a:cubicBezTo>
                  <a:pt x="133" y="361"/>
                  <a:pt x="152" y="374"/>
                  <a:pt x="175" y="374"/>
                </a:cubicBezTo>
                <a:cubicBezTo>
                  <a:pt x="199" y="374"/>
                  <a:pt x="218" y="361"/>
                  <a:pt x="218" y="345"/>
                </a:cubicBezTo>
                <a:cubicBezTo>
                  <a:pt x="218" y="337"/>
                  <a:pt x="208" y="327"/>
                  <a:pt x="205" y="325"/>
                </a:cubicBezTo>
                <a:cubicBezTo>
                  <a:pt x="202" y="323"/>
                  <a:pt x="199" y="318"/>
                  <a:pt x="199" y="314"/>
                </a:cubicBezTo>
                <a:cubicBezTo>
                  <a:pt x="199" y="312"/>
                  <a:pt x="199" y="311"/>
                  <a:pt x="200" y="309"/>
                </a:cubicBezTo>
                <a:cubicBezTo>
                  <a:pt x="200" y="309"/>
                  <a:pt x="200" y="308"/>
                  <a:pt x="200" y="308"/>
                </a:cubicBezTo>
                <a:cubicBezTo>
                  <a:pt x="356" y="308"/>
                  <a:pt x="356" y="308"/>
                  <a:pt x="356" y="308"/>
                </a:cubicBezTo>
                <a:cubicBezTo>
                  <a:pt x="178" y="0"/>
                  <a:pt x="178" y="0"/>
                  <a:pt x="178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33"/>
                  <a:pt x="0" y="133"/>
                  <a:pt x="0" y="133"/>
                </a:cubicBezTo>
                <a:cubicBezTo>
                  <a:pt x="2" y="134"/>
                  <a:pt x="4" y="135"/>
                  <a:pt x="7" y="135"/>
                </a:cubicBezTo>
                <a:cubicBezTo>
                  <a:pt x="10" y="135"/>
                  <a:pt x="14" y="132"/>
                  <a:pt x="16" y="129"/>
                </a:cubicBezTo>
                <a:cubicBezTo>
                  <a:pt x="17" y="128"/>
                  <a:pt x="18" y="127"/>
                  <a:pt x="19" y="125"/>
                </a:cubicBezTo>
                <a:cubicBezTo>
                  <a:pt x="24" y="119"/>
                  <a:pt x="30" y="115"/>
                  <a:pt x="37" y="115"/>
                </a:cubicBezTo>
                <a:cubicBezTo>
                  <a:pt x="53" y="115"/>
                  <a:pt x="66" y="134"/>
                  <a:pt x="66" y="158"/>
                </a:cubicBezTo>
                <a:cubicBezTo>
                  <a:pt x="66" y="181"/>
                  <a:pt x="53" y="200"/>
                  <a:pt x="37" y="200"/>
                </a:cubicBezTo>
                <a:cubicBezTo>
                  <a:pt x="29" y="200"/>
                  <a:pt x="19" y="191"/>
                  <a:pt x="17" y="188"/>
                </a:cubicBezTo>
                <a:cubicBezTo>
                  <a:pt x="15" y="185"/>
                  <a:pt x="10" y="181"/>
                  <a:pt x="6" y="181"/>
                </a:cubicBezTo>
                <a:cubicBezTo>
                  <a:pt x="4" y="181"/>
                  <a:pt x="2" y="182"/>
                  <a:pt x="0" y="183"/>
                </a:cubicBezTo>
                <a:cubicBezTo>
                  <a:pt x="0" y="308"/>
                  <a:pt x="0" y="308"/>
                  <a:pt x="0" y="308"/>
                </a:cubicBezTo>
                <a:cubicBezTo>
                  <a:pt x="151" y="308"/>
                  <a:pt x="151" y="308"/>
                  <a:pt x="151" y="308"/>
                </a:cubicBezTo>
                <a:cubicBezTo>
                  <a:pt x="151" y="308"/>
                  <a:pt x="151" y="309"/>
                  <a:pt x="151" y="309"/>
                </a:cubicBezTo>
                <a:cubicBezTo>
                  <a:pt x="152" y="310"/>
                  <a:pt x="152" y="312"/>
                  <a:pt x="152" y="315"/>
                </a:cubicBezTo>
                <a:cubicBezTo>
                  <a:pt x="152" y="318"/>
                  <a:pt x="149" y="322"/>
                  <a:pt x="147" y="324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>
            <a:solidFill>
              <a:schemeClr val="accent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743200" y="2105139"/>
            <a:ext cx="10823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Example</a:t>
            </a:r>
            <a:endParaRPr lang="ru-RU" kern="0" dirty="0" smtClean="0">
              <a:solidFill>
                <a:schemeClr val="bg1"/>
              </a:solidFill>
              <a:ea typeface="굴림" charset="-127"/>
              <a:cs typeface="Arial" pitchFamily="34" charset="0"/>
            </a:endParaRPr>
          </a:p>
          <a:p>
            <a:pPr algn="ctr"/>
            <a:r>
              <a:rPr lang="en-US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Text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57800" y="2105139"/>
            <a:ext cx="10823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Example</a:t>
            </a:r>
            <a:endParaRPr lang="ru-RU" kern="0" dirty="0" smtClean="0">
              <a:solidFill>
                <a:schemeClr val="bg1"/>
              </a:solidFill>
              <a:ea typeface="굴림" charset="-127"/>
              <a:cs typeface="Arial" pitchFamily="34" charset="0"/>
            </a:endParaRPr>
          </a:p>
          <a:p>
            <a:pPr algn="ctr"/>
            <a:r>
              <a:rPr lang="en-US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Text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13651" y="4692529"/>
            <a:ext cx="10823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Example</a:t>
            </a:r>
            <a:endParaRPr lang="ru-RU" kern="0" dirty="0" smtClean="0">
              <a:solidFill>
                <a:schemeClr val="bg1"/>
              </a:solidFill>
              <a:ea typeface="굴림" charset="-127"/>
              <a:cs typeface="Arial" pitchFamily="34" charset="0"/>
            </a:endParaRPr>
          </a:p>
          <a:p>
            <a:pPr algn="ctr"/>
            <a:r>
              <a:rPr lang="en-US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Text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90800" y="4692529"/>
            <a:ext cx="10823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Example</a:t>
            </a:r>
            <a:endParaRPr lang="ru-RU" kern="0" dirty="0" smtClean="0">
              <a:solidFill>
                <a:schemeClr val="bg1"/>
              </a:solidFill>
              <a:ea typeface="굴림" charset="-127"/>
              <a:cs typeface="Arial" pitchFamily="34" charset="0"/>
            </a:endParaRPr>
          </a:p>
          <a:p>
            <a:pPr algn="ctr"/>
            <a:r>
              <a:rPr lang="en-US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Text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0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rum Process">
  <a:themeElements>
    <a:clrScheme name="Custom 1">
      <a:dk1>
        <a:srgbClr val="383838"/>
      </a:dk1>
      <a:lt1>
        <a:sysClr val="window" lastClr="FFFFFF"/>
      </a:lt1>
      <a:dk2>
        <a:srgbClr val="CCCC00"/>
      </a:dk2>
      <a:lt2>
        <a:srgbClr val="FFFF00"/>
      </a:lt2>
      <a:accent1>
        <a:srgbClr val="00B0F0"/>
      </a:accent1>
      <a:accent2>
        <a:srgbClr val="0070C0"/>
      </a:accent2>
      <a:accent3>
        <a:srgbClr val="00EA1C"/>
      </a:accent3>
      <a:accent4>
        <a:srgbClr val="00B050"/>
      </a:accent4>
      <a:accent5>
        <a:srgbClr val="C00000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Scrum Process</Template>
  <TotalTime>4555565</TotalTime>
  <Words>14</Words>
  <Application>Microsoft Office PowerPoint</Application>
  <PresentationFormat>全屏显示(4:3)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굴림</vt:lpstr>
      <vt:lpstr>Arial</vt:lpstr>
      <vt:lpstr>Calibri</vt:lpstr>
      <vt:lpstr>Scrum Process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pptfans网</dc:title>
  <dc:subject>DG-阵列</dc:subject>
  <dc:creator/>
  <cp:keywords>TZ-固定图形;XG-细微;KJ-平面;DH-静态</cp:keywords>
  <dc:description/>
  <cp:lastModifiedBy>Shiqing Tian</cp:lastModifiedBy>
  <cp:revision>1052</cp:revision>
  <dcterms:created xsi:type="dcterms:W3CDTF">2010-07-23T09:33:49Z</dcterms:created>
  <dcterms:modified xsi:type="dcterms:W3CDTF">2014-02-11T06:10:16Z</dcterms:modified>
  <cp:category>UDi-逻辑图示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