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4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0" y="0"/>
            <a:ext cx="9144000" cy="54864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3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381000"/>
            <a:ext cx="4495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DOORS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18"/>
          <p:cNvGrpSpPr/>
          <p:nvPr/>
        </p:nvGrpSpPr>
        <p:grpSpPr>
          <a:xfrm>
            <a:off x="2699479" y="2766793"/>
            <a:ext cx="1480153" cy="2733401"/>
            <a:chOff x="3038112" y="1393599"/>
            <a:chExt cx="2388328" cy="441052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3244589" y="1623491"/>
              <a:ext cx="1971116" cy="4125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1"/>
            <p:cNvSpPr>
              <a:spLocks/>
            </p:cNvSpPr>
            <p:nvPr/>
          </p:nvSpPr>
          <p:spPr bwMode="auto">
            <a:xfrm>
              <a:off x="3038112" y="1393599"/>
              <a:ext cx="2388328" cy="240536"/>
            </a:xfrm>
            <a:custGeom>
              <a:avLst/>
              <a:gdLst/>
              <a:ahLst/>
              <a:cxnLst>
                <a:cxn ang="0">
                  <a:pos x="1122" y="0"/>
                </a:cxn>
                <a:cxn ang="0">
                  <a:pos x="0" y="0"/>
                </a:cxn>
                <a:cxn ang="0">
                  <a:pos x="92" y="94"/>
                </a:cxn>
                <a:cxn ang="0">
                  <a:pos x="102" y="113"/>
                </a:cxn>
                <a:cxn ang="0">
                  <a:pos x="1023" y="113"/>
                </a:cxn>
                <a:cxn ang="0">
                  <a:pos x="1032" y="94"/>
                </a:cxn>
                <a:cxn ang="0">
                  <a:pos x="1122" y="0"/>
                </a:cxn>
              </a:cxnLst>
              <a:rect l="0" t="0" r="r" b="b"/>
              <a:pathLst>
                <a:path w="1122" h="113">
                  <a:moveTo>
                    <a:pt x="1122" y="0"/>
                  </a:moveTo>
                  <a:lnTo>
                    <a:pt x="0" y="0"/>
                  </a:lnTo>
                  <a:lnTo>
                    <a:pt x="92" y="94"/>
                  </a:lnTo>
                  <a:lnTo>
                    <a:pt x="102" y="113"/>
                  </a:lnTo>
                  <a:lnTo>
                    <a:pt x="1023" y="113"/>
                  </a:lnTo>
                  <a:lnTo>
                    <a:pt x="1032" y="94"/>
                  </a:lnTo>
                  <a:lnTo>
                    <a:pt x="112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2"/>
            <p:cNvSpPr>
              <a:spLocks/>
            </p:cNvSpPr>
            <p:nvPr/>
          </p:nvSpPr>
          <p:spPr bwMode="auto">
            <a:xfrm>
              <a:off x="5215705" y="1393599"/>
              <a:ext cx="210735" cy="4410528"/>
            </a:xfrm>
            <a:custGeom>
              <a:avLst/>
              <a:gdLst/>
              <a:ahLst/>
              <a:cxnLst>
                <a:cxn ang="0">
                  <a:pos x="9" y="94"/>
                </a:cxn>
                <a:cxn ang="0">
                  <a:pos x="0" y="113"/>
                </a:cxn>
                <a:cxn ang="0">
                  <a:pos x="0" y="2046"/>
                </a:cxn>
                <a:cxn ang="0">
                  <a:pos x="9" y="2067"/>
                </a:cxn>
                <a:cxn ang="0">
                  <a:pos x="19" y="2067"/>
                </a:cxn>
                <a:cxn ang="0">
                  <a:pos x="21" y="2072"/>
                </a:cxn>
                <a:cxn ang="0">
                  <a:pos x="99" y="2072"/>
                </a:cxn>
                <a:cxn ang="0">
                  <a:pos x="99" y="0"/>
                </a:cxn>
                <a:cxn ang="0">
                  <a:pos x="9" y="94"/>
                </a:cxn>
              </a:cxnLst>
              <a:rect l="0" t="0" r="r" b="b"/>
              <a:pathLst>
                <a:path w="99" h="2072">
                  <a:moveTo>
                    <a:pt x="9" y="94"/>
                  </a:moveTo>
                  <a:lnTo>
                    <a:pt x="0" y="113"/>
                  </a:lnTo>
                  <a:lnTo>
                    <a:pt x="0" y="2046"/>
                  </a:lnTo>
                  <a:lnTo>
                    <a:pt x="9" y="2067"/>
                  </a:lnTo>
                  <a:lnTo>
                    <a:pt x="19" y="2067"/>
                  </a:lnTo>
                  <a:lnTo>
                    <a:pt x="21" y="2072"/>
                  </a:lnTo>
                  <a:lnTo>
                    <a:pt x="99" y="2072"/>
                  </a:lnTo>
                  <a:lnTo>
                    <a:pt x="99" y="0"/>
                  </a:lnTo>
                  <a:lnTo>
                    <a:pt x="9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3038112" y="1393599"/>
              <a:ext cx="217121" cy="4410528"/>
            </a:xfrm>
            <a:custGeom>
              <a:avLst/>
              <a:gdLst/>
              <a:ahLst/>
              <a:cxnLst>
                <a:cxn ang="0">
                  <a:pos x="92" y="94"/>
                </a:cxn>
                <a:cxn ang="0">
                  <a:pos x="0" y="0"/>
                </a:cxn>
                <a:cxn ang="0">
                  <a:pos x="0" y="2072"/>
                </a:cxn>
                <a:cxn ang="0">
                  <a:pos x="78" y="2072"/>
                </a:cxn>
                <a:cxn ang="0">
                  <a:pos x="80" y="2067"/>
                </a:cxn>
                <a:cxn ang="0">
                  <a:pos x="92" y="2067"/>
                </a:cxn>
                <a:cxn ang="0">
                  <a:pos x="102" y="2046"/>
                </a:cxn>
                <a:cxn ang="0">
                  <a:pos x="102" y="113"/>
                </a:cxn>
                <a:cxn ang="0">
                  <a:pos x="92" y="94"/>
                </a:cxn>
              </a:cxnLst>
              <a:rect l="0" t="0" r="r" b="b"/>
              <a:pathLst>
                <a:path w="102" h="2072">
                  <a:moveTo>
                    <a:pt x="92" y="94"/>
                  </a:moveTo>
                  <a:lnTo>
                    <a:pt x="0" y="0"/>
                  </a:lnTo>
                  <a:lnTo>
                    <a:pt x="0" y="2072"/>
                  </a:lnTo>
                  <a:lnTo>
                    <a:pt x="78" y="2072"/>
                  </a:lnTo>
                  <a:lnTo>
                    <a:pt x="80" y="2067"/>
                  </a:lnTo>
                  <a:lnTo>
                    <a:pt x="92" y="2067"/>
                  </a:lnTo>
                  <a:lnTo>
                    <a:pt x="102" y="2046"/>
                  </a:lnTo>
                  <a:lnTo>
                    <a:pt x="102" y="113"/>
                  </a:lnTo>
                  <a:lnTo>
                    <a:pt x="92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37"/>
            <p:cNvSpPr>
              <a:spLocks noChangeArrowheads="1"/>
            </p:cNvSpPr>
            <p:nvPr/>
          </p:nvSpPr>
          <p:spPr bwMode="auto">
            <a:xfrm>
              <a:off x="3480868" y="1891699"/>
              <a:ext cx="1487916" cy="20562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38"/>
            <p:cNvSpPr>
              <a:spLocks noChangeArrowheads="1"/>
            </p:cNvSpPr>
            <p:nvPr/>
          </p:nvSpPr>
          <p:spPr bwMode="auto">
            <a:xfrm>
              <a:off x="3525569" y="1951301"/>
              <a:ext cx="1398514" cy="19519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3570271" y="1987487"/>
              <a:ext cx="1309111" cy="18753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40"/>
            <p:cNvSpPr>
              <a:spLocks noChangeArrowheads="1"/>
            </p:cNvSpPr>
            <p:nvPr/>
          </p:nvSpPr>
          <p:spPr bwMode="auto">
            <a:xfrm>
              <a:off x="3480868" y="4228938"/>
              <a:ext cx="1487916" cy="10856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41"/>
            <p:cNvSpPr>
              <a:spLocks noChangeArrowheads="1"/>
            </p:cNvSpPr>
            <p:nvPr/>
          </p:nvSpPr>
          <p:spPr bwMode="auto">
            <a:xfrm>
              <a:off x="3525569" y="4269382"/>
              <a:ext cx="1398514" cy="996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42"/>
            <p:cNvSpPr>
              <a:spLocks noChangeArrowheads="1"/>
            </p:cNvSpPr>
            <p:nvPr/>
          </p:nvSpPr>
          <p:spPr bwMode="auto">
            <a:xfrm>
              <a:off x="3570271" y="4314084"/>
              <a:ext cx="1309111" cy="9110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6"/>
            <p:cNvGrpSpPr/>
            <p:nvPr/>
          </p:nvGrpSpPr>
          <p:grpSpPr>
            <a:xfrm>
              <a:off x="5009228" y="3615892"/>
              <a:ext cx="155391" cy="170291"/>
              <a:chOff x="5009228" y="3615892"/>
              <a:chExt cx="155391" cy="170291"/>
            </a:xfrm>
          </p:grpSpPr>
          <p:sp>
            <p:nvSpPr>
              <p:cNvPr id="29" name="Oval 43"/>
              <p:cNvSpPr>
                <a:spLocks noChangeArrowheads="1"/>
              </p:cNvSpPr>
              <p:nvPr/>
            </p:nvSpPr>
            <p:spPr bwMode="auto">
              <a:xfrm>
                <a:off x="5009228" y="3630792"/>
                <a:ext cx="155391" cy="155391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Oval 44"/>
              <p:cNvSpPr>
                <a:spLocks noChangeArrowheads="1"/>
              </p:cNvSpPr>
              <p:nvPr/>
            </p:nvSpPr>
            <p:spPr bwMode="auto">
              <a:xfrm>
                <a:off x="5009228" y="3615892"/>
                <a:ext cx="155391" cy="15539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/>
          <p:nvPr/>
        </p:nvGrpSpPr>
        <p:grpSpPr>
          <a:xfrm>
            <a:off x="6978047" y="2766793"/>
            <a:ext cx="1480153" cy="2733401"/>
            <a:chOff x="3038112" y="1393599"/>
            <a:chExt cx="2388328" cy="441052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3244589" y="1623491"/>
              <a:ext cx="1971116" cy="4125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31"/>
            <p:cNvSpPr>
              <a:spLocks/>
            </p:cNvSpPr>
            <p:nvPr/>
          </p:nvSpPr>
          <p:spPr bwMode="auto">
            <a:xfrm>
              <a:off x="3038112" y="1393599"/>
              <a:ext cx="2388328" cy="240536"/>
            </a:xfrm>
            <a:custGeom>
              <a:avLst/>
              <a:gdLst/>
              <a:ahLst/>
              <a:cxnLst>
                <a:cxn ang="0">
                  <a:pos x="1122" y="0"/>
                </a:cxn>
                <a:cxn ang="0">
                  <a:pos x="0" y="0"/>
                </a:cxn>
                <a:cxn ang="0">
                  <a:pos x="92" y="94"/>
                </a:cxn>
                <a:cxn ang="0">
                  <a:pos x="102" y="113"/>
                </a:cxn>
                <a:cxn ang="0">
                  <a:pos x="1023" y="113"/>
                </a:cxn>
                <a:cxn ang="0">
                  <a:pos x="1032" y="94"/>
                </a:cxn>
                <a:cxn ang="0">
                  <a:pos x="1122" y="0"/>
                </a:cxn>
              </a:cxnLst>
              <a:rect l="0" t="0" r="r" b="b"/>
              <a:pathLst>
                <a:path w="1122" h="113">
                  <a:moveTo>
                    <a:pt x="1122" y="0"/>
                  </a:moveTo>
                  <a:lnTo>
                    <a:pt x="0" y="0"/>
                  </a:lnTo>
                  <a:lnTo>
                    <a:pt x="92" y="94"/>
                  </a:lnTo>
                  <a:lnTo>
                    <a:pt x="102" y="113"/>
                  </a:lnTo>
                  <a:lnTo>
                    <a:pt x="1023" y="113"/>
                  </a:lnTo>
                  <a:lnTo>
                    <a:pt x="1032" y="94"/>
                  </a:lnTo>
                  <a:lnTo>
                    <a:pt x="112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2"/>
            <p:cNvSpPr>
              <a:spLocks/>
            </p:cNvSpPr>
            <p:nvPr/>
          </p:nvSpPr>
          <p:spPr bwMode="auto">
            <a:xfrm>
              <a:off x="5215705" y="1393599"/>
              <a:ext cx="210735" cy="4410528"/>
            </a:xfrm>
            <a:custGeom>
              <a:avLst/>
              <a:gdLst/>
              <a:ahLst/>
              <a:cxnLst>
                <a:cxn ang="0">
                  <a:pos x="9" y="94"/>
                </a:cxn>
                <a:cxn ang="0">
                  <a:pos x="0" y="113"/>
                </a:cxn>
                <a:cxn ang="0">
                  <a:pos x="0" y="2046"/>
                </a:cxn>
                <a:cxn ang="0">
                  <a:pos x="9" y="2067"/>
                </a:cxn>
                <a:cxn ang="0">
                  <a:pos x="19" y="2067"/>
                </a:cxn>
                <a:cxn ang="0">
                  <a:pos x="21" y="2072"/>
                </a:cxn>
                <a:cxn ang="0">
                  <a:pos x="99" y="2072"/>
                </a:cxn>
                <a:cxn ang="0">
                  <a:pos x="99" y="0"/>
                </a:cxn>
                <a:cxn ang="0">
                  <a:pos x="9" y="94"/>
                </a:cxn>
              </a:cxnLst>
              <a:rect l="0" t="0" r="r" b="b"/>
              <a:pathLst>
                <a:path w="99" h="2072">
                  <a:moveTo>
                    <a:pt x="9" y="94"/>
                  </a:moveTo>
                  <a:lnTo>
                    <a:pt x="0" y="113"/>
                  </a:lnTo>
                  <a:lnTo>
                    <a:pt x="0" y="2046"/>
                  </a:lnTo>
                  <a:lnTo>
                    <a:pt x="9" y="2067"/>
                  </a:lnTo>
                  <a:lnTo>
                    <a:pt x="19" y="2067"/>
                  </a:lnTo>
                  <a:lnTo>
                    <a:pt x="21" y="2072"/>
                  </a:lnTo>
                  <a:lnTo>
                    <a:pt x="99" y="2072"/>
                  </a:lnTo>
                  <a:lnTo>
                    <a:pt x="99" y="0"/>
                  </a:lnTo>
                  <a:lnTo>
                    <a:pt x="9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33"/>
            <p:cNvSpPr>
              <a:spLocks/>
            </p:cNvSpPr>
            <p:nvPr/>
          </p:nvSpPr>
          <p:spPr bwMode="auto">
            <a:xfrm>
              <a:off x="3038112" y="1393599"/>
              <a:ext cx="217121" cy="4410528"/>
            </a:xfrm>
            <a:custGeom>
              <a:avLst/>
              <a:gdLst/>
              <a:ahLst/>
              <a:cxnLst>
                <a:cxn ang="0">
                  <a:pos x="92" y="94"/>
                </a:cxn>
                <a:cxn ang="0">
                  <a:pos x="0" y="0"/>
                </a:cxn>
                <a:cxn ang="0">
                  <a:pos x="0" y="2072"/>
                </a:cxn>
                <a:cxn ang="0">
                  <a:pos x="78" y="2072"/>
                </a:cxn>
                <a:cxn ang="0">
                  <a:pos x="80" y="2067"/>
                </a:cxn>
                <a:cxn ang="0">
                  <a:pos x="92" y="2067"/>
                </a:cxn>
                <a:cxn ang="0">
                  <a:pos x="102" y="2046"/>
                </a:cxn>
                <a:cxn ang="0">
                  <a:pos x="102" y="113"/>
                </a:cxn>
                <a:cxn ang="0">
                  <a:pos x="92" y="94"/>
                </a:cxn>
              </a:cxnLst>
              <a:rect l="0" t="0" r="r" b="b"/>
              <a:pathLst>
                <a:path w="102" h="2072">
                  <a:moveTo>
                    <a:pt x="92" y="94"/>
                  </a:moveTo>
                  <a:lnTo>
                    <a:pt x="0" y="0"/>
                  </a:lnTo>
                  <a:lnTo>
                    <a:pt x="0" y="2072"/>
                  </a:lnTo>
                  <a:lnTo>
                    <a:pt x="78" y="2072"/>
                  </a:lnTo>
                  <a:lnTo>
                    <a:pt x="80" y="2067"/>
                  </a:lnTo>
                  <a:lnTo>
                    <a:pt x="92" y="2067"/>
                  </a:lnTo>
                  <a:lnTo>
                    <a:pt x="102" y="2046"/>
                  </a:lnTo>
                  <a:lnTo>
                    <a:pt x="102" y="113"/>
                  </a:lnTo>
                  <a:lnTo>
                    <a:pt x="92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37"/>
            <p:cNvSpPr>
              <a:spLocks noChangeArrowheads="1"/>
            </p:cNvSpPr>
            <p:nvPr/>
          </p:nvSpPr>
          <p:spPr bwMode="auto">
            <a:xfrm>
              <a:off x="3480868" y="1891699"/>
              <a:ext cx="1487916" cy="20562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38"/>
            <p:cNvSpPr>
              <a:spLocks noChangeArrowheads="1"/>
            </p:cNvSpPr>
            <p:nvPr/>
          </p:nvSpPr>
          <p:spPr bwMode="auto">
            <a:xfrm>
              <a:off x="3525569" y="1951301"/>
              <a:ext cx="1398514" cy="19519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39"/>
            <p:cNvSpPr>
              <a:spLocks noChangeArrowheads="1"/>
            </p:cNvSpPr>
            <p:nvPr/>
          </p:nvSpPr>
          <p:spPr bwMode="auto">
            <a:xfrm>
              <a:off x="3570271" y="1987487"/>
              <a:ext cx="1309111" cy="18753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40"/>
            <p:cNvSpPr>
              <a:spLocks noChangeArrowheads="1"/>
            </p:cNvSpPr>
            <p:nvPr/>
          </p:nvSpPr>
          <p:spPr bwMode="auto">
            <a:xfrm>
              <a:off x="3480868" y="4228938"/>
              <a:ext cx="1487916" cy="10856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41"/>
            <p:cNvSpPr>
              <a:spLocks noChangeArrowheads="1"/>
            </p:cNvSpPr>
            <p:nvPr/>
          </p:nvSpPr>
          <p:spPr bwMode="auto">
            <a:xfrm>
              <a:off x="3525569" y="4269382"/>
              <a:ext cx="1398514" cy="996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42"/>
            <p:cNvSpPr>
              <a:spLocks noChangeArrowheads="1"/>
            </p:cNvSpPr>
            <p:nvPr/>
          </p:nvSpPr>
          <p:spPr bwMode="auto">
            <a:xfrm>
              <a:off x="3570271" y="4314084"/>
              <a:ext cx="1309111" cy="9110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6"/>
            <p:cNvGrpSpPr/>
            <p:nvPr/>
          </p:nvGrpSpPr>
          <p:grpSpPr>
            <a:xfrm>
              <a:off x="5009228" y="3615892"/>
              <a:ext cx="155391" cy="170291"/>
              <a:chOff x="5009228" y="3615892"/>
              <a:chExt cx="155391" cy="170291"/>
            </a:xfrm>
          </p:grpSpPr>
          <p:sp>
            <p:nvSpPr>
              <p:cNvPr id="86" name="Oval 43"/>
              <p:cNvSpPr>
                <a:spLocks noChangeArrowheads="1"/>
              </p:cNvSpPr>
              <p:nvPr/>
            </p:nvSpPr>
            <p:spPr bwMode="auto">
              <a:xfrm>
                <a:off x="5009228" y="3630792"/>
                <a:ext cx="155391" cy="155391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Oval 44"/>
              <p:cNvSpPr>
                <a:spLocks noChangeArrowheads="1"/>
              </p:cNvSpPr>
              <p:nvPr/>
            </p:nvSpPr>
            <p:spPr bwMode="auto">
              <a:xfrm>
                <a:off x="5009228" y="3615892"/>
                <a:ext cx="155391" cy="15539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131"/>
          <p:cNvGrpSpPr/>
          <p:nvPr/>
        </p:nvGrpSpPr>
        <p:grpSpPr>
          <a:xfrm>
            <a:off x="4410906" y="2726320"/>
            <a:ext cx="1971610" cy="2989216"/>
            <a:chOff x="3048000" y="1851660"/>
            <a:chExt cx="2598419" cy="3939540"/>
          </a:xfrm>
        </p:grpSpPr>
        <p:sp>
          <p:nvSpPr>
            <p:cNvPr id="131" name="Rectangle 130"/>
            <p:cNvSpPr/>
            <p:nvPr/>
          </p:nvSpPr>
          <p:spPr>
            <a:xfrm>
              <a:off x="3733800" y="1981200"/>
              <a:ext cx="1767840" cy="34975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18"/>
            <p:cNvGrpSpPr/>
            <p:nvPr/>
          </p:nvGrpSpPr>
          <p:grpSpPr>
            <a:xfrm>
              <a:off x="3048000" y="1851660"/>
              <a:ext cx="2598419" cy="3939540"/>
              <a:chOff x="5453063" y="1908175"/>
              <a:chExt cx="2362200" cy="3605213"/>
            </a:xfrm>
          </p:grpSpPr>
          <p:sp>
            <p:nvSpPr>
              <p:cNvPr id="120" name="Freeform 34"/>
              <p:cNvSpPr>
                <a:spLocks/>
              </p:cNvSpPr>
              <p:nvPr/>
            </p:nvSpPr>
            <p:spPr bwMode="auto">
              <a:xfrm>
                <a:off x="6034088" y="1954213"/>
                <a:ext cx="1781175" cy="179388"/>
              </a:xfrm>
              <a:custGeom>
                <a:avLst/>
                <a:gdLst/>
                <a:ahLst/>
                <a:cxnLst>
                  <a:cxn ang="0">
                    <a:pos x="1122" y="0"/>
                  </a:cxn>
                  <a:cxn ang="0">
                    <a:pos x="0" y="0"/>
                  </a:cxn>
                  <a:cxn ang="0">
                    <a:pos x="90" y="94"/>
                  </a:cxn>
                  <a:cxn ang="0">
                    <a:pos x="99" y="113"/>
                  </a:cxn>
                  <a:cxn ang="0">
                    <a:pos x="1023" y="113"/>
                  </a:cxn>
                  <a:cxn ang="0">
                    <a:pos x="1033" y="94"/>
                  </a:cxn>
                  <a:cxn ang="0">
                    <a:pos x="1122" y="0"/>
                  </a:cxn>
                </a:cxnLst>
                <a:rect l="0" t="0" r="r" b="b"/>
                <a:pathLst>
                  <a:path w="1122" h="113">
                    <a:moveTo>
                      <a:pt x="1122" y="0"/>
                    </a:moveTo>
                    <a:lnTo>
                      <a:pt x="0" y="0"/>
                    </a:lnTo>
                    <a:lnTo>
                      <a:pt x="90" y="94"/>
                    </a:lnTo>
                    <a:lnTo>
                      <a:pt x="99" y="113"/>
                    </a:lnTo>
                    <a:lnTo>
                      <a:pt x="1023" y="113"/>
                    </a:lnTo>
                    <a:lnTo>
                      <a:pt x="1033" y="94"/>
                    </a:lnTo>
                    <a:lnTo>
                      <a:pt x="1122" y="0"/>
                    </a:lnTo>
                    <a:close/>
                  </a:path>
                </a:pathLst>
              </a:custGeom>
              <a:gradFill>
                <a:gsLst>
                  <a:gs pos="0">
                    <a:srgbClr val="5C5C5C"/>
                  </a:gs>
                  <a:gs pos="19000">
                    <a:schemeClr val="bg1">
                      <a:lumMod val="85000"/>
                    </a:schemeClr>
                  </a:gs>
                  <a:gs pos="29000">
                    <a:srgbClr val="B3B3B3">
                      <a:shade val="67500"/>
                      <a:satMod val="115000"/>
                    </a:srgbClr>
                  </a:gs>
                  <a:gs pos="39000">
                    <a:schemeClr val="bg1"/>
                  </a:gs>
                </a:gsLst>
                <a:lin ang="162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35"/>
              <p:cNvSpPr>
                <a:spLocks/>
              </p:cNvSpPr>
              <p:nvPr/>
            </p:nvSpPr>
            <p:spPr bwMode="auto">
              <a:xfrm>
                <a:off x="7658100" y="1954213"/>
                <a:ext cx="157163" cy="3289300"/>
              </a:xfrm>
              <a:custGeom>
                <a:avLst/>
                <a:gdLst/>
                <a:ahLst/>
                <a:cxnLst>
                  <a:cxn ang="0">
                    <a:pos x="10" y="94"/>
                  </a:cxn>
                  <a:cxn ang="0">
                    <a:pos x="0" y="113"/>
                  </a:cxn>
                  <a:cxn ang="0">
                    <a:pos x="0" y="2046"/>
                  </a:cxn>
                  <a:cxn ang="0">
                    <a:pos x="10" y="2067"/>
                  </a:cxn>
                  <a:cxn ang="0">
                    <a:pos x="19" y="2067"/>
                  </a:cxn>
                  <a:cxn ang="0">
                    <a:pos x="21" y="2072"/>
                  </a:cxn>
                  <a:cxn ang="0">
                    <a:pos x="99" y="2072"/>
                  </a:cxn>
                  <a:cxn ang="0">
                    <a:pos x="99" y="0"/>
                  </a:cxn>
                  <a:cxn ang="0">
                    <a:pos x="10" y="94"/>
                  </a:cxn>
                </a:cxnLst>
                <a:rect l="0" t="0" r="r" b="b"/>
                <a:pathLst>
                  <a:path w="99" h="2072">
                    <a:moveTo>
                      <a:pt x="10" y="94"/>
                    </a:moveTo>
                    <a:lnTo>
                      <a:pt x="0" y="113"/>
                    </a:lnTo>
                    <a:lnTo>
                      <a:pt x="0" y="2046"/>
                    </a:lnTo>
                    <a:lnTo>
                      <a:pt x="10" y="2067"/>
                    </a:lnTo>
                    <a:lnTo>
                      <a:pt x="19" y="2067"/>
                    </a:lnTo>
                    <a:lnTo>
                      <a:pt x="21" y="2072"/>
                    </a:lnTo>
                    <a:lnTo>
                      <a:pt x="99" y="2072"/>
                    </a:lnTo>
                    <a:lnTo>
                      <a:pt x="99" y="0"/>
                    </a:lnTo>
                    <a:lnTo>
                      <a:pt x="10" y="94"/>
                    </a:lnTo>
                    <a:close/>
                  </a:path>
                </a:pathLst>
              </a:custGeom>
              <a:gradFill>
                <a:gsLst>
                  <a:gs pos="0">
                    <a:srgbClr val="5C5C5C"/>
                  </a:gs>
                  <a:gs pos="19000">
                    <a:schemeClr val="bg1">
                      <a:lumMod val="85000"/>
                    </a:schemeClr>
                  </a:gs>
                  <a:gs pos="29000">
                    <a:srgbClr val="B3B3B3">
                      <a:shade val="67500"/>
                      <a:satMod val="115000"/>
                    </a:srgbClr>
                  </a:gs>
                  <a:gs pos="39000">
                    <a:schemeClr val="bg1"/>
                  </a:gs>
                </a:gsLst>
                <a:lin ang="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36"/>
              <p:cNvSpPr>
                <a:spLocks/>
              </p:cNvSpPr>
              <p:nvPr/>
            </p:nvSpPr>
            <p:spPr bwMode="auto">
              <a:xfrm>
                <a:off x="6034088" y="1954213"/>
                <a:ext cx="157163" cy="3289300"/>
              </a:xfrm>
              <a:custGeom>
                <a:avLst/>
                <a:gdLst/>
                <a:ahLst/>
                <a:cxnLst>
                  <a:cxn ang="0">
                    <a:pos x="90" y="94"/>
                  </a:cxn>
                  <a:cxn ang="0">
                    <a:pos x="0" y="0"/>
                  </a:cxn>
                  <a:cxn ang="0">
                    <a:pos x="0" y="2072"/>
                  </a:cxn>
                  <a:cxn ang="0">
                    <a:pos x="78" y="2072"/>
                  </a:cxn>
                  <a:cxn ang="0">
                    <a:pos x="81" y="2067"/>
                  </a:cxn>
                  <a:cxn ang="0">
                    <a:pos x="90" y="2067"/>
                  </a:cxn>
                  <a:cxn ang="0">
                    <a:pos x="99" y="2046"/>
                  </a:cxn>
                  <a:cxn ang="0">
                    <a:pos x="99" y="113"/>
                  </a:cxn>
                  <a:cxn ang="0">
                    <a:pos x="90" y="94"/>
                  </a:cxn>
                </a:cxnLst>
                <a:rect l="0" t="0" r="r" b="b"/>
                <a:pathLst>
                  <a:path w="99" h="2072">
                    <a:moveTo>
                      <a:pt x="90" y="94"/>
                    </a:moveTo>
                    <a:lnTo>
                      <a:pt x="0" y="0"/>
                    </a:lnTo>
                    <a:lnTo>
                      <a:pt x="0" y="2072"/>
                    </a:lnTo>
                    <a:lnTo>
                      <a:pt x="78" y="2072"/>
                    </a:lnTo>
                    <a:lnTo>
                      <a:pt x="81" y="2067"/>
                    </a:lnTo>
                    <a:lnTo>
                      <a:pt x="90" y="2067"/>
                    </a:lnTo>
                    <a:lnTo>
                      <a:pt x="99" y="2046"/>
                    </a:lnTo>
                    <a:lnTo>
                      <a:pt x="99" y="113"/>
                    </a:lnTo>
                    <a:lnTo>
                      <a:pt x="90" y="94"/>
                    </a:lnTo>
                    <a:close/>
                  </a:path>
                </a:pathLst>
              </a:custGeom>
              <a:gradFill>
                <a:gsLst>
                  <a:gs pos="0">
                    <a:srgbClr val="5C5C5C"/>
                  </a:gs>
                  <a:gs pos="19000">
                    <a:schemeClr val="bg1">
                      <a:lumMod val="85000"/>
                    </a:schemeClr>
                  </a:gs>
                  <a:gs pos="29000">
                    <a:srgbClr val="B3B3B3">
                      <a:shade val="67500"/>
                      <a:satMod val="115000"/>
                    </a:srgbClr>
                  </a:gs>
                  <a:gs pos="39000">
                    <a:schemeClr val="bg1"/>
                  </a:gs>
                </a:gsLst>
                <a:lin ang="108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2"/>
              <p:cNvGrpSpPr/>
              <p:nvPr/>
            </p:nvGrpSpPr>
            <p:grpSpPr>
              <a:xfrm>
                <a:off x="5453063" y="1908175"/>
                <a:ext cx="885825" cy="3605213"/>
                <a:chOff x="5453063" y="1908175"/>
                <a:chExt cx="885825" cy="3605213"/>
              </a:xfrm>
            </p:grpSpPr>
            <p:sp>
              <p:nvSpPr>
                <p:cNvPr id="129" name="Freeform 45"/>
                <p:cNvSpPr>
                  <a:spLocks/>
                </p:cNvSpPr>
                <p:nvPr/>
              </p:nvSpPr>
              <p:spPr bwMode="auto">
                <a:xfrm>
                  <a:off x="5557838" y="1908175"/>
                  <a:ext cx="781050" cy="3605213"/>
                </a:xfrm>
                <a:custGeom>
                  <a:avLst/>
                  <a:gdLst/>
                  <a:ahLst/>
                  <a:cxnLst>
                    <a:cxn ang="0">
                      <a:pos x="492" y="2094"/>
                    </a:cxn>
                    <a:cxn ang="0">
                      <a:pos x="0" y="2271"/>
                    </a:cxn>
                    <a:cxn ang="0">
                      <a:pos x="0" y="0"/>
                    </a:cxn>
                    <a:cxn ang="0">
                      <a:pos x="492" y="140"/>
                    </a:cxn>
                    <a:cxn ang="0">
                      <a:pos x="492" y="2094"/>
                    </a:cxn>
                  </a:cxnLst>
                  <a:rect l="0" t="0" r="r" b="b"/>
                  <a:pathLst>
                    <a:path w="492" h="2271">
                      <a:moveTo>
                        <a:pt x="492" y="2094"/>
                      </a:moveTo>
                      <a:lnTo>
                        <a:pt x="0" y="2271"/>
                      </a:lnTo>
                      <a:lnTo>
                        <a:pt x="0" y="0"/>
                      </a:lnTo>
                      <a:lnTo>
                        <a:pt x="492" y="140"/>
                      </a:lnTo>
                      <a:lnTo>
                        <a:pt x="492" y="209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46"/>
                <p:cNvSpPr>
                  <a:spLocks/>
                </p:cNvSpPr>
                <p:nvPr/>
              </p:nvSpPr>
              <p:spPr bwMode="auto">
                <a:xfrm>
                  <a:off x="5453063" y="1908175"/>
                  <a:ext cx="109538" cy="3605213"/>
                </a:xfrm>
                <a:custGeom>
                  <a:avLst/>
                  <a:gdLst/>
                  <a:ahLst/>
                  <a:cxnLst>
                    <a:cxn ang="0">
                      <a:pos x="69" y="2271"/>
                    </a:cxn>
                    <a:cxn ang="0">
                      <a:pos x="0" y="2257"/>
                    </a:cxn>
                    <a:cxn ang="0">
                      <a:pos x="0" y="12"/>
                    </a:cxn>
                    <a:cxn ang="0">
                      <a:pos x="69" y="0"/>
                    </a:cxn>
                    <a:cxn ang="0">
                      <a:pos x="69" y="2271"/>
                    </a:cxn>
                  </a:cxnLst>
                  <a:rect l="0" t="0" r="r" b="b"/>
                  <a:pathLst>
                    <a:path w="69" h="2271">
                      <a:moveTo>
                        <a:pt x="69" y="2271"/>
                      </a:moveTo>
                      <a:lnTo>
                        <a:pt x="0" y="2257"/>
                      </a:lnTo>
                      <a:lnTo>
                        <a:pt x="0" y="12"/>
                      </a:lnTo>
                      <a:lnTo>
                        <a:pt x="69" y="0"/>
                      </a:lnTo>
                      <a:lnTo>
                        <a:pt x="69" y="2271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3B3B3">
                        <a:shade val="30000"/>
                        <a:satMod val="115000"/>
                      </a:srgbClr>
                    </a:gs>
                    <a:gs pos="50000">
                      <a:srgbClr val="B3B3B3">
                        <a:shade val="67500"/>
                        <a:satMod val="115000"/>
                      </a:srgbClr>
                    </a:gs>
                    <a:gs pos="100000">
                      <a:srgbClr val="B3B3B3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0"/>
              <p:cNvGrpSpPr/>
              <p:nvPr/>
            </p:nvGrpSpPr>
            <p:grpSpPr>
              <a:xfrm>
                <a:off x="5607050" y="3738826"/>
                <a:ext cx="171658" cy="187062"/>
                <a:chOff x="5607050" y="3790950"/>
                <a:chExt cx="123826" cy="134938"/>
              </a:xfrm>
            </p:grpSpPr>
            <p:sp>
              <p:nvSpPr>
                <p:cNvPr id="125" name="Freeform 47"/>
                <p:cNvSpPr>
                  <a:spLocks/>
                </p:cNvSpPr>
                <p:nvPr/>
              </p:nvSpPr>
              <p:spPr bwMode="auto">
                <a:xfrm>
                  <a:off x="5607050" y="3810000"/>
                  <a:ext cx="60325" cy="98425"/>
                </a:xfrm>
                <a:custGeom>
                  <a:avLst/>
                  <a:gdLst/>
                  <a:ahLst/>
                  <a:cxnLst>
                    <a:cxn ang="0">
                      <a:pos x="16" y="3"/>
                    </a:cxn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7" y="25"/>
                    </a:cxn>
                    <a:cxn ang="0">
                      <a:pos x="16" y="22"/>
                    </a:cxn>
                    <a:cxn ang="0">
                      <a:pos x="16" y="3"/>
                    </a:cxn>
                  </a:cxnLst>
                  <a:rect l="0" t="0" r="r" b="b"/>
                  <a:pathLst>
                    <a:path w="16" h="26">
                      <a:moveTo>
                        <a:pt x="16" y="3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6" y="0"/>
                        <a:pt x="6" y="0"/>
                        <a:pt x="5" y="0"/>
                      </a:cubicBezTo>
                      <a:cubicBezTo>
                        <a:pt x="3" y="0"/>
                        <a:pt x="0" y="6"/>
                        <a:pt x="0" y="13"/>
                      </a:cubicBezTo>
                      <a:cubicBezTo>
                        <a:pt x="0" y="20"/>
                        <a:pt x="3" y="26"/>
                        <a:pt x="5" y="26"/>
                      </a:cubicBezTo>
                      <a:cubicBezTo>
                        <a:pt x="6" y="26"/>
                        <a:pt x="6" y="25"/>
                        <a:pt x="7" y="25"/>
                      </a:cubicBezTo>
                      <a:cubicBezTo>
                        <a:pt x="16" y="22"/>
                        <a:pt x="16" y="22"/>
                        <a:pt x="16" y="22"/>
                      </a:cubicBezTo>
                      <a:lnTo>
                        <a:pt x="16" y="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5C5C5C">
                        <a:shade val="30000"/>
                        <a:satMod val="115000"/>
                      </a:srgbClr>
                    </a:gs>
                    <a:gs pos="50000">
                      <a:srgbClr val="5C5C5C">
                        <a:shade val="67500"/>
                        <a:satMod val="115000"/>
                      </a:srgbClr>
                    </a:gs>
                    <a:gs pos="100000">
                      <a:srgbClr val="5C5C5C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48"/>
                <p:cNvSpPr>
                  <a:spLocks/>
                </p:cNvSpPr>
                <p:nvPr/>
              </p:nvSpPr>
              <p:spPr bwMode="auto">
                <a:xfrm>
                  <a:off x="5648325" y="3821113"/>
                  <a:ext cx="33338" cy="7461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0" y="10"/>
                    </a:cxn>
                    <a:cxn ang="0">
                      <a:pos x="4" y="20"/>
                    </a:cxn>
                    <a:cxn ang="0">
                      <a:pos x="5" y="19"/>
                    </a:cxn>
                    <a:cxn ang="0">
                      <a:pos x="5" y="19"/>
                    </a:cxn>
                    <a:cxn ang="0">
                      <a:pos x="9" y="1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9" h="20">
                      <a:moveTo>
                        <a:pt x="5" y="0"/>
                      </a:move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4"/>
                        <a:pt x="0" y="10"/>
                      </a:cubicBezTo>
                      <a:cubicBezTo>
                        <a:pt x="0" y="15"/>
                        <a:pt x="2" y="20"/>
                        <a:pt x="4" y="20"/>
                      </a:cubicBezTo>
                      <a:cubicBezTo>
                        <a:pt x="4" y="20"/>
                        <a:pt x="4" y="19"/>
                        <a:pt x="5" y="19"/>
                      </a:cubicBezTo>
                      <a:cubicBezTo>
                        <a:pt x="5" y="19"/>
                        <a:pt x="5" y="19"/>
                        <a:pt x="5" y="19"/>
                      </a:cubicBezTo>
                      <a:cubicBezTo>
                        <a:pt x="7" y="19"/>
                        <a:pt x="9" y="15"/>
                        <a:pt x="9" y="10"/>
                      </a:cubicBezTo>
                      <a:cubicBezTo>
                        <a:pt x="9" y="5"/>
                        <a:pt x="7" y="0"/>
                        <a:pt x="5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Freeform 49"/>
                <p:cNvSpPr>
                  <a:spLocks/>
                </p:cNvSpPr>
                <p:nvPr/>
              </p:nvSpPr>
              <p:spPr bwMode="auto">
                <a:xfrm>
                  <a:off x="5656263" y="3790950"/>
                  <a:ext cx="71438" cy="131763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9" y="2"/>
                    </a:cxn>
                    <a:cxn ang="0">
                      <a:pos x="8" y="3"/>
                    </a:cxn>
                    <a:cxn ang="0">
                      <a:pos x="8" y="3"/>
                    </a:cxn>
                    <a:cxn ang="0">
                      <a:pos x="7" y="4"/>
                    </a:cxn>
                    <a:cxn ang="0">
                      <a:pos x="6" y="5"/>
                    </a:cxn>
                    <a:cxn ang="0">
                      <a:pos x="5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3" y="8"/>
                    </a:cxn>
                    <a:cxn ang="0">
                      <a:pos x="0" y="18"/>
                    </a:cxn>
                    <a:cxn ang="0">
                      <a:pos x="3" y="28"/>
                    </a:cxn>
                    <a:cxn ang="0">
                      <a:pos x="3" y="28"/>
                    </a:cxn>
                    <a:cxn ang="0">
                      <a:pos x="4" y="29"/>
                    </a:cxn>
                    <a:cxn ang="0">
                      <a:pos x="5" y="30"/>
                    </a:cxn>
                    <a:cxn ang="0">
                      <a:pos x="6" y="31"/>
                    </a:cxn>
                    <a:cxn ang="0">
                      <a:pos x="7" y="32"/>
                    </a:cxn>
                    <a:cxn ang="0">
                      <a:pos x="8" y="32"/>
                    </a:cxn>
                    <a:cxn ang="0">
                      <a:pos x="8" y="33"/>
                    </a:cxn>
                    <a:cxn ang="0">
                      <a:pos x="9" y="34"/>
                    </a:cxn>
                    <a:cxn ang="0">
                      <a:pos x="12" y="35"/>
                    </a:cxn>
                    <a:cxn ang="0">
                      <a:pos x="19" y="18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9" h="35">
                      <a:moveTo>
                        <a:pt x="12" y="0"/>
                      </a:moveTo>
                      <a:cubicBezTo>
                        <a:pt x="11" y="0"/>
                        <a:pt x="10" y="1"/>
                        <a:pt x="9" y="2"/>
                      </a:cubicBezTo>
                      <a:cubicBezTo>
                        <a:pt x="9" y="2"/>
                        <a:pt x="9" y="2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7" y="4"/>
                        <a:pt x="7" y="4"/>
                        <a:pt x="7" y="4"/>
                      </a:cubicBezTo>
                      <a:cubicBezTo>
                        <a:pt x="6" y="4"/>
                        <a:pt x="6" y="5"/>
                        <a:pt x="6" y="5"/>
                      </a:cubicBezTo>
                      <a:cubicBezTo>
                        <a:pt x="6" y="5"/>
                        <a:pt x="5" y="5"/>
                        <a:pt x="5" y="6"/>
                      </a:cubicBezTo>
                      <a:cubicBezTo>
                        <a:pt x="5" y="6"/>
                        <a:pt x="5" y="6"/>
                        <a:pt x="4" y="6"/>
                      </a:cubicBezTo>
                      <a:cubicBezTo>
                        <a:pt x="4" y="7"/>
                        <a:pt x="4" y="7"/>
                        <a:pt x="3" y="7"/>
                      </a:cubicBezTo>
                      <a:cubicBezTo>
                        <a:pt x="3" y="8"/>
                        <a:pt x="3" y="8"/>
                        <a:pt x="3" y="8"/>
                      </a:cubicBezTo>
                      <a:cubicBezTo>
                        <a:pt x="1" y="9"/>
                        <a:pt x="0" y="13"/>
                        <a:pt x="0" y="18"/>
                      </a:cubicBezTo>
                      <a:cubicBezTo>
                        <a:pt x="0" y="23"/>
                        <a:pt x="1" y="26"/>
                        <a:pt x="3" y="28"/>
                      </a:cubicBezTo>
                      <a:cubicBezTo>
                        <a:pt x="3" y="28"/>
                        <a:pt x="3" y="28"/>
                        <a:pt x="3" y="28"/>
                      </a:cubicBezTo>
                      <a:cubicBezTo>
                        <a:pt x="4" y="29"/>
                        <a:pt x="4" y="29"/>
                        <a:pt x="4" y="29"/>
                      </a:cubicBezTo>
                      <a:cubicBezTo>
                        <a:pt x="5" y="30"/>
                        <a:pt x="5" y="30"/>
                        <a:pt x="5" y="30"/>
                      </a:cubicBezTo>
                      <a:cubicBezTo>
                        <a:pt x="5" y="30"/>
                        <a:pt x="6" y="31"/>
                        <a:pt x="6" y="31"/>
                      </a:cubicBezTo>
                      <a:cubicBezTo>
                        <a:pt x="6" y="31"/>
                        <a:pt x="6" y="31"/>
                        <a:pt x="7" y="32"/>
                      </a:cubicBezTo>
                      <a:cubicBezTo>
                        <a:pt x="7" y="32"/>
                        <a:pt x="7" y="32"/>
                        <a:pt x="8" y="32"/>
                      </a:cubicBezTo>
                      <a:cubicBezTo>
                        <a:pt x="8" y="33"/>
                        <a:pt x="8" y="33"/>
                        <a:pt x="8" y="33"/>
                      </a:cubicBezTo>
                      <a:cubicBezTo>
                        <a:pt x="9" y="33"/>
                        <a:pt x="9" y="34"/>
                        <a:pt x="9" y="34"/>
                      </a:cubicBezTo>
                      <a:cubicBezTo>
                        <a:pt x="10" y="35"/>
                        <a:pt x="11" y="35"/>
                        <a:pt x="12" y="35"/>
                      </a:cubicBezTo>
                      <a:cubicBezTo>
                        <a:pt x="16" y="35"/>
                        <a:pt x="19" y="28"/>
                        <a:pt x="19" y="18"/>
                      </a:cubicBezTo>
                      <a:cubicBezTo>
                        <a:pt x="19" y="8"/>
                        <a:pt x="16" y="0"/>
                        <a:pt x="12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08080">
                        <a:shade val="30000"/>
                        <a:satMod val="115000"/>
                      </a:srgbClr>
                    </a:gs>
                    <a:gs pos="50000">
                      <a:srgbClr val="808080">
                        <a:shade val="67500"/>
                        <a:satMod val="115000"/>
                      </a:srgbClr>
                    </a:gs>
                    <a:gs pos="100000">
                      <a:srgbClr val="80808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Oval 50"/>
                <p:cNvSpPr>
                  <a:spLocks noChangeArrowheads="1"/>
                </p:cNvSpPr>
                <p:nvPr/>
              </p:nvSpPr>
              <p:spPr bwMode="auto">
                <a:xfrm>
                  <a:off x="5678488" y="3790950"/>
                  <a:ext cx="52388" cy="134938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CCCCC">
                        <a:shade val="30000"/>
                        <a:satMod val="115000"/>
                      </a:srgbClr>
                    </a:gs>
                    <a:gs pos="50000">
                      <a:srgbClr val="CCCCCC">
                        <a:shade val="67500"/>
                        <a:satMod val="115000"/>
                      </a:srgbClr>
                    </a:gs>
                    <a:gs pos="100000">
                      <a:srgbClr val="CCCCCC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7" name="Group 18"/>
          <p:cNvGrpSpPr/>
          <p:nvPr/>
        </p:nvGrpSpPr>
        <p:grpSpPr>
          <a:xfrm>
            <a:off x="653448" y="2766793"/>
            <a:ext cx="1480153" cy="2733401"/>
            <a:chOff x="3038112" y="1393599"/>
            <a:chExt cx="2388328" cy="4410528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3244589" y="1623491"/>
              <a:ext cx="1971116" cy="412529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1"/>
            <p:cNvSpPr>
              <a:spLocks/>
            </p:cNvSpPr>
            <p:nvPr/>
          </p:nvSpPr>
          <p:spPr bwMode="auto">
            <a:xfrm>
              <a:off x="3038112" y="1393599"/>
              <a:ext cx="2388328" cy="240536"/>
            </a:xfrm>
            <a:custGeom>
              <a:avLst/>
              <a:gdLst/>
              <a:ahLst/>
              <a:cxnLst>
                <a:cxn ang="0">
                  <a:pos x="1122" y="0"/>
                </a:cxn>
                <a:cxn ang="0">
                  <a:pos x="0" y="0"/>
                </a:cxn>
                <a:cxn ang="0">
                  <a:pos x="92" y="94"/>
                </a:cxn>
                <a:cxn ang="0">
                  <a:pos x="102" y="113"/>
                </a:cxn>
                <a:cxn ang="0">
                  <a:pos x="1023" y="113"/>
                </a:cxn>
                <a:cxn ang="0">
                  <a:pos x="1032" y="94"/>
                </a:cxn>
                <a:cxn ang="0">
                  <a:pos x="1122" y="0"/>
                </a:cxn>
              </a:cxnLst>
              <a:rect l="0" t="0" r="r" b="b"/>
              <a:pathLst>
                <a:path w="1122" h="113">
                  <a:moveTo>
                    <a:pt x="1122" y="0"/>
                  </a:moveTo>
                  <a:lnTo>
                    <a:pt x="0" y="0"/>
                  </a:lnTo>
                  <a:lnTo>
                    <a:pt x="92" y="94"/>
                  </a:lnTo>
                  <a:lnTo>
                    <a:pt x="102" y="113"/>
                  </a:lnTo>
                  <a:lnTo>
                    <a:pt x="1023" y="113"/>
                  </a:lnTo>
                  <a:lnTo>
                    <a:pt x="1032" y="94"/>
                  </a:lnTo>
                  <a:lnTo>
                    <a:pt x="1122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2"/>
            <p:cNvSpPr>
              <a:spLocks/>
            </p:cNvSpPr>
            <p:nvPr/>
          </p:nvSpPr>
          <p:spPr bwMode="auto">
            <a:xfrm>
              <a:off x="5215705" y="1393599"/>
              <a:ext cx="210735" cy="4410528"/>
            </a:xfrm>
            <a:custGeom>
              <a:avLst/>
              <a:gdLst/>
              <a:ahLst/>
              <a:cxnLst>
                <a:cxn ang="0">
                  <a:pos x="9" y="94"/>
                </a:cxn>
                <a:cxn ang="0">
                  <a:pos x="0" y="113"/>
                </a:cxn>
                <a:cxn ang="0">
                  <a:pos x="0" y="2046"/>
                </a:cxn>
                <a:cxn ang="0">
                  <a:pos x="9" y="2067"/>
                </a:cxn>
                <a:cxn ang="0">
                  <a:pos x="19" y="2067"/>
                </a:cxn>
                <a:cxn ang="0">
                  <a:pos x="21" y="2072"/>
                </a:cxn>
                <a:cxn ang="0">
                  <a:pos x="99" y="2072"/>
                </a:cxn>
                <a:cxn ang="0">
                  <a:pos x="99" y="0"/>
                </a:cxn>
                <a:cxn ang="0">
                  <a:pos x="9" y="94"/>
                </a:cxn>
              </a:cxnLst>
              <a:rect l="0" t="0" r="r" b="b"/>
              <a:pathLst>
                <a:path w="99" h="2072">
                  <a:moveTo>
                    <a:pt x="9" y="94"/>
                  </a:moveTo>
                  <a:lnTo>
                    <a:pt x="0" y="113"/>
                  </a:lnTo>
                  <a:lnTo>
                    <a:pt x="0" y="2046"/>
                  </a:lnTo>
                  <a:lnTo>
                    <a:pt x="9" y="2067"/>
                  </a:lnTo>
                  <a:lnTo>
                    <a:pt x="19" y="2067"/>
                  </a:lnTo>
                  <a:lnTo>
                    <a:pt x="21" y="2072"/>
                  </a:lnTo>
                  <a:lnTo>
                    <a:pt x="99" y="2072"/>
                  </a:lnTo>
                  <a:lnTo>
                    <a:pt x="99" y="0"/>
                  </a:lnTo>
                  <a:lnTo>
                    <a:pt x="9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3"/>
            <p:cNvSpPr>
              <a:spLocks/>
            </p:cNvSpPr>
            <p:nvPr/>
          </p:nvSpPr>
          <p:spPr bwMode="auto">
            <a:xfrm>
              <a:off x="3038112" y="1393599"/>
              <a:ext cx="217121" cy="4410528"/>
            </a:xfrm>
            <a:custGeom>
              <a:avLst/>
              <a:gdLst/>
              <a:ahLst/>
              <a:cxnLst>
                <a:cxn ang="0">
                  <a:pos x="92" y="94"/>
                </a:cxn>
                <a:cxn ang="0">
                  <a:pos x="0" y="0"/>
                </a:cxn>
                <a:cxn ang="0">
                  <a:pos x="0" y="2072"/>
                </a:cxn>
                <a:cxn ang="0">
                  <a:pos x="78" y="2072"/>
                </a:cxn>
                <a:cxn ang="0">
                  <a:pos x="80" y="2067"/>
                </a:cxn>
                <a:cxn ang="0">
                  <a:pos x="92" y="2067"/>
                </a:cxn>
                <a:cxn ang="0">
                  <a:pos x="102" y="2046"/>
                </a:cxn>
                <a:cxn ang="0">
                  <a:pos x="102" y="113"/>
                </a:cxn>
                <a:cxn ang="0">
                  <a:pos x="92" y="94"/>
                </a:cxn>
              </a:cxnLst>
              <a:rect l="0" t="0" r="r" b="b"/>
              <a:pathLst>
                <a:path w="102" h="2072">
                  <a:moveTo>
                    <a:pt x="92" y="94"/>
                  </a:moveTo>
                  <a:lnTo>
                    <a:pt x="0" y="0"/>
                  </a:lnTo>
                  <a:lnTo>
                    <a:pt x="0" y="2072"/>
                  </a:lnTo>
                  <a:lnTo>
                    <a:pt x="78" y="2072"/>
                  </a:lnTo>
                  <a:lnTo>
                    <a:pt x="80" y="2067"/>
                  </a:lnTo>
                  <a:lnTo>
                    <a:pt x="92" y="2067"/>
                  </a:lnTo>
                  <a:lnTo>
                    <a:pt x="102" y="2046"/>
                  </a:lnTo>
                  <a:lnTo>
                    <a:pt x="102" y="113"/>
                  </a:lnTo>
                  <a:lnTo>
                    <a:pt x="92" y="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5C5C"/>
                </a:gs>
                <a:gs pos="19000">
                  <a:schemeClr val="bg1">
                    <a:lumMod val="85000"/>
                  </a:schemeClr>
                </a:gs>
                <a:gs pos="29000">
                  <a:srgbClr val="B3B3B3">
                    <a:shade val="67500"/>
                    <a:satMod val="115000"/>
                  </a:srgbClr>
                </a:gs>
                <a:gs pos="39000">
                  <a:schemeClr val="bg1"/>
                </a:gs>
              </a:gsLst>
              <a:lin ang="108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3480868" y="1891699"/>
              <a:ext cx="1487916" cy="205626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38"/>
            <p:cNvSpPr>
              <a:spLocks noChangeArrowheads="1"/>
            </p:cNvSpPr>
            <p:nvPr/>
          </p:nvSpPr>
          <p:spPr bwMode="auto">
            <a:xfrm>
              <a:off x="3525569" y="1951301"/>
              <a:ext cx="1398514" cy="19519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39"/>
            <p:cNvSpPr>
              <a:spLocks noChangeArrowheads="1"/>
            </p:cNvSpPr>
            <p:nvPr/>
          </p:nvSpPr>
          <p:spPr bwMode="auto">
            <a:xfrm>
              <a:off x="3570271" y="1987487"/>
              <a:ext cx="1309111" cy="18753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40"/>
            <p:cNvSpPr>
              <a:spLocks noChangeArrowheads="1"/>
            </p:cNvSpPr>
            <p:nvPr/>
          </p:nvSpPr>
          <p:spPr bwMode="auto">
            <a:xfrm>
              <a:off x="3480868" y="4228938"/>
              <a:ext cx="1487916" cy="10856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3525569" y="4269382"/>
              <a:ext cx="1398514" cy="996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42"/>
            <p:cNvSpPr>
              <a:spLocks noChangeArrowheads="1"/>
            </p:cNvSpPr>
            <p:nvPr/>
          </p:nvSpPr>
          <p:spPr bwMode="auto">
            <a:xfrm>
              <a:off x="3570271" y="4314084"/>
              <a:ext cx="1309111" cy="9110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8" name="Group 16"/>
            <p:cNvGrpSpPr/>
            <p:nvPr/>
          </p:nvGrpSpPr>
          <p:grpSpPr>
            <a:xfrm>
              <a:off x="5009228" y="3615892"/>
              <a:ext cx="155391" cy="170291"/>
              <a:chOff x="5009228" y="3615892"/>
              <a:chExt cx="155391" cy="170291"/>
            </a:xfrm>
          </p:grpSpPr>
          <p:sp>
            <p:nvSpPr>
              <p:cNvPr id="59" name="Oval 43"/>
              <p:cNvSpPr>
                <a:spLocks noChangeArrowheads="1"/>
              </p:cNvSpPr>
              <p:nvPr/>
            </p:nvSpPr>
            <p:spPr bwMode="auto">
              <a:xfrm>
                <a:off x="5009228" y="3630792"/>
                <a:ext cx="155391" cy="155391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44"/>
              <p:cNvSpPr>
                <a:spLocks noChangeArrowheads="1"/>
              </p:cNvSpPr>
              <p:nvPr/>
            </p:nvSpPr>
            <p:spPr bwMode="auto">
              <a:xfrm>
                <a:off x="5009228" y="3615892"/>
                <a:ext cx="155391" cy="155391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2" name="Rectangle 61"/>
          <p:cNvSpPr/>
          <p:nvPr/>
        </p:nvSpPr>
        <p:spPr>
          <a:xfrm>
            <a:off x="533400" y="1422737"/>
            <a:ext cx="335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Ipsum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simply dummy text of then and scrambled it to make a type specimen book. </a:t>
            </a:r>
            <a:endParaRPr lang="en-US" sz="12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33400" y="10668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334000" y="3604736"/>
            <a:ext cx="76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388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4552274</TotalTime>
  <Words>46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TZ-手动增减;XG-细微;KJ-3D;DH-静态</cp:keywords>
  <dc:description/>
  <cp:lastModifiedBy>Shiqing Tian</cp:lastModifiedBy>
  <cp:revision>601</cp:revision>
  <dcterms:created xsi:type="dcterms:W3CDTF">2010-07-23T09:33:49Z</dcterms:created>
  <dcterms:modified xsi:type="dcterms:W3CDTF">2014-02-11T05:58:00Z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