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7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6248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Hexagon Diagrams –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3085" name="Freeform 13"/>
          <p:cNvSpPr>
            <a:spLocks/>
          </p:cNvSpPr>
          <p:nvPr/>
        </p:nvSpPr>
        <p:spPr bwMode="auto">
          <a:xfrm>
            <a:off x="1856400" y="1931598"/>
            <a:ext cx="2154027" cy="1807588"/>
          </a:xfrm>
          <a:custGeom>
            <a:avLst/>
            <a:gdLst/>
            <a:ahLst/>
            <a:cxnLst>
              <a:cxn ang="0">
                <a:pos x="495" y="74"/>
              </a:cxn>
              <a:cxn ang="0">
                <a:pos x="444" y="49"/>
              </a:cxn>
              <a:cxn ang="0">
                <a:pos x="432" y="72"/>
              </a:cxn>
              <a:cxn ang="0">
                <a:pos x="425" y="84"/>
              </a:cxn>
              <a:cxn ang="0">
                <a:pos x="418" y="86"/>
              </a:cxn>
              <a:cxn ang="0">
                <a:pos x="368" y="0"/>
              </a:cxn>
              <a:cxn ang="0">
                <a:pos x="123" y="0"/>
              </a:cxn>
              <a:cxn ang="0">
                <a:pos x="0" y="213"/>
              </a:cxn>
              <a:cxn ang="0">
                <a:pos x="122" y="425"/>
              </a:cxn>
              <a:cxn ang="0">
                <a:pos x="123" y="426"/>
              </a:cxn>
              <a:cxn ang="0">
                <a:pos x="217" y="426"/>
              </a:cxn>
              <a:cxn ang="0">
                <a:pos x="217" y="425"/>
              </a:cxn>
              <a:cxn ang="0">
                <a:pos x="217" y="424"/>
              </a:cxn>
              <a:cxn ang="0">
                <a:pos x="217" y="424"/>
              </a:cxn>
              <a:cxn ang="0">
                <a:pos x="219" y="421"/>
              </a:cxn>
              <a:cxn ang="0">
                <a:pos x="219" y="420"/>
              </a:cxn>
              <a:cxn ang="0">
                <a:pos x="220" y="418"/>
              </a:cxn>
              <a:cxn ang="0">
                <a:pos x="220" y="415"/>
              </a:cxn>
              <a:cxn ang="0">
                <a:pos x="214" y="405"/>
              </a:cxn>
              <a:cxn ang="0">
                <a:pos x="210" y="402"/>
              </a:cxn>
              <a:cxn ang="0">
                <a:pos x="198" y="382"/>
              </a:cxn>
              <a:cxn ang="0">
                <a:pos x="246" y="350"/>
              </a:cxn>
              <a:cxn ang="0">
                <a:pos x="293" y="382"/>
              </a:cxn>
              <a:cxn ang="0">
                <a:pos x="279" y="404"/>
              </a:cxn>
              <a:cxn ang="0">
                <a:pos x="272" y="416"/>
              </a:cxn>
              <a:cxn ang="0">
                <a:pos x="272" y="418"/>
              </a:cxn>
              <a:cxn ang="0">
                <a:pos x="272" y="420"/>
              </a:cxn>
              <a:cxn ang="0">
                <a:pos x="272" y="420"/>
              </a:cxn>
              <a:cxn ang="0">
                <a:pos x="273" y="422"/>
              </a:cxn>
              <a:cxn ang="0">
                <a:pos x="273" y="422"/>
              </a:cxn>
              <a:cxn ang="0">
                <a:pos x="274" y="425"/>
              </a:cxn>
              <a:cxn ang="0">
                <a:pos x="275" y="426"/>
              </a:cxn>
              <a:cxn ang="0">
                <a:pos x="368" y="426"/>
              </a:cxn>
              <a:cxn ang="0">
                <a:pos x="369" y="425"/>
              </a:cxn>
              <a:cxn ang="0">
                <a:pos x="491" y="213"/>
              </a:cxn>
              <a:cxn ang="0">
                <a:pos x="446" y="134"/>
              </a:cxn>
              <a:cxn ang="0">
                <a:pos x="452" y="129"/>
              </a:cxn>
              <a:cxn ang="0">
                <a:pos x="464" y="129"/>
              </a:cxn>
              <a:cxn ang="0">
                <a:pos x="468" y="131"/>
              </a:cxn>
              <a:cxn ang="0">
                <a:pos x="492" y="131"/>
              </a:cxn>
              <a:cxn ang="0">
                <a:pos x="495" y="74"/>
              </a:cxn>
            </a:cxnLst>
            <a:rect l="0" t="0" r="r" b="b"/>
            <a:pathLst>
              <a:path w="508" h="426">
                <a:moveTo>
                  <a:pt x="495" y="74"/>
                </a:moveTo>
                <a:cubicBezTo>
                  <a:pt x="482" y="51"/>
                  <a:pt x="459" y="40"/>
                  <a:pt x="444" y="49"/>
                </a:cubicBezTo>
                <a:cubicBezTo>
                  <a:pt x="436" y="54"/>
                  <a:pt x="432" y="68"/>
                  <a:pt x="432" y="72"/>
                </a:cubicBezTo>
                <a:cubicBezTo>
                  <a:pt x="431" y="76"/>
                  <a:pt x="429" y="82"/>
                  <a:pt x="425" y="84"/>
                </a:cubicBezTo>
                <a:cubicBezTo>
                  <a:pt x="423" y="86"/>
                  <a:pt x="421" y="86"/>
                  <a:pt x="418" y="86"/>
                </a:cubicBezTo>
                <a:cubicBezTo>
                  <a:pt x="368" y="0"/>
                  <a:pt x="368" y="0"/>
                  <a:pt x="368" y="0"/>
                </a:cubicBezTo>
                <a:cubicBezTo>
                  <a:pt x="123" y="0"/>
                  <a:pt x="123" y="0"/>
                  <a:pt x="123" y="0"/>
                </a:cubicBezTo>
                <a:cubicBezTo>
                  <a:pt x="0" y="213"/>
                  <a:pt x="0" y="213"/>
                  <a:pt x="0" y="213"/>
                </a:cubicBezTo>
                <a:cubicBezTo>
                  <a:pt x="122" y="425"/>
                  <a:pt x="122" y="425"/>
                  <a:pt x="122" y="425"/>
                </a:cubicBezTo>
                <a:cubicBezTo>
                  <a:pt x="123" y="426"/>
                  <a:pt x="123" y="426"/>
                  <a:pt x="123" y="426"/>
                </a:cubicBezTo>
                <a:cubicBezTo>
                  <a:pt x="217" y="426"/>
                  <a:pt x="217" y="426"/>
                  <a:pt x="217" y="426"/>
                </a:cubicBezTo>
                <a:cubicBezTo>
                  <a:pt x="217" y="425"/>
                  <a:pt x="217" y="425"/>
                  <a:pt x="217" y="425"/>
                </a:cubicBezTo>
                <a:cubicBezTo>
                  <a:pt x="217" y="425"/>
                  <a:pt x="217" y="424"/>
                  <a:pt x="217" y="424"/>
                </a:cubicBezTo>
                <a:cubicBezTo>
                  <a:pt x="217" y="424"/>
                  <a:pt x="217" y="424"/>
                  <a:pt x="217" y="424"/>
                </a:cubicBezTo>
                <a:cubicBezTo>
                  <a:pt x="218" y="423"/>
                  <a:pt x="219" y="422"/>
                  <a:pt x="219" y="421"/>
                </a:cubicBezTo>
                <a:cubicBezTo>
                  <a:pt x="219" y="421"/>
                  <a:pt x="219" y="420"/>
                  <a:pt x="219" y="420"/>
                </a:cubicBezTo>
                <a:cubicBezTo>
                  <a:pt x="219" y="420"/>
                  <a:pt x="220" y="419"/>
                  <a:pt x="220" y="418"/>
                </a:cubicBezTo>
                <a:cubicBezTo>
                  <a:pt x="220" y="417"/>
                  <a:pt x="220" y="416"/>
                  <a:pt x="220" y="415"/>
                </a:cubicBezTo>
                <a:cubicBezTo>
                  <a:pt x="220" y="412"/>
                  <a:pt x="217" y="407"/>
                  <a:pt x="214" y="405"/>
                </a:cubicBezTo>
                <a:cubicBezTo>
                  <a:pt x="212" y="404"/>
                  <a:pt x="211" y="403"/>
                  <a:pt x="210" y="402"/>
                </a:cubicBezTo>
                <a:cubicBezTo>
                  <a:pt x="202" y="397"/>
                  <a:pt x="198" y="389"/>
                  <a:pt x="198" y="382"/>
                </a:cubicBezTo>
                <a:cubicBezTo>
                  <a:pt x="198" y="364"/>
                  <a:pt x="219" y="350"/>
                  <a:pt x="246" y="350"/>
                </a:cubicBezTo>
                <a:cubicBezTo>
                  <a:pt x="272" y="350"/>
                  <a:pt x="293" y="364"/>
                  <a:pt x="293" y="382"/>
                </a:cubicBezTo>
                <a:cubicBezTo>
                  <a:pt x="293" y="391"/>
                  <a:pt x="282" y="402"/>
                  <a:pt x="279" y="404"/>
                </a:cubicBezTo>
                <a:cubicBezTo>
                  <a:pt x="276" y="407"/>
                  <a:pt x="272" y="412"/>
                  <a:pt x="272" y="416"/>
                </a:cubicBezTo>
                <a:cubicBezTo>
                  <a:pt x="272" y="417"/>
                  <a:pt x="272" y="417"/>
                  <a:pt x="272" y="418"/>
                </a:cubicBezTo>
                <a:cubicBezTo>
                  <a:pt x="272" y="419"/>
                  <a:pt x="272" y="419"/>
                  <a:pt x="272" y="420"/>
                </a:cubicBezTo>
                <a:cubicBezTo>
                  <a:pt x="272" y="420"/>
                  <a:pt x="272" y="420"/>
                  <a:pt x="272" y="420"/>
                </a:cubicBezTo>
                <a:cubicBezTo>
                  <a:pt x="272" y="421"/>
                  <a:pt x="273" y="421"/>
                  <a:pt x="273" y="422"/>
                </a:cubicBezTo>
                <a:cubicBezTo>
                  <a:pt x="273" y="422"/>
                  <a:pt x="273" y="422"/>
                  <a:pt x="273" y="422"/>
                </a:cubicBezTo>
                <a:cubicBezTo>
                  <a:pt x="273" y="423"/>
                  <a:pt x="274" y="424"/>
                  <a:pt x="274" y="425"/>
                </a:cubicBezTo>
                <a:cubicBezTo>
                  <a:pt x="275" y="426"/>
                  <a:pt x="275" y="426"/>
                  <a:pt x="275" y="426"/>
                </a:cubicBezTo>
                <a:cubicBezTo>
                  <a:pt x="368" y="426"/>
                  <a:pt x="368" y="426"/>
                  <a:pt x="368" y="426"/>
                </a:cubicBezTo>
                <a:cubicBezTo>
                  <a:pt x="369" y="425"/>
                  <a:pt x="369" y="425"/>
                  <a:pt x="369" y="425"/>
                </a:cubicBezTo>
                <a:cubicBezTo>
                  <a:pt x="491" y="213"/>
                  <a:pt x="491" y="213"/>
                  <a:pt x="491" y="213"/>
                </a:cubicBezTo>
                <a:cubicBezTo>
                  <a:pt x="446" y="134"/>
                  <a:pt x="446" y="134"/>
                  <a:pt x="446" y="134"/>
                </a:cubicBezTo>
                <a:cubicBezTo>
                  <a:pt x="447" y="132"/>
                  <a:pt x="449" y="131"/>
                  <a:pt x="452" y="129"/>
                </a:cubicBezTo>
                <a:cubicBezTo>
                  <a:pt x="455" y="127"/>
                  <a:pt x="460" y="128"/>
                  <a:pt x="464" y="129"/>
                </a:cubicBezTo>
                <a:cubicBezTo>
                  <a:pt x="465" y="130"/>
                  <a:pt x="467" y="131"/>
                  <a:pt x="468" y="131"/>
                </a:cubicBezTo>
                <a:cubicBezTo>
                  <a:pt x="476" y="135"/>
                  <a:pt x="485" y="135"/>
                  <a:pt x="492" y="131"/>
                </a:cubicBezTo>
                <a:cubicBezTo>
                  <a:pt x="507" y="122"/>
                  <a:pt x="508" y="97"/>
                  <a:pt x="495" y="74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4981535" y="1931598"/>
            <a:ext cx="2082227" cy="2107356"/>
          </a:xfrm>
          <a:custGeom>
            <a:avLst/>
            <a:gdLst/>
            <a:ahLst/>
            <a:cxnLst>
              <a:cxn ang="0">
                <a:pos x="368" y="0"/>
              </a:cxn>
              <a:cxn ang="0">
                <a:pos x="123" y="0"/>
              </a:cxn>
              <a:cxn ang="0">
                <a:pos x="74" y="84"/>
              </a:cxn>
              <a:cxn ang="0">
                <a:pos x="80" y="90"/>
              </a:cxn>
              <a:cxn ang="0">
                <a:pos x="93" y="90"/>
              </a:cxn>
              <a:cxn ang="0">
                <a:pos x="97" y="88"/>
              </a:cxn>
              <a:cxn ang="0">
                <a:pos x="120" y="88"/>
              </a:cxn>
              <a:cxn ang="0">
                <a:pos x="124" y="145"/>
              </a:cxn>
              <a:cxn ang="0">
                <a:pos x="73" y="170"/>
              </a:cxn>
              <a:cxn ang="0">
                <a:pos x="61" y="147"/>
              </a:cxn>
              <a:cxn ang="0">
                <a:pos x="54" y="135"/>
              </a:cxn>
              <a:cxn ang="0">
                <a:pos x="46" y="133"/>
              </a:cxn>
              <a:cxn ang="0">
                <a:pos x="0" y="213"/>
              </a:cxn>
              <a:cxn ang="0">
                <a:pos x="122" y="425"/>
              </a:cxn>
              <a:cxn ang="0">
                <a:pos x="123" y="426"/>
              </a:cxn>
              <a:cxn ang="0">
                <a:pos x="219" y="426"/>
              </a:cxn>
              <a:cxn ang="0">
                <a:pos x="219" y="428"/>
              </a:cxn>
              <a:cxn ang="0">
                <a:pos x="219" y="429"/>
              </a:cxn>
              <a:cxn ang="0">
                <a:pos x="220" y="432"/>
              </a:cxn>
              <a:cxn ang="0">
                <a:pos x="213" y="442"/>
              </a:cxn>
              <a:cxn ang="0">
                <a:pos x="209" y="445"/>
              </a:cxn>
              <a:cxn ang="0">
                <a:pos x="198" y="466"/>
              </a:cxn>
              <a:cxn ang="0">
                <a:pos x="245" y="497"/>
              </a:cxn>
              <a:cxn ang="0">
                <a:pos x="293" y="466"/>
              </a:cxn>
              <a:cxn ang="0">
                <a:pos x="279" y="443"/>
              </a:cxn>
              <a:cxn ang="0">
                <a:pos x="271" y="432"/>
              </a:cxn>
              <a:cxn ang="0">
                <a:pos x="272" y="429"/>
              </a:cxn>
              <a:cxn ang="0">
                <a:pos x="272" y="428"/>
              </a:cxn>
              <a:cxn ang="0">
                <a:pos x="273" y="426"/>
              </a:cxn>
              <a:cxn ang="0">
                <a:pos x="368" y="426"/>
              </a:cxn>
              <a:cxn ang="0">
                <a:pos x="369" y="425"/>
              </a:cxn>
              <a:cxn ang="0">
                <a:pos x="491" y="213"/>
              </a:cxn>
              <a:cxn ang="0">
                <a:pos x="368" y="0"/>
              </a:cxn>
            </a:cxnLst>
            <a:rect l="0" t="0" r="r" b="b"/>
            <a:pathLst>
              <a:path w="491" h="497">
                <a:moveTo>
                  <a:pt x="368" y="0"/>
                </a:moveTo>
                <a:cubicBezTo>
                  <a:pt x="123" y="0"/>
                  <a:pt x="123" y="0"/>
                  <a:pt x="123" y="0"/>
                </a:cubicBezTo>
                <a:cubicBezTo>
                  <a:pt x="74" y="84"/>
                  <a:pt x="74" y="84"/>
                  <a:pt x="74" y="84"/>
                </a:cubicBezTo>
                <a:cubicBezTo>
                  <a:pt x="75" y="86"/>
                  <a:pt x="77" y="88"/>
                  <a:pt x="80" y="90"/>
                </a:cubicBezTo>
                <a:cubicBezTo>
                  <a:pt x="83" y="92"/>
                  <a:pt x="89" y="91"/>
                  <a:pt x="93" y="90"/>
                </a:cubicBezTo>
                <a:cubicBezTo>
                  <a:pt x="94" y="89"/>
                  <a:pt x="95" y="88"/>
                  <a:pt x="97" y="88"/>
                </a:cubicBezTo>
                <a:cubicBezTo>
                  <a:pt x="105" y="84"/>
                  <a:pt x="114" y="84"/>
                  <a:pt x="120" y="88"/>
                </a:cubicBezTo>
                <a:cubicBezTo>
                  <a:pt x="136" y="97"/>
                  <a:pt x="137" y="122"/>
                  <a:pt x="124" y="145"/>
                </a:cubicBezTo>
                <a:cubicBezTo>
                  <a:pt x="111" y="168"/>
                  <a:pt x="88" y="179"/>
                  <a:pt x="73" y="170"/>
                </a:cubicBezTo>
                <a:cubicBezTo>
                  <a:pt x="65" y="166"/>
                  <a:pt x="61" y="151"/>
                  <a:pt x="61" y="147"/>
                </a:cubicBezTo>
                <a:cubicBezTo>
                  <a:pt x="60" y="143"/>
                  <a:pt x="57" y="137"/>
                  <a:pt x="54" y="135"/>
                </a:cubicBezTo>
                <a:cubicBezTo>
                  <a:pt x="51" y="133"/>
                  <a:pt x="49" y="133"/>
                  <a:pt x="46" y="133"/>
                </a:cubicBezTo>
                <a:cubicBezTo>
                  <a:pt x="0" y="213"/>
                  <a:pt x="0" y="213"/>
                  <a:pt x="0" y="213"/>
                </a:cubicBezTo>
                <a:cubicBezTo>
                  <a:pt x="122" y="425"/>
                  <a:pt x="122" y="425"/>
                  <a:pt x="122" y="425"/>
                </a:cubicBezTo>
                <a:cubicBezTo>
                  <a:pt x="123" y="426"/>
                  <a:pt x="123" y="426"/>
                  <a:pt x="123" y="426"/>
                </a:cubicBezTo>
                <a:cubicBezTo>
                  <a:pt x="219" y="426"/>
                  <a:pt x="219" y="426"/>
                  <a:pt x="219" y="426"/>
                </a:cubicBezTo>
                <a:cubicBezTo>
                  <a:pt x="219" y="426"/>
                  <a:pt x="219" y="427"/>
                  <a:pt x="219" y="428"/>
                </a:cubicBezTo>
                <a:cubicBezTo>
                  <a:pt x="219" y="428"/>
                  <a:pt x="219" y="428"/>
                  <a:pt x="219" y="429"/>
                </a:cubicBezTo>
                <a:cubicBezTo>
                  <a:pt x="219" y="430"/>
                  <a:pt x="220" y="431"/>
                  <a:pt x="220" y="432"/>
                </a:cubicBezTo>
                <a:cubicBezTo>
                  <a:pt x="220" y="436"/>
                  <a:pt x="216" y="440"/>
                  <a:pt x="213" y="442"/>
                </a:cubicBezTo>
                <a:cubicBezTo>
                  <a:pt x="212" y="443"/>
                  <a:pt x="211" y="444"/>
                  <a:pt x="209" y="445"/>
                </a:cubicBezTo>
                <a:cubicBezTo>
                  <a:pt x="202" y="451"/>
                  <a:pt x="198" y="458"/>
                  <a:pt x="198" y="466"/>
                </a:cubicBezTo>
                <a:cubicBezTo>
                  <a:pt x="198" y="483"/>
                  <a:pt x="219" y="497"/>
                  <a:pt x="245" y="497"/>
                </a:cubicBezTo>
                <a:cubicBezTo>
                  <a:pt x="272" y="497"/>
                  <a:pt x="293" y="483"/>
                  <a:pt x="293" y="466"/>
                </a:cubicBezTo>
                <a:cubicBezTo>
                  <a:pt x="293" y="456"/>
                  <a:pt x="282" y="446"/>
                  <a:pt x="279" y="443"/>
                </a:cubicBezTo>
                <a:cubicBezTo>
                  <a:pt x="275" y="441"/>
                  <a:pt x="271" y="435"/>
                  <a:pt x="271" y="432"/>
                </a:cubicBezTo>
                <a:cubicBezTo>
                  <a:pt x="271" y="430"/>
                  <a:pt x="272" y="429"/>
                  <a:pt x="272" y="429"/>
                </a:cubicBezTo>
                <a:cubicBezTo>
                  <a:pt x="272" y="428"/>
                  <a:pt x="272" y="428"/>
                  <a:pt x="272" y="428"/>
                </a:cubicBezTo>
                <a:cubicBezTo>
                  <a:pt x="272" y="427"/>
                  <a:pt x="272" y="426"/>
                  <a:pt x="273" y="426"/>
                </a:cubicBezTo>
                <a:cubicBezTo>
                  <a:pt x="368" y="426"/>
                  <a:pt x="368" y="426"/>
                  <a:pt x="368" y="426"/>
                </a:cubicBezTo>
                <a:cubicBezTo>
                  <a:pt x="369" y="425"/>
                  <a:pt x="369" y="425"/>
                  <a:pt x="369" y="425"/>
                </a:cubicBezTo>
                <a:cubicBezTo>
                  <a:pt x="491" y="213"/>
                  <a:pt x="491" y="213"/>
                  <a:pt x="491" y="213"/>
                </a:cubicBezTo>
                <a:lnTo>
                  <a:pt x="368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3421660" y="1028701"/>
            <a:ext cx="2141463" cy="1802203"/>
          </a:xfrm>
          <a:custGeom>
            <a:avLst/>
            <a:gdLst/>
            <a:ahLst/>
            <a:cxnLst>
              <a:cxn ang="0">
                <a:pos x="429" y="360"/>
              </a:cxn>
              <a:cxn ang="0">
                <a:pos x="441" y="383"/>
              </a:cxn>
              <a:cxn ang="0">
                <a:pos x="492" y="358"/>
              </a:cxn>
              <a:cxn ang="0">
                <a:pos x="488" y="301"/>
              </a:cxn>
              <a:cxn ang="0">
                <a:pos x="465" y="301"/>
              </a:cxn>
              <a:cxn ang="0">
                <a:pos x="461" y="303"/>
              </a:cxn>
              <a:cxn ang="0">
                <a:pos x="448" y="303"/>
              </a:cxn>
              <a:cxn ang="0">
                <a:pos x="442" y="297"/>
              </a:cxn>
              <a:cxn ang="0">
                <a:pos x="442" y="297"/>
              </a:cxn>
              <a:cxn ang="0">
                <a:pos x="491" y="212"/>
              </a:cxn>
              <a:cxn ang="0">
                <a:pos x="368" y="0"/>
              </a:cxn>
              <a:cxn ang="0">
                <a:pos x="122" y="0"/>
              </a:cxn>
              <a:cxn ang="0">
                <a:pos x="0" y="212"/>
              </a:cxn>
              <a:cxn ang="0">
                <a:pos x="50" y="299"/>
              </a:cxn>
              <a:cxn ang="0">
                <a:pos x="56" y="297"/>
              </a:cxn>
              <a:cxn ang="0">
                <a:pos x="63" y="285"/>
              </a:cxn>
              <a:cxn ang="0">
                <a:pos x="75" y="262"/>
              </a:cxn>
              <a:cxn ang="0">
                <a:pos x="126" y="287"/>
              </a:cxn>
              <a:cxn ang="0">
                <a:pos x="123" y="344"/>
              </a:cxn>
              <a:cxn ang="0">
                <a:pos x="99" y="344"/>
              </a:cxn>
              <a:cxn ang="0">
                <a:pos x="95" y="342"/>
              </a:cxn>
              <a:cxn ang="0">
                <a:pos x="83" y="342"/>
              </a:cxn>
              <a:cxn ang="0">
                <a:pos x="77" y="347"/>
              </a:cxn>
              <a:cxn ang="0">
                <a:pos x="122" y="425"/>
              </a:cxn>
              <a:cxn ang="0">
                <a:pos x="368" y="425"/>
              </a:cxn>
              <a:cxn ang="0">
                <a:pos x="414" y="346"/>
              </a:cxn>
              <a:cxn ang="0">
                <a:pos x="414" y="346"/>
              </a:cxn>
              <a:cxn ang="0">
                <a:pos x="422" y="348"/>
              </a:cxn>
              <a:cxn ang="0">
                <a:pos x="429" y="360"/>
              </a:cxn>
            </a:cxnLst>
            <a:rect l="0" t="0" r="r" b="b"/>
            <a:pathLst>
              <a:path w="505" h="425">
                <a:moveTo>
                  <a:pt x="429" y="360"/>
                </a:moveTo>
                <a:cubicBezTo>
                  <a:pt x="429" y="364"/>
                  <a:pt x="433" y="379"/>
                  <a:pt x="441" y="383"/>
                </a:cubicBezTo>
                <a:cubicBezTo>
                  <a:pt x="456" y="392"/>
                  <a:pt x="479" y="381"/>
                  <a:pt x="492" y="358"/>
                </a:cubicBezTo>
                <a:cubicBezTo>
                  <a:pt x="505" y="335"/>
                  <a:pt x="504" y="310"/>
                  <a:pt x="488" y="301"/>
                </a:cubicBezTo>
                <a:cubicBezTo>
                  <a:pt x="482" y="297"/>
                  <a:pt x="473" y="297"/>
                  <a:pt x="465" y="301"/>
                </a:cubicBezTo>
                <a:cubicBezTo>
                  <a:pt x="463" y="301"/>
                  <a:pt x="462" y="302"/>
                  <a:pt x="461" y="303"/>
                </a:cubicBezTo>
                <a:cubicBezTo>
                  <a:pt x="457" y="304"/>
                  <a:pt x="451" y="305"/>
                  <a:pt x="448" y="303"/>
                </a:cubicBezTo>
                <a:cubicBezTo>
                  <a:pt x="445" y="301"/>
                  <a:pt x="443" y="299"/>
                  <a:pt x="442" y="297"/>
                </a:cubicBezTo>
                <a:cubicBezTo>
                  <a:pt x="442" y="297"/>
                  <a:pt x="442" y="297"/>
                  <a:pt x="442" y="297"/>
                </a:cubicBezTo>
                <a:cubicBezTo>
                  <a:pt x="491" y="212"/>
                  <a:pt x="491" y="212"/>
                  <a:pt x="491" y="212"/>
                </a:cubicBezTo>
                <a:cubicBezTo>
                  <a:pt x="368" y="0"/>
                  <a:pt x="368" y="0"/>
                  <a:pt x="368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0" y="212"/>
                  <a:pt x="0" y="212"/>
                  <a:pt x="0" y="212"/>
                </a:cubicBezTo>
                <a:cubicBezTo>
                  <a:pt x="50" y="299"/>
                  <a:pt x="50" y="299"/>
                  <a:pt x="50" y="299"/>
                </a:cubicBezTo>
                <a:cubicBezTo>
                  <a:pt x="52" y="299"/>
                  <a:pt x="54" y="299"/>
                  <a:pt x="56" y="297"/>
                </a:cubicBezTo>
                <a:cubicBezTo>
                  <a:pt x="60" y="295"/>
                  <a:pt x="62" y="289"/>
                  <a:pt x="63" y="285"/>
                </a:cubicBezTo>
                <a:cubicBezTo>
                  <a:pt x="63" y="281"/>
                  <a:pt x="67" y="267"/>
                  <a:pt x="75" y="262"/>
                </a:cubicBezTo>
                <a:cubicBezTo>
                  <a:pt x="90" y="253"/>
                  <a:pt x="113" y="264"/>
                  <a:pt x="126" y="287"/>
                </a:cubicBezTo>
                <a:cubicBezTo>
                  <a:pt x="139" y="310"/>
                  <a:pt x="138" y="335"/>
                  <a:pt x="123" y="344"/>
                </a:cubicBezTo>
                <a:cubicBezTo>
                  <a:pt x="116" y="348"/>
                  <a:pt x="107" y="348"/>
                  <a:pt x="99" y="344"/>
                </a:cubicBezTo>
                <a:cubicBezTo>
                  <a:pt x="98" y="344"/>
                  <a:pt x="96" y="343"/>
                  <a:pt x="95" y="342"/>
                </a:cubicBezTo>
                <a:cubicBezTo>
                  <a:pt x="91" y="341"/>
                  <a:pt x="86" y="340"/>
                  <a:pt x="83" y="342"/>
                </a:cubicBezTo>
                <a:cubicBezTo>
                  <a:pt x="80" y="344"/>
                  <a:pt x="78" y="345"/>
                  <a:pt x="77" y="347"/>
                </a:cubicBezTo>
                <a:cubicBezTo>
                  <a:pt x="122" y="425"/>
                  <a:pt x="122" y="425"/>
                  <a:pt x="122" y="425"/>
                </a:cubicBezTo>
                <a:cubicBezTo>
                  <a:pt x="368" y="425"/>
                  <a:pt x="368" y="425"/>
                  <a:pt x="368" y="425"/>
                </a:cubicBezTo>
                <a:cubicBezTo>
                  <a:pt x="414" y="346"/>
                  <a:pt x="414" y="346"/>
                  <a:pt x="414" y="346"/>
                </a:cubicBezTo>
                <a:cubicBezTo>
                  <a:pt x="414" y="346"/>
                  <a:pt x="414" y="346"/>
                  <a:pt x="414" y="346"/>
                </a:cubicBezTo>
                <a:cubicBezTo>
                  <a:pt x="417" y="346"/>
                  <a:pt x="419" y="346"/>
                  <a:pt x="422" y="348"/>
                </a:cubicBezTo>
                <a:cubicBezTo>
                  <a:pt x="425" y="350"/>
                  <a:pt x="428" y="356"/>
                  <a:pt x="429" y="36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1856400" y="3416081"/>
            <a:ext cx="2082227" cy="2119922"/>
          </a:xfrm>
          <a:custGeom>
            <a:avLst/>
            <a:gdLst/>
            <a:ahLst/>
            <a:cxnLst>
              <a:cxn ang="0">
                <a:pos x="409" y="413"/>
              </a:cxn>
              <a:cxn ang="0">
                <a:pos x="397" y="413"/>
              </a:cxn>
              <a:cxn ang="0">
                <a:pos x="392" y="415"/>
              </a:cxn>
              <a:cxn ang="0">
                <a:pos x="369" y="415"/>
              </a:cxn>
              <a:cxn ang="0">
                <a:pos x="365" y="358"/>
              </a:cxn>
              <a:cxn ang="0">
                <a:pos x="416" y="333"/>
              </a:cxn>
              <a:cxn ang="0">
                <a:pos x="429" y="356"/>
              </a:cxn>
              <a:cxn ang="0">
                <a:pos x="435" y="368"/>
              </a:cxn>
              <a:cxn ang="0">
                <a:pos x="443" y="370"/>
              </a:cxn>
              <a:cxn ang="0">
                <a:pos x="491" y="287"/>
              </a:cxn>
              <a:cxn ang="0">
                <a:pos x="369" y="75"/>
              </a:cxn>
              <a:cxn ang="0">
                <a:pos x="368" y="76"/>
              </a:cxn>
              <a:cxn ang="0">
                <a:pos x="275" y="76"/>
              </a:cxn>
              <a:cxn ang="0">
                <a:pos x="274" y="75"/>
              </a:cxn>
              <a:cxn ang="0">
                <a:pos x="273" y="72"/>
              </a:cxn>
              <a:cxn ang="0">
                <a:pos x="273" y="72"/>
              </a:cxn>
              <a:cxn ang="0">
                <a:pos x="272" y="70"/>
              </a:cxn>
              <a:cxn ang="0">
                <a:pos x="272" y="70"/>
              </a:cxn>
              <a:cxn ang="0">
                <a:pos x="272" y="68"/>
              </a:cxn>
              <a:cxn ang="0">
                <a:pos x="272" y="66"/>
              </a:cxn>
              <a:cxn ang="0">
                <a:pos x="279" y="54"/>
              </a:cxn>
              <a:cxn ang="0">
                <a:pos x="293" y="32"/>
              </a:cxn>
              <a:cxn ang="0">
                <a:pos x="246" y="0"/>
              </a:cxn>
              <a:cxn ang="0">
                <a:pos x="198" y="32"/>
              </a:cxn>
              <a:cxn ang="0">
                <a:pos x="210" y="52"/>
              </a:cxn>
              <a:cxn ang="0">
                <a:pos x="214" y="55"/>
              </a:cxn>
              <a:cxn ang="0">
                <a:pos x="220" y="65"/>
              </a:cxn>
              <a:cxn ang="0">
                <a:pos x="220" y="68"/>
              </a:cxn>
              <a:cxn ang="0">
                <a:pos x="219" y="70"/>
              </a:cxn>
              <a:cxn ang="0">
                <a:pos x="219" y="71"/>
              </a:cxn>
              <a:cxn ang="0">
                <a:pos x="217" y="74"/>
              </a:cxn>
              <a:cxn ang="0">
                <a:pos x="217" y="74"/>
              </a:cxn>
              <a:cxn ang="0">
                <a:pos x="217" y="75"/>
              </a:cxn>
              <a:cxn ang="0">
                <a:pos x="217" y="76"/>
              </a:cxn>
              <a:cxn ang="0">
                <a:pos x="123" y="76"/>
              </a:cxn>
              <a:cxn ang="0">
                <a:pos x="122" y="75"/>
              </a:cxn>
              <a:cxn ang="0">
                <a:pos x="0" y="287"/>
              </a:cxn>
              <a:cxn ang="0">
                <a:pos x="123" y="500"/>
              </a:cxn>
              <a:cxn ang="0">
                <a:pos x="368" y="500"/>
              </a:cxn>
              <a:cxn ang="0">
                <a:pos x="415" y="419"/>
              </a:cxn>
              <a:cxn ang="0">
                <a:pos x="409" y="413"/>
              </a:cxn>
            </a:cxnLst>
            <a:rect l="0" t="0" r="r" b="b"/>
            <a:pathLst>
              <a:path w="491" h="500">
                <a:moveTo>
                  <a:pt x="409" y="413"/>
                </a:moveTo>
                <a:cubicBezTo>
                  <a:pt x="406" y="411"/>
                  <a:pt x="401" y="412"/>
                  <a:pt x="397" y="413"/>
                </a:cubicBezTo>
                <a:cubicBezTo>
                  <a:pt x="395" y="414"/>
                  <a:pt x="394" y="415"/>
                  <a:pt x="392" y="415"/>
                </a:cubicBezTo>
                <a:cubicBezTo>
                  <a:pt x="384" y="419"/>
                  <a:pt x="376" y="419"/>
                  <a:pt x="369" y="415"/>
                </a:cubicBezTo>
                <a:cubicBezTo>
                  <a:pt x="354" y="406"/>
                  <a:pt x="352" y="381"/>
                  <a:pt x="365" y="358"/>
                </a:cubicBezTo>
                <a:cubicBezTo>
                  <a:pt x="378" y="335"/>
                  <a:pt x="401" y="324"/>
                  <a:pt x="416" y="333"/>
                </a:cubicBezTo>
                <a:cubicBezTo>
                  <a:pt x="425" y="338"/>
                  <a:pt x="428" y="352"/>
                  <a:pt x="429" y="356"/>
                </a:cubicBezTo>
                <a:cubicBezTo>
                  <a:pt x="429" y="360"/>
                  <a:pt x="432" y="366"/>
                  <a:pt x="435" y="368"/>
                </a:cubicBezTo>
                <a:cubicBezTo>
                  <a:pt x="438" y="370"/>
                  <a:pt x="440" y="370"/>
                  <a:pt x="443" y="370"/>
                </a:cubicBezTo>
                <a:cubicBezTo>
                  <a:pt x="491" y="287"/>
                  <a:pt x="491" y="287"/>
                  <a:pt x="491" y="287"/>
                </a:cubicBezTo>
                <a:cubicBezTo>
                  <a:pt x="369" y="75"/>
                  <a:pt x="369" y="75"/>
                  <a:pt x="369" y="75"/>
                </a:cubicBezTo>
                <a:cubicBezTo>
                  <a:pt x="368" y="76"/>
                  <a:pt x="368" y="76"/>
                  <a:pt x="368" y="76"/>
                </a:cubicBezTo>
                <a:cubicBezTo>
                  <a:pt x="275" y="76"/>
                  <a:pt x="275" y="76"/>
                  <a:pt x="275" y="76"/>
                </a:cubicBezTo>
                <a:cubicBezTo>
                  <a:pt x="274" y="75"/>
                  <a:pt x="274" y="75"/>
                  <a:pt x="274" y="75"/>
                </a:cubicBezTo>
                <a:cubicBezTo>
                  <a:pt x="274" y="74"/>
                  <a:pt x="273" y="73"/>
                  <a:pt x="273" y="72"/>
                </a:cubicBezTo>
                <a:cubicBezTo>
                  <a:pt x="273" y="72"/>
                  <a:pt x="273" y="72"/>
                  <a:pt x="273" y="72"/>
                </a:cubicBezTo>
                <a:cubicBezTo>
                  <a:pt x="273" y="71"/>
                  <a:pt x="272" y="71"/>
                  <a:pt x="272" y="70"/>
                </a:cubicBezTo>
                <a:cubicBezTo>
                  <a:pt x="272" y="70"/>
                  <a:pt x="272" y="70"/>
                  <a:pt x="272" y="70"/>
                </a:cubicBezTo>
                <a:cubicBezTo>
                  <a:pt x="272" y="69"/>
                  <a:pt x="272" y="69"/>
                  <a:pt x="272" y="68"/>
                </a:cubicBezTo>
                <a:cubicBezTo>
                  <a:pt x="272" y="67"/>
                  <a:pt x="272" y="67"/>
                  <a:pt x="272" y="66"/>
                </a:cubicBezTo>
                <a:cubicBezTo>
                  <a:pt x="272" y="62"/>
                  <a:pt x="276" y="57"/>
                  <a:pt x="279" y="54"/>
                </a:cubicBezTo>
                <a:cubicBezTo>
                  <a:pt x="282" y="52"/>
                  <a:pt x="293" y="41"/>
                  <a:pt x="293" y="32"/>
                </a:cubicBezTo>
                <a:cubicBezTo>
                  <a:pt x="293" y="14"/>
                  <a:pt x="272" y="0"/>
                  <a:pt x="246" y="0"/>
                </a:cubicBezTo>
                <a:cubicBezTo>
                  <a:pt x="219" y="0"/>
                  <a:pt x="198" y="14"/>
                  <a:pt x="198" y="32"/>
                </a:cubicBezTo>
                <a:cubicBezTo>
                  <a:pt x="198" y="39"/>
                  <a:pt x="202" y="47"/>
                  <a:pt x="210" y="52"/>
                </a:cubicBezTo>
                <a:cubicBezTo>
                  <a:pt x="211" y="53"/>
                  <a:pt x="212" y="54"/>
                  <a:pt x="214" y="55"/>
                </a:cubicBezTo>
                <a:cubicBezTo>
                  <a:pt x="217" y="57"/>
                  <a:pt x="220" y="62"/>
                  <a:pt x="220" y="65"/>
                </a:cubicBezTo>
                <a:cubicBezTo>
                  <a:pt x="220" y="66"/>
                  <a:pt x="220" y="67"/>
                  <a:pt x="220" y="68"/>
                </a:cubicBezTo>
                <a:cubicBezTo>
                  <a:pt x="220" y="69"/>
                  <a:pt x="219" y="70"/>
                  <a:pt x="219" y="70"/>
                </a:cubicBezTo>
                <a:cubicBezTo>
                  <a:pt x="219" y="70"/>
                  <a:pt x="219" y="71"/>
                  <a:pt x="219" y="71"/>
                </a:cubicBezTo>
                <a:cubicBezTo>
                  <a:pt x="219" y="72"/>
                  <a:pt x="218" y="73"/>
                  <a:pt x="217" y="74"/>
                </a:cubicBezTo>
                <a:cubicBezTo>
                  <a:pt x="217" y="74"/>
                  <a:pt x="217" y="74"/>
                  <a:pt x="217" y="74"/>
                </a:cubicBezTo>
                <a:cubicBezTo>
                  <a:pt x="217" y="74"/>
                  <a:pt x="217" y="75"/>
                  <a:pt x="217" y="75"/>
                </a:cubicBezTo>
                <a:cubicBezTo>
                  <a:pt x="217" y="76"/>
                  <a:pt x="217" y="76"/>
                  <a:pt x="217" y="76"/>
                </a:cubicBezTo>
                <a:cubicBezTo>
                  <a:pt x="123" y="76"/>
                  <a:pt x="123" y="76"/>
                  <a:pt x="123" y="76"/>
                </a:cubicBezTo>
                <a:cubicBezTo>
                  <a:pt x="122" y="75"/>
                  <a:pt x="122" y="75"/>
                  <a:pt x="122" y="75"/>
                </a:cubicBezTo>
                <a:cubicBezTo>
                  <a:pt x="0" y="287"/>
                  <a:pt x="0" y="287"/>
                  <a:pt x="0" y="287"/>
                </a:cubicBezTo>
                <a:cubicBezTo>
                  <a:pt x="123" y="500"/>
                  <a:pt x="123" y="500"/>
                  <a:pt x="123" y="500"/>
                </a:cubicBezTo>
                <a:cubicBezTo>
                  <a:pt x="368" y="500"/>
                  <a:pt x="368" y="500"/>
                  <a:pt x="368" y="500"/>
                </a:cubicBezTo>
                <a:cubicBezTo>
                  <a:pt x="415" y="419"/>
                  <a:pt x="415" y="419"/>
                  <a:pt x="415" y="419"/>
                </a:cubicBezTo>
                <a:cubicBezTo>
                  <a:pt x="414" y="417"/>
                  <a:pt x="412" y="415"/>
                  <a:pt x="409" y="4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3349859" y="4633106"/>
            <a:ext cx="2154027" cy="1805793"/>
          </a:xfrm>
          <a:custGeom>
            <a:avLst/>
            <a:gdLst/>
            <a:ahLst/>
            <a:cxnLst>
              <a:cxn ang="0">
                <a:pos x="508" y="213"/>
              </a:cxn>
              <a:cxn ang="0">
                <a:pos x="508" y="213"/>
              </a:cxn>
              <a:cxn ang="0">
                <a:pos x="464" y="137"/>
              </a:cxn>
              <a:cxn ang="0">
                <a:pos x="456" y="139"/>
              </a:cxn>
              <a:cxn ang="0">
                <a:pos x="450" y="151"/>
              </a:cxn>
              <a:cxn ang="0">
                <a:pos x="437" y="174"/>
              </a:cxn>
              <a:cxn ang="0">
                <a:pos x="386" y="149"/>
              </a:cxn>
              <a:cxn ang="0">
                <a:pos x="390" y="92"/>
              </a:cxn>
              <a:cxn ang="0">
                <a:pos x="413" y="92"/>
              </a:cxn>
              <a:cxn ang="0">
                <a:pos x="418" y="94"/>
              </a:cxn>
              <a:cxn ang="0">
                <a:pos x="430" y="94"/>
              </a:cxn>
              <a:cxn ang="0">
                <a:pos x="436" y="89"/>
              </a:cxn>
              <a:cxn ang="0">
                <a:pos x="385" y="0"/>
              </a:cxn>
              <a:cxn ang="0">
                <a:pos x="139" y="0"/>
              </a:cxn>
              <a:cxn ang="0">
                <a:pos x="91" y="83"/>
              </a:cxn>
              <a:cxn ang="0">
                <a:pos x="91" y="83"/>
              </a:cxn>
              <a:cxn ang="0">
                <a:pos x="83" y="81"/>
              </a:cxn>
              <a:cxn ang="0">
                <a:pos x="77" y="69"/>
              </a:cxn>
              <a:cxn ang="0">
                <a:pos x="64" y="46"/>
              </a:cxn>
              <a:cxn ang="0">
                <a:pos x="13" y="71"/>
              </a:cxn>
              <a:cxn ang="0">
                <a:pos x="17" y="128"/>
              </a:cxn>
              <a:cxn ang="0">
                <a:pos x="40" y="128"/>
              </a:cxn>
              <a:cxn ang="0">
                <a:pos x="45" y="126"/>
              </a:cxn>
              <a:cxn ang="0">
                <a:pos x="57" y="126"/>
              </a:cxn>
              <a:cxn ang="0">
                <a:pos x="63" y="132"/>
              </a:cxn>
              <a:cxn ang="0">
                <a:pos x="63" y="132"/>
              </a:cxn>
              <a:cxn ang="0">
                <a:pos x="17" y="213"/>
              </a:cxn>
              <a:cxn ang="0">
                <a:pos x="139" y="426"/>
              </a:cxn>
              <a:cxn ang="0">
                <a:pos x="385" y="426"/>
              </a:cxn>
              <a:cxn ang="0">
                <a:pos x="508" y="213"/>
              </a:cxn>
            </a:cxnLst>
            <a:rect l="0" t="0" r="r" b="b"/>
            <a:pathLst>
              <a:path w="508" h="426">
                <a:moveTo>
                  <a:pt x="508" y="213"/>
                </a:moveTo>
                <a:cubicBezTo>
                  <a:pt x="508" y="213"/>
                  <a:pt x="508" y="213"/>
                  <a:pt x="508" y="213"/>
                </a:cubicBezTo>
                <a:cubicBezTo>
                  <a:pt x="464" y="137"/>
                  <a:pt x="464" y="137"/>
                  <a:pt x="464" y="137"/>
                </a:cubicBezTo>
                <a:cubicBezTo>
                  <a:pt x="461" y="137"/>
                  <a:pt x="459" y="137"/>
                  <a:pt x="456" y="139"/>
                </a:cubicBezTo>
                <a:cubicBezTo>
                  <a:pt x="453" y="141"/>
                  <a:pt x="450" y="147"/>
                  <a:pt x="450" y="151"/>
                </a:cubicBezTo>
                <a:cubicBezTo>
                  <a:pt x="449" y="155"/>
                  <a:pt x="446" y="170"/>
                  <a:pt x="437" y="174"/>
                </a:cubicBezTo>
                <a:cubicBezTo>
                  <a:pt x="422" y="183"/>
                  <a:pt x="399" y="172"/>
                  <a:pt x="386" y="149"/>
                </a:cubicBezTo>
                <a:cubicBezTo>
                  <a:pt x="373" y="126"/>
                  <a:pt x="375" y="101"/>
                  <a:pt x="390" y="92"/>
                </a:cubicBezTo>
                <a:cubicBezTo>
                  <a:pt x="397" y="88"/>
                  <a:pt x="405" y="88"/>
                  <a:pt x="413" y="92"/>
                </a:cubicBezTo>
                <a:cubicBezTo>
                  <a:pt x="415" y="92"/>
                  <a:pt x="416" y="93"/>
                  <a:pt x="418" y="94"/>
                </a:cubicBezTo>
                <a:cubicBezTo>
                  <a:pt x="422" y="95"/>
                  <a:pt x="427" y="96"/>
                  <a:pt x="430" y="94"/>
                </a:cubicBezTo>
                <a:cubicBezTo>
                  <a:pt x="433" y="92"/>
                  <a:pt x="435" y="91"/>
                  <a:pt x="436" y="89"/>
                </a:cubicBezTo>
                <a:cubicBezTo>
                  <a:pt x="385" y="0"/>
                  <a:pt x="385" y="0"/>
                  <a:pt x="385" y="0"/>
                </a:cubicBezTo>
                <a:cubicBezTo>
                  <a:pt x="139" y="0"/>
                  <a:pt x="139" y="0"/>
                  <a:pt x="139" y="0"/>
                </a:cubicBezTo>
                <a:cubicBezTo>
                  <a:pt x="91" y="83"/>
                  <a:pt x="91" y="83"/>
                  <a:pt x="91" y="83"/>
                </a:cubicBezTo>
                <a:cubicBezTo>
                  <a:pt x="91" y="83"/>
                  <a:pt x="91" y="83"/>
                  <a:pt x="91" y="83"/>
                </a:cubicBezTo>
                <a:cubicBezTo>
                  <a:pt x="88" y="83"/>
                  <a:pt x="86" y="83"/>
                  <a:pt x="83" y="81"/>
                </a:cubicBezTo>
                <a:cubicBezTo>
                  <a:pt x="80" y="79"/>
                  <a:pt x="77" y="73"/>
                  <a:pt x="77" y="69"/>
                </a:cubicBezTo>
                <a:cubicBezTo>
                  <a:pt x="76" y="65"/>
                  <a:pt x="73" y="51"/>
                  <a:pt x="64" y="46"/>
                </a:cubicBezTo>
                <a:cubicBezTo>
                  <a:pt x="49" y="37"/>
                  <a:pt x="26" y="48"/>
                  <a:pt x="13" y="71"/>
                </a:cubicBezTo>
                <a:cubicBezTo>
                  <a:pt x="0" y="94"/>
                  <a:pt x="2" y="119"/>
                  <a:pt x="17" y="128"/>
                </a:cubicBezTo>
                <a:cubicBezTo>
                  <a:pt x="24" y="132"/>
                  <a:pt x="32" y="132"/>
                  <a:pt x="40" y="128"/>
                </a:cubicBezTo>
                <a:cubicBezTo>
                  <a:pt x="42" y="128"/>
                  <a:pt x="43" y="127"/>
                  <a:pt x="45" y="126"/>
                </a:cubicBezTo>
                <a:cubicBezTo>
                  <a:pt x="49" y="125"/>
                  <a:pt x="54" y="124"/>
                  <a:pt x="57" y="126"/>
                </a:cubicBezTo>
                <a:cubicBezTo>
                  <a:pt x="60" y="128"/>
                  <a:pt x="62" y="130"/>
                  <a:pt x="63" y="132"/>
                </a:cubicBezTo>
                <a:cubicBezTo>
                  <a:pt x="63" y="132"/>
                  <a:pt x="63" y="132"/>
                  <a:pt x="63" y="132"/>
                </a:cubicBezTo>
                <a:cubicBezTo>
                  <a:pt x="17" y="213"/>
                  <a:pt x="17" y="213"/>
                  <a:pt x="17" y="213"/>
                </a:cubicBezTo>
                <a:cubicBezTo>
                  <a:pt x="139" y="426"/>
                  <a:pt x="139" y="426"/>
                  <a:pt x="139" y="426"/>
                </a:cubicBezTo>
                <a:cubicBezTo>
                  <a:pt x="385" y="426"/>
                  <a:pt x="385" y="426"/>
                  <a:pt x="385" y="426"/>
                </a:cubicBezTo>
                <a:cubicBezTo>
                  <a:pt x="508" y="213"/>
                  <a:pt x="508" y="213"/>
                  <a:pt x="508" y="213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4931275" y="3733801"/>
            <a:ext cx="2132487" cy="1802203"/>
          </a:xfrm>
          <a:custGeom>
            <a:avLst/>
            <a:gdLst/>
            <a:ahLst/>
            <a:cxnLst>
              <a:cxn ang="0">
                <a:pos x="503" y="212"/>
              </a:cxn>
              <a:cxn ang="0">
                <a:pos x="381" y="0"/>
              </a:cxn>
              <a:cxn ang="0">
                <a:pos x="380" y="1"/>
              </a:cxn>
              <a:cxn ang="0">
                <a:pos x="285" y="1"/>
              </a:cxn>
              <a:cxn ang="0">
                <a:pos x="284" y="3"/>
              </a:cxn>
              <a:cxn ang="0">
                <a:pos x="284" y="4"/>
              </a:cxn>
              <a:cxn ang="0">
                <a:pos x="283" y="7"/>
              </a:cxn>
              <a:cxn ang="0">
                <a:pos x="291" y="18"/>
              </a:cxn>
              <a:cxn ang="0">
                <a:pos x="305" y="41"/>
              </a:cxn>
              <a:cxn ang="0">
                <a:pos x="257" y="72"/>
              </a:cxn>
              <a:cxn ang="0">
                <a:pos x="210" y="41"/>
              </a:cxn>
              <a:cxn ang="0">
                <a:pos x="221" y="20"/>
              </a:cxn>
              <a:cxn ang="0">
                <a:pos x="225" y="17"/>
              </a:cxn>
              <a:cxn ang="0">
                <a:pos x="232" y="7"/>
              </a:cxn>
              <a:cxn ang="0">
                <a:pos x="231" y="4"/>
              </a:cxn>
              <a:cxn ang="0">
                <a:pos x="231" y="3"/>
              </a:cxn>
              <a:cxn ang="0">
                <a:pos x="231" y="1"/>
              </a:cxn>
              <a:cxn ang="0">
                <a:pos x="135" y="1"/>
              </a:cxn>
              <a:cxn ang="0">
                <a:pos x="134" y="0"/>
              </a:cxn>
              <a:cxn ang="0">
                <a:pos x="12" y="212"/>
              </a:cxn>
              <a:cxn ang="0">
                <a:pos x="12" y="212"/>
              </a:cxn>
              <a:cxn ang="0">
                <a:pos x="63" y="301"/>
              </a:cxn>
              <a:cxn ang="0">
                <a:pos x="57" y="306"/>
              </a:cxn>
              <a:cxn ang="0">
                <a:pos x="45" y="306"/>
              </a:cxn>
              <a:cxn ang="0">
                <a:pos x="40" y="304"/>
              </a:cxn>
              <a:cxn ang="0">
                <a:pos x="17" y="304"/>
              </a:cxn>
              <a:cxn ang="0">
                <a:pos x="13" y="361"/>
              </a:cxn>
              <a:cxn ang="0">
                <a:pos x="64" y="386"/>
              </a:cxn>
              <a:cxn ang="0">
                <a:pos x="77" y="363"/>
              </a:cxn>
              <a:cxn ang="0">
                <a:pos x="83" y="351"/>
              </a:cxn>
              <a:cxn ang="0">
                <a:pos x="91" y="349"/>
              </a:cxn>
              <a:cxn ang="0">
                <a:pos x="135" y="425"/>
              </a:cxn>
              <a:cxn ang="0">
                <a:pos x="135" y="425"/>
              </a:cxn>
              <a:cxn ang="0">
                <a:pos x="380" y="425"/>
              </a:cxn>
              <a:cxn ang="0">
                <a:pos x="503" y="212"/>
              </a:cxn>
            </a:cxnLst>
            <a:rect l="0" t="0" r="r" b="b"/>
            <a:pathLst>
              <a:path w="503" h="425">
                <a:moveTo>
                  <a:pt x="503" y="212"/>
                </a:moveTo>
                <a:cubicBezTo>
                  <a:pt x="381" y="0"/>
                  <a:pt x="381" y="0"/>
                  <a:pt x="381" y="0"/>
                </a:cubicBezTo>
                <a:cubicBezTo>
                  <a:pt x="380" y="1"/>
                  <a:pt x="380" y="1"/>
                  <a:pt x="380" y="1"/>
                </a:cubicBezTo>
                <a:cubicBezTo>
                  <a:pt x="285" y="1"/>
                  <a:pt x="285" y="1"/>
                  <a:pt x="285" y="1"/>
                </a:cubicBezTo>
                <a:cubicBezTo>
                  <a:pt x="284" y="1"/>
                  <a:pt x="284" y="2"/>
                  <a:pt x="284" y="3"/>
                </a:cubicBezTo>
                <a:cubicBezTo>
                  <a:pt x="284" y="3"/>
                  <a:pt x="284" y="3"/>
                  <a:pt x="284" y="4"/>
                </a:cubicBezTo>
                <a:cubicBezTo>
                  <a:pt x="284" y="4"/>
                  <a:pt x="283" y="5"/>
                  <a:pt x="283" y="7"/>
                </a:cubicBezTo>
                <a:cubicBezTo>
                  <a:pt x="283" y="10"/>
                  <a:pt x="287" y="16"/>
                  <a:pt x="291" y="18"/>
                </a:cubicBezTo>
                <a:cubicBezTo>
                  <a:pt x="294" y="21"/>
                  <a:pt x="305" y="31"/>
                  <a:pt x="305" y="41"/>
                </a:cubicBezTo>
                <a:cubicBezTo>
                  <a:pt x="305" y="58"/>
                  <a:pt x="284" y="72"/>
                  <a:pt x="257" y="72"/>
                </a:cubicBezTo>
                <a:cubicBezTo>
                  <a:pt x="231" y="72"/>
                  <a:pt x="210" y="58"/>
                  <a:pt x="210" y="41"/>
                </a:cubicBezTo>
                <a:cubicBezTo>
                  <a:pt x="210" y="33"/>
                  <a:pt x="214" y="26"/>
                  <a:pt x="221" y="20"/>
                </a:cubicBezTo>
                <a:cubicBezTo>
                  <a:pt x="223" y="19"/>
                  <a:pt x="224" y="18"/>
                  <a:pt x="225" y="17"/>
                </a:cubicBezTo>
                <a:cubicBezTo>
                  <a:pt x="228" y="15"/>
                  <a:pt x="232" y="11"/>
                  <a:pt x="232" y="7"/>
                </a:cubicBezTo>
                <a:cubicBezTo>
                  <a:pt x="232" y="6"/>
                  <a:pt x="231" y="5"/>
                  <a:pt x="231" y="4"/>
                </a:cubicBezTo>
                <a:cubicBezTo>
                  <a:pt x="231" y="3"/>
                  <a:pt x="231" y="3"/>
                  <a:pt x="231" y="3"/>
                </a:cubicBezTo>
                <a:cubicBezTo>
                  <a:pt x="231" y="2"/>
                  <a:pt x="231" y="1"/>
                  <a:pt x="231" y="1"/>
                </a:cubicBezTo>
                <a:cubicBezTo>
                  <a:pt x="135" y="1"/>
                  <a:pt x="135" y="1"/>
                  <a:pt x="135" y="1"/>
                </a:cubicBezTo>
                <a:cubicBezTo>
                  <a:pt x="134" y="0"/>
                  <a:pt x="134" y="0"/>
                  <a:pt x="134" y="0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12" y="212"/>
                  <a:pt x="12" y="212"/>
                  <a:pt x="12" y="212"/>
                </a:cubicBezTo>
                <a:cubicBezTo>
                  <a:pt x="63" y="301"/>
                  <a:pt x="63" y="301"/>
                  <a:pt x="63" y="301"/>
                </a:cubicBezTo>
                <a:cubicBezTo>
                  <a:pt x="62" y="303"/>
                  <a:pt x="60" y="304"/>
                  <a:pt x="57" y="306"/>
                </a:cubicBezTo>
                <a:cubicBezTo>
                  <a:pt x="54" y="308"/>
                  <a:pt x="49" y="307"/>
                  <a:pt x="45" y="306"/>
                </a:cubicBezTo>
                <a:cubicBezTo>
                  <a:pt x="43" y="305"/>
                  <a:pt x="42" y="304"/>
                  <a:pt x="40" y="304"/>
                </a:cubicBezTo>
                <a:cubicBezTo>
                  <a:pt x="32" y="300"/>
                  <a:pt x="24" y="300"/>
                  <a:pt x="17" y="304"/>
                </a:cubicBezTo>
                <a:cubicBezTo>
                  <a:pt x="2" y="313"/>
                  <a:pt x="0" y="338"/>
                  <a:pt x="13" y="361"/>
                </a:cubicBezTo>
                <a:cubicBezTo>
                  <a:pt x="26" y="384"/>
                  <a:pt x="49" y="395"/>
                  <a:pt x="64" y="386"/>
                </a:cubicBezTo>
                <a:cubicBezTo>
                  <a:pt x="73" y="382"/>
                  <a:pt x="76" y="367"/>
                  <a:pt x="77" y="363"/>
                </a:cubicBezTo>
                <a:cubicBezTo>
                  <a:pt x="77" y="359"/>
                  <a:pt x="80" y="353"/>
                  <a:pt x="83" y="351"/>
                </a:cubicBezTo>
                <a:cubicBezTo>
                  <a:pt x="86" y="349"/>
                  <a:pt x="88" y="349"/>
                  <a:pt x="91" y="349"/>
                </a:cubicBezTo>
                <a:cubicBezTo>
                  <a:pt x="135" y="425"/>
                  <a:pt x="135" y="425"/>
                  <a:pt x="135" y="425"/>
                </a:cubicBezTo>
                <a:cubicBezTo>
                  <a:pt x="135" y="425"/>
                  <a:pt x="135" y="425"/>
                  <a:pt x="135" y="425"/>
                </a:cubicBezTo>
                <a:cubicBezTo>
                  <a:pt x="380" y="425"/>
                  <a:pt x="380" y="425"/>
                  <a:pt x="380" y="425"/>
                </a:cubicBezTo>
                <a:lnTo>
                  <a:pt x="503" y="212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9525">
            <a:solidFill>
              <a:schemeClr val="tx1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 flipH="1">
            <a:off x="4313058" y="3009900"/>
            <a:ext cx="993954" cy="722604"/>
          </a:xfrm>
          <a:custGeom>
            <a:avLst/>
            <a:gdLst/>
            <a:ahLst/>
            <a:cxnLst>
              <a:cxn ang="0">
                <a:pos x="374" y="188"/>
              </a:cxn>
              <a:cxn ang="0">
                <a:pos x="394" y="200"/>
              </a:cxn>
              <a:cxn ang="0">
                <a:pos x="423" y="158"/>
              </a:cxn>
              <a:cxn ang="0">
                <a:pos x="394" y="115"/>
              </a:cxn>
              <a:cxn ang="0">
                <a:pos x="376" y="125"/>
              </a:cxn>
              <a:cxn ang="0">
                <a:pos x="373" y="129"/>
              </a:cxn>
              <a:cxn ang="0">
                <a:pos x="364" y="135"/>
              </a:cxn>
              <a:cxn ang="0">
                <a:pos x="357" y="133"/>
              </a:cxn>
              <a:cxn ang="0">
                <a:pos x="357" y="133"/>
              </a:cxn>
              <a:cxn ang="0">
                <a:pos x="357" y="133"/>
              </a:cxn>
              <a:cxn ang="0">
                <a:pos x="356" y="133"/>
              </a:cxn>
              <a:cxn ang="0">
                <a:pos x="356" y="0"/>
              </a:cxn>
              <a:cxn ang="0">
                <a:pos x="178" y="0"/>
              </a:cxn>
              <a:cxn ang="0">
                <a:pos x="0" y="308"/>
              </a:cxn>
              <a:cxn ang="0">
                <a:pos x="156" y="308"/>
              </a:cxn>
              <a:cxn ang="0">
                <a:pos x="158" y="301"/>
              </a:cxn>
              <a:cxn ang="0">
                <a:pos x="152" y="292"/>
              </a:cxn>
              <a:cxn ang="0">
                <a:pos x="148" y="289"/>
              </a:cxn>
              <a:cxn ang="0">
                <a:pos x="138" y="271"/>
              </a:cxn>
              <a:cxn ang="0">
                <a:pos x="181" y="242"/>
              </a:cxn>
              <a:cxn ang="0">
                <a:pos x="223" y="271"/>
              </a:cxn>
              <a:cxn ang="0">
                <a:pos x="211" y="291"/>
              </a:cxn>
              <a:cxn ang="0">
                <a:pos x="204" y="302"/>
              </a:cxn>
              <a:cxn ang="0">
                <a:pos x="206" y="308"/>
              </a:cxn>
              <a:cxn ang="0">
                <a:pos x="356" y="308"/>
              </a:cxn>
              <a:cxn ang="0">
                <a:pos x="356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57" y="183"/>
              </a:cxn>
              <a:cxn ang="0">
                <a:pos x="363" y="181"/>
              </a:cxn>
              <a:cxn ang="0">
                <a:pos x="374" y="188"/>
              </a:cxn>
            </a:cxnLst>
            <a:rect l="0" t="0" r="r" b="b"/>
            <a:pathLst>
              <a:path w="423" h="308">
                <a:moveTo>
                  <a:pt x="374" y="188"/>
                </a:moveTo>
                <a:cubicBezTo>
                  <a:pt x="376" y="191"/>
                  <a:pt x="386" y="200"/>
                  <a:pt x="394" y="200"/>
                </a:cubicBezTo>
                <a:cubicBezTo>
                  <a:pt x="410" y="200"/>
                  <a:pt x="423" y="181"/>
                  <a:pt x="423" y="158"/>
                </a:cubicBezTo>
                <a:cubicBezTo>
                  <a:pt x="423" y="134"/>
                  <a:pt x="410" y="115"/>
                  <a:pt x="394" y="115"/>
                </a:cubicBezTo>
                <a:cubicBezTo>
                  <a:pt x="387" y="115"/>
                  <a:pt x="381" y="119"/>
                  <a:pt x="376" y="125"/>
                </a:cubicBezTo>
                <a:cubicBezTo>
                  <a:pt x="375" y="127"/>
                  <a:pt x="374" y="128"/>
                  <a:pt x="373" y="129"/>
                </a:cubicBezTo>
                <a:cubicBezTo>
                  <a:pt x="371" y="132"/>
                  <a:pt x="367" y="135"/>
                  <a:pt x="364" y="135"/>
                </a:cubicBezTo>
                <a:cubicBezTo>
                  <a:pt x="361" y="135"/>
                  <a:pt x="359" y="134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7" y="133"/>
                </a:cubicBezTo>
                <a:cubicBezTo>
                  <a:pt x="357" y="133"/>
                  <a:pt x="357" y="133"/>
                  <a:pt x="356" y="133"/>
                </a:cubicBezTo>
                <a:cubicBezTo>
                  <a:pt x="356" y="0"/>
                  <a:pt x="356" y="0"/>
                  <a:pt x="356" y="0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308"/>
                  <a:pt x="0" y="308"/>
                  <a:pt x="0" y="308"/>
                </a:cubicBezTo>
                <a:cubicBezTo>
                  <a:pt x="156" y="308"/>
                  <a:pt x="156" y="308"/>
                  <a:pt x="156" y="308"/>
                </a:cubicBezTo>
                <a:cubicBezTo>
                  <a:pt x="157" y="306"/>
                  <a:pt x="158" y="304"/>
                  <a:pt x="158" y="301"/>
                </a:cubicBezTo>
                <a:cubicBezTo>
                  <a:pt x="158" y="298"/>
                  <a:pt x="155" y="294"/>
                  <a:pt x="152" y="292"/>
                </a:cubicBezTo>
                <a:cubicBezTo>
                  <a:pt x="151" y="291"/>
                  <a:pt x="149" y="290"/>
                  <a:pt x="148" y="289"/>
                </a:cubicBezTo>
                <a:cubicBezTo>
                  <a:pt x="142" y="284"/>
                  <a:pt x="138" y="278"/>
                  <a:pt x="138" y="271"/>
                </a:cubicBezTo>
                <a:cubicBezTo>
                  <a:pt x="138" y="255"/>
                  <a:pt x="157" y="242"/>
                  <a:pt x="181" y="242"/>
                </a:cubicBezTo>
                <a:cubicBezTo>
                  <a:pt x="204" y="242"/>
                  <a:pt x="223" y="255"/>
                  <a:pt x="223" y="271"/>
                </a:cubicBezTo>
                <a:cubicBezTo>
                  <a:pt x="223" y="279"/>
                  <a:pt x="214" y="289"/>
                  <a:pt x="211" y="291"/>
                </a:cubicBezTo>
                <a:cubicBezTo>
                  <a:pt x="208" y="293"/>
                  <a:pt x="204" y="298"/>
                  <a:pt x="204" y="302"/>
                </a:cubicBezTo>
                <a:cubicBezTo>
                  <a:pt x="204" y="304"/>
                  <a:pt x="205" y="306"/>
                  <a:pt x="206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356" y="183"/>
                  <a:pt x="356" y="183"/>
                  <a:pt x="356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7" y="183"/>
                  <a:pt x="357" y="183"/>
                  <a:pt x="357" y="183"/>
                </a:cubicBezTo>
                <a:cubicBezTo>
                  <a:pt x="359" y="182"/>
                  <a:pt x="361" y="181"/>
                  <a:pt x="363" y="181"/>
                </a:cubicBezTo>
                <a:cubicBezTo>
                  <a:pt x="367" y="181"/>
                  <a:pt x="372" y="185"/>
                  <a:pt x="374" y="188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 flipH="1">
            <a:off x="4471097" y="3577447"/>
            <a:ext cx="835915" cy="883625"/>
          </a:xfrm>
          <a:custGeom>
            <a:avLst/>
            <a:gdLst/>
            <a:ahLst/>
            <a:cxnLst>
              <a:cxn ang="0">
                <a:pos x="340" y="256"/>
              </a:cxn>
              <a:cxn ang="0">
                <a:pos x="320" y="269"/>
              </a:cxn>
              <a:cxn ang="0">
                <a:pos x="292" y="226"/>
              </a:cxn>
              <a:cxn ang="0">
                <a:pos x="320" y="183"/>
              </a:cxn>
              <a:cxn ang="0">
                <a:pos x="339" y="194"/>
              </a:cxn>
              <a:cxn ang="0">
                <a:pos x="341" y="197"/>
              </a:cxn>
              <a:cxn ang="0">
                <a:pos x="351" y="203"/>
              </a:cxn>
              <a:cxn ang="0">
                <a:pos x="356" y="202"/>
              </a:cxn>
              <a:cxn ang="0">
                <a:pos x="356" y="67"/>
              </a:cxn>
              <a:cxn ang="0">
                <a:pos x="206" y="67"/>
              </a:cxn>
              <a:cxn ang="0">
                <a:pos x="206" y="66"/>
              </a:cxn>
              <a:cxn ang="0">
                <a:pos x="206" y="66"/>
              </a:cxn>
              <a:cxn ang="0">
                <a:pos x="206" y="66"/>
              </a:cxn>
              <a:cxn ang="0">
                <a:pos x="204" y="60"/>
              </a:cxn>
              <a:cxn ang="0">
                <a:pos x="211" y="49"/>
              </a:cxn>
              <a:cxn ang="0">
                <a:pos x="223" y="29"/>
              </a:cxn>
              <a:cxn ang="0">
                <a:pos x="181" y="0"/>
              </a:cxn>
              <a:cxn ang="0">
                <a:pos x="138" y="29"/>
              </a:cxn>
              <a:cxn ang="0">
                <a:pos x="148" y="47"/>
              </a:cxn>
              <a:cxn ang="0">
                <a:pos x="152" y="50"/>
              </a:cxn>
              <a:cxn ang="0">
                <a:pos x="158" y="59"/>
              </a:cxn>
              <a:cxn ang="0">
                <a:pos x="156" y="66"/>
              </a:cxn>
              <a:cxn ang="0">
                <a:pos x="156" y="66"/>
              </a:cxn>
              <a:cxn ang="0">
                <a:pos x="156" y="66"/>
              </a:cxn>
              <a:cxn ang="0">
                <a:pos x="156" y="67"/>
              </a:cxn>
              <a:cxn ang="0">
                <a:pos x="0" y="67"/>
              </a:cxn>
              <a:cxn ang="0">
                <a:pos x="178" y="376"/>
              </a:cxn>
              <a:cxn ang="0">
                <a:pos x="356" y="376"/>
              </a:cxn>
              <a:cxn ang="0">
                <a:pos x="356" y="251"/>
              </a:cxn>
              <a:cxn ang="0">
                <a:pos x="351" y="249"/>
              </a:cxn>
              <a:cxn ang="0">
                <a:pos x="340" y="256"/>
              </a:cxn>
            </a:cxnLst>
            <a:rect l="0" t="0" r="r" b="b"/>
            <a:pathLst>
              <a:path w="356" h="376">
                <a:moveTo>
                  <a:pt x="340" y="256"/>
                </a:moveTo>
                <a:cubicBezTo>
                  <a:pt x="338" y="259"/>
                  <a:pt x="329" y="269"/>
                  <a:pt x="320" y="269"/>
                </a:cubicBezTo>
                <a:cubicBezTo>
                  <a:pt x="305" y="269"/>
                  <a:pt x="292" y="249"/>
                  <a:pt x="292" y="226"/>
                </a:cubicBezTo>
                <a:cubicBezTo>
                  <a:pt x="292" y="202"/>
                  <a:pt x="305" y="183"/>
                  <a:pt x="320" y="183"/>
                </a:cubicBezTo>
                <a:cubicBezTo>
                  <a:pt x="327" y="183"/>
                  <a:pt x="334" y="187"/>
                  <a:pt x="339" y="194"/>
                </a:cubicBezTo>
                <a:cubicBezTo>
                  <a:pt x="340" y="195"/>
                  <a:pt x="340" y="196"/>
                  <a:pt x="341" y="197"/>
                </a:cubicBezTo>
                <a:cubicBezTo>
                  <a:pt x="344" y="200"/>
                  <a:pt x="347" y="203"/>
                  <a:pt x="351" y="203"/>
                </a:cubicBezTo>
                <a:cubicBezTo>
                  <a:pt x="353" y="203"/>
                  <a:pt x="355" y="202"/>
                  <a:pt x="356" y="202"/>
                </a:cubicBezTo>
                <a:cubicBezTo>
                  <a:pt x="356" y="67"/>
                  <a:pt x="356" y="67"/>
                  <a:pt x="356" y="67"/>
                </a:cubicBezTo>
                <a:cubicBezTo>
                  <a:pt x="206" y="67"/>
                  <a:pt x="206" y="67"/>
                  <a:pt x="206" y="67"/>
                </a:cubicBezTo>
                <a:cubicBezTo>
                  <a:pt x="206" y="67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6" y="66"/>
                  <a:pt x="206" y="66"/>
                  <a:pt x="206" y="66"/>
                </a:cubicBezTo>
                <a:cubicBezTo>
                  <a:pt x="205" y="64"/>
                  <a:pt x="204" y="62"/>
                  <a:pt x="204" y="60"/>
                </a:cubicBezTo>
                <a:cubicBezTo>
                  <a:pt x="204" y="56"/>
                  <a:pt x="208" y="51"/>
                  <a:pt x="211" y="49"/>
                </a:cubicBezTo>
                <a:cubicBezTo>
                  <a:pt x="214" y="47"/>
                  <a:pt x="223" y="37"/>
                  <a:pt x="223" y="29"/>
                </a:cubicBezTo>
                <a:cubicBezTo>
                  <a:pt x="223" y="13"/>
                  <a:pt x="204" y="0"/>
                  <a:pt x="181" y="0"/>
                </a:cubicBezTo>
                <a:cubicBezTo>
                  <a:pt x="157" y="0"/>
                  <a:pt x="138" y="13"/>
                  <a:pt x="138" y="29"/>
                </a:cubicBezTo>
                <a:cubicBezTo>
                  <a:pt x="138" y="36"/>
                  <a:pt x="142" y="42"/>
                  <a:pt x="148" y="47"/>
                </a:cubicBezTo>
                <a:cubicBezTo>
                  <a:pt x="149" y="48"/>
                  <a:pt x="151" y="49"/>
                  <a:pt x="152" y="50"/>
                </a:cubicBezTo>
                <a:cubicBezTo>
                  <a:pt x="155" y="52"/>
                  <a:pt x="158" y="56"/>
                  <a:pt x="158" y="59"/>
                </a:cubicBezTo>
                <a:cubicBezTo>
                  <a:pt x="158" y="62"/>
                  <a:pt x="157" y="64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6"/>
                  <a:pt x="156" y="66"/>
                </a:cubicBezTo>
                <a:cubicBezTo>
                  <a:pt x="156" y="66"/>
                  <a:pt x="156" y="67"/>
                  <a:pt x="156" y="67"/>
                </a:cubicBezTo>
                <a:cubicBezTo>
                  <a:pt x="0" y="67"/>
                  <a:pt x="0" y="67"/>
                  <a:pt x="0" y="67"/>
                </a:cubicBezTo>
                <a:cubicBezTo>
                  <a:pt x="178" y="376"/>
                  <a:pt x="178" y="376"/>
                  <a:pt x="178" y="376"/>
                </a:cubicBezTo>
                <a:cubicBezTo>
                  <a:pt x="356" y="376"/>
                  <a:pt x="356" y="376"/>
                  <a:pt x="356" y="376"/>
                </a:cubicBezTo>
                <a:cubicBezTo>
                  <a:pt x="356" y="251"/>
                  <a:pt x="356" y="251"/>
                  <a:pt x="356" y="251"/>
                </a:cubicBezTo>
                <a:cubicBezTo>
                  <a:pt x="355" y="250"/>
                  <a:pt x="353" y="249"/>
                  <a:pt x="351" y="249"/>
                </a:cubicBezTo>
                <a:cubicBezTo>
                  <a:pt x="348" y="249"/>
                  <a:pt x="343" y="253"/>
                  <a:pt x="340" y="25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 flipH="1">
            <a:off x="3632200" y="3735486"/>
            <a:ext cx="988984" cy="725586"/>
          </a:xfrm>
          <a:custGeom>
            <a:avLst/>
            <a:gdLst/>
            <a:ahLst/>
            <a:cxnLst>
              <a:cxn ang="0">
                <a:pos x="265" y="0"/>
              </a:cxn>
              <a:cxn ang="0">
                <a:pos x="264" y="5"/>
              </a:cxn>
              <a:cxn ang="0">
                <a:pos x="270" y="16"/>
              </a:cxn>
              <a:cxn ang="0">
                <a:pos x="283" y="36"/>
              </a:cxn>
              <a:cxn ang="0">
                <a:pos x="240" y="65"/>
              </a:cxn>
              <a:cxn ang="0">
                <a:pos x="198" y="36"/>
              </a:cxn>
              <a:cxn ang="0">
                <a:pos x="208" y="18"/>
              </a:cxn>
              <a:cxn ang="0">
                <a:pos x="212" y="15"/>
              </a:cxn>
              <a:cxn ang="0">
                <a:pos x="217" y="6"/>
              </a:cxn>
              <a:cxn ang="0">
                <a:pos x="216" y="0"/>
              </a:cxn>
              <a:cxn ang="0">
                <a:pos x="65" y="0"/>
              </a:cxn>
              <a:cxn ang="0">
                <a:pos x="65" y="135"/>
              </a:cxn>
              <a:cxn ang="0">
                <a:pos x="64" y="135"/>
              </a:cxn>
              <a:cxn ang="0">
                <a:pos x="59" y="136"/>
              </a:cxn>
              <a:cxn ang="0">
                <a:pos x="49" y="130"/>
              </a:cxn>
              <a:cxn ang="0">
                <a:pos x="47" y="127"/>
              </a:cxn>
              <a:cxn ang="0">
                <a:pos x="28" y="116"/>
              </a:cxn>
              <a:cxn ang="0">
                <a:pos x="0" y="159"/>
              </a:cxn>
              <a:cxn ang="0">
                <a:pos x="28" y="202"/>
              </a:cxn>
              <a:cxn ang="0">
                <a:pos x="48" y="189"/>
              </a:cxn>
              <a:cxn ang="0">
                <a:pos x="59" y="182"/>
              </a:cxn>
              <a:cxn ang="0">
                <a:pos x="64" y="184"/>
              </a:cxn>
              <a:cxn ang="0">
                <a:pos x="65" y="184"/>
              </a:cxn>
              <a:cxn ang="0">
                <a:pos x="65" y="309"/>
              </a:cxn>
              <a:cxn ang="0">
                <a:pos x="243" y="309"/>
              </a:cxn>
              <a:cxn ang="0">
                <a:pos x="421" y="0"/>
              </a:cxn>
              <a:cxn ang="0">
                <a:pos x="265" y="0"/>
              </a:cxn>
            </a:cxnLst>
            <a:rect l="0" t="0" r="r" b="b"/>
            <a:pathLst>
              <a:path w="421" h="309">
                <a:moveTo>
                  <a:pt x="265" y="0"/>
                </a:moveTo>
                <a:cubicBezTo>
                  <a:pt x="264" y="2"/>
                  <a:pt x="264" y="3"/>
                  <a:pt x="264" y="5"/>
                </a:cubicBezTo>
                <a:cubicBezTo>
                  <a:pt x="264" y="9"/>
                  <a:pt x="267" y="14"/>
                  <a:pt x="270" y="16"/>
                </a:cubicBezTo>
                <a:cubicBezTo>
                  <a:pt x="273" y="18"/>
                  <a:pt x="283" y="28"/>
                  <a:pt x="283" y="36"/>
                </a:cubicBezTo>
                <a:cubicBezTo>
                  <a:pt x="283" y="52"/>
                  <a:pt x="264" y="65"/>
                  <a:pt x="240" y="65"/>
                </a:cubicBezTo>
                <a:cubicBezTo>
                  <a:pt x="217" y="65"/>
                  <a:pt x="198" y="52"/>
                  <a:pt x="198" y="36"/>
                </a:cubicBezTo>
                <a:cubicBezTo>
                  <a:pt x="198" y="29"/>
                  <a:pt x="201" y="23"/>
                  <a:pt x="208" y="18"/>
                </a:cubicBezTo>
                <a:cubicBezTo>
                  <a:pt x="209" y="17"/>
                  <a:pt x="210" y="16"/>
                  <a:pt x="212" y="15"/>
                </a:cubicBezTo>
                <a:cubicBezTo>
                  <a:pt x="214" y="13"/>
                  <a:pt x="217" y="9"/>
                  <a:pt x="217" y="6"/>
                </a:cubicBezTo>
                <a:cubicBezTo>
                  <a:pt x="217" y="3"/>
                  <a:pt x="217" y="1"/>
                  <a:pt x="216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5" y="135"/>
                  <a:pt x="65" y="135"/>
                  <a:pt x="65" y="135"/>
                </a:cubicBezTo>
                <a:cubicBezTo>
                  <a:pt x="65" y="135"/>
                  <a:pt x="65" y="135"/>
                  <a:pt x="64" y="135"/>
                </a:cubicBezTo>
                <a:cubicBezTo>
                  <a:pt x="63" y="135"/>
                  <a:pt x="61" y="136"/>
                  <a:pt x="59" y="136"/>
                </a:cubicBezTo>
                <a:cubicBezTo>
                  <a:pt x="55" y="136"/>
                  <a:pt x="52" y="133"/>
                  <a:pt x="49" y="130"/>
                </a:cubicBezTo>
                <a:cubicBezTo>
                  <a:pt x="48" y="129"/>
                  <a:pt x="48" y="128"/>
                  <a:pt x="47" y="127"/>
                </a:cubicBezTo>
                <a:cubicBezTo>
                  <a:pt x="42" y="120"/>
                  <a:pt x="35" y="116"/>
                  <a:pt x="28" y="116"/>
                </a:cubicBezTo>
                <a:cubicBezTo>
                  <a:pt x="13" y="116"/>
                  <a:pt x="0" y="135"/>
                  <a:pt x="0" y="159"/>
                </a:cubicBezTo>
                <a:cubicBezTo>
                  <a:pt x="0" y="182"/>
                  <a:pt x="13" y="202"/>
                  <a:pt x="28" y="202"/>
                </a:cubicBezTo>
                <a:cubicBezTo>
                  <a:pt x="37" y="202"/>
                  <a:pt x="46" y="192"/>
                  <a:pt x="48" y="189"/>
                </a:cubicBezTo>
                <a:cubicBezTo>
                  <a:pt x="51" y="186"/>
                  <a:pt x="56" y="182"/>
                  <a:pt x="59" y="182"/>
                </a:cubicBezTo>
                <a:cubicBezTo>
                  <a:pt x="61" y="182"/>
                  <a:pt x="63" y="183"/>
                  <a:pt x="64" y="184"/>
                </a:cubicBezTo>
                <a:cubicBezTo>
                  <a:pt x="65" y="184"/>
                  <a:pt x="65" y="184"/>
                  <a:pt x="65" y="184"/>
                </a:cubicBezTo>
                <a:cubicBezTo>
                  <a:pt x="65" y="309"/>
                  <a:pt x="65" y="309"/>
                  <a:pt x="65" y="309"/>
                </a:cubicBezTo>
                <a:cubicBezTo>
                  <a:pt x="243" y="309"/>
                  <a:pt x="243" y="309"/>
                  <a:pt x="243" y="309"/>
                </a:cubicBezTo>
                <a:cubicBezTo>
                  <a:pt x="421" y="0"/>
                  <a:pt x="421" y="0"/>
                  <a:pt x="421" y="0"/>
                </a:cubicBezTo>
                <a:lnTo>
                  <a:pt x="2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9"/>
          <p:cNvSpPr>
            <a:spLocks/>
          </p:cNvSpPr>
          <p:nvPr/>
        </p:nvSpPr>
        <p:spPr bwMode="auto">
          <a:xfrm flipH="1">
            <a:off x="3632200" y="3009900"/>
            <a:ext cx="835915" cy="877661"/>
          </a:xfrm>
          <a:custGeom>
            <a:avLst/>
            <a:gdLst/>
            <a:ahLst/>
            <a:cxnLst>
              <a:cxn ang="0">
                <a:pos x="147" y="324"/>
              </a:cxn>
              <a:cxn ang="0">
                <a:pos x="143" y="327"/>
              </a:cxn>
              <a:cxn ang="0">
                <a:pos x="133" y="345"/>
              </a:cxn>
              <a:cxn ang="0">
                <a:pos x="175" y="374"/>
              </a:cxn>
              <a:cxn ang="0">
                <a:pos x="218" y="345"/>
              </a:cxn>
              <a:cxn ang="0">
                <a:pos x="205" y="325"/>
              </a:cxn>
              <a:cxn ang="0">
                <a:pos x="199" y="314"/>
              </a:cxn>
              <a:cxn ang="0">
                <a:pos x="200" y="309"/>
              </a:cxn>
              <a:cxn ang="0">
                <a:pos x="200" y="308"/>
              </a:cxn>
              <a:cxn ang="0">
                <a:pos x="356" y="308"/>
              </a:cxn>
              <a:cxn ang="0">
                <a:pos x="178" y="0"/>
              </a:cxn>
              <a:cxn ang="0">
                <a:pos x="0" y="0"/>
              </a:cxn>
              <a:cxn ang="0">
                <a:pos x="0" y="133"/>
              </a:cxn>
              <a:cxn ang="0">
                <a:pos x="7" y="135"/>
              </a:cxn>
              <a:cxn ang="0">
                <a:pos x="16" y="129"/>
              </a:cxn>
              <a:cxn ang="0">
                <a:pos x="19" y="125"/>
              </a:cxn>
              <a:cxn ang="0">
                <a:pos x="37" y="115"/>
              </a:cxn>
              <a:cxn ang="0">
                <a:pos x="66" y="158"/>
              </a:cxn>
              <a:cxn ang="0">
                <a:pos x="37" y="200"/>
              </a:cxn>
              <a:cxn ang="0">
                <a:pos x="17" y="188"/>
              </a:cxn>
              <a:cxn ang="0">
                <a:pos x="6" y="181"/>
              </a:cxn>
              <a:cxn ang="0">
                <a:pos x="0" y="183"/>
              </a:cxn>
              <a:cxn ang="0">
                <a:pos x="0" y="308"/>
              </a:cxn>
              <a:cxn ang="0">
                <a:pos x="151" y="308"/>
              </a:cxn>
              <a:cxn ang="0">
                <a:pos x="151" y="309"/>
              </a:cxn>
              <a:cxn ang="0">
                <a:pos x="152" y="315"/>
              </a:cxn>
              <a:cxn ang="0">
                <a:pos x="147" y="324"/>
              </a:cxn>
            </a:cxnLst>
            <a:rect l="0" t="0" r="r" b="b"/>
            <a:pathLst>
              <a:path w="356" h="374">
                <a:moveTo>
                  <a:pt x="147" y="324"/>
                </a:moveTo>
                <a:cubicBezTo>
                  <a:pt x="145" y="325"/>
                  <a:pt x="144" y="326"/>
                  <a:pt x="143" y="327"/>
                </a:cubicBezTo>
                <a:cubicBezTo>
                  <a:pt x="136" y="332"/>
                  <a:pt x="133" y="338"/>
                  <a:pt x="133" y="345"/>
                </a:cubicBezTo>
                <a:cubicBezTo>
                  <a:pt x="133" y="361"/>
                  <a:pt x="152" y="374"/>
                  <a:pt x="175" y="374"/>
                </a:cubicBezTo>
                <a:cubicBezTo>
                  <a:pt x="199" y="374"/>
                  <a:pt x="218" y="361"/>
                  <a:pt x="218" y="345"/>
                </a:cubicBezTo>
                <a:cubicBezTo>
                  <a:pt x="218" y="337"/>
                  <a:pt x="208" y="327"/>
                  <a:pt x="205" y="325"/>
                </a:cubicBezTo>
                <a:cubicBezTo>
                  <a:pt x="202" y="323"/>
                  <a:pt x="199" y="318"/>
                  <a:pt x="199" y="314"/>
                </a:cubicBezTo>
                <a:cubicBezTo>
                  <a:pt x="199" y="312"/>
                  <a:pt x="199" y="311"/>
                  <a:pt x="200" y="309"/>
                </a:cubicBezTo>
                <a:cubicBezTo>
                  <a:pt x="200" y="309"/>
                  <a:pt x="200" y="308"/>
                  <a:pt x="200" y="308"/>
                </a:cubicBezTo>
                <a:cubicBezTo>
                  <a:pt x="356" y="308"/>
                  <a:pt x="356" y="308"/>
                  <a:pt x="356" y="308"/>
                </a:cubicBezTo>
                <a:cubicBezTo>
                  <a:pt x="178" y="0"/>
                  <a:pt x="178" y="0"/>
                  <a:pt x="17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33"/>
                  <a:pt x="0" y="133"/>
                  <a:pt x="0" y="133"/>
                </a:cubicBezTo>
                <a:cubicBezTo>
                  <a:pt x="2" y="134"/>
                  <a:pt x="4" y="135"/>
                  <a:pt x="7" y="135"/>
                </a:cubicBezTo>
                <a:cubicBezTo>
                  <a:pt x="10" y="135"/>
                  <a:pt x="14" y="132"/>
                  <a:pt x="16" y="129"/>
                </a:cubicBezTo>
                <a:cubicBezTo>
                  <a:pt x="17" y="128"/>
                  <a:pt x="18" y="127"/>
                  <a:pt x="19" y="125"/>
                </a:cubicBezTo>
                <a:cubicBezTo>
                  <a:pt x="24" y="119"/>
                  <a:pt x="30" y="115"/>
                  <a:pt x="37" y="115"/>
                </a:cubicBezTo>
                <a:cubicBezTo>
                  <a:pt x="53" y="115"/>
                  <a:pt x="66" y="134"/>
                  <a:pt x="66" y="158"/>
                </a:cubicBezTo>
                <a:cubicBezTo>
                  <a:pt x="66" y="181"/>
                  <a:pt x="53" y="200"/>
                  <a:pt x="37" y="200"/>
                </a:cubicBezTo>
                <a:cubicBezTo>
                  <a:pt x="29" y="200"/>
                  <a:pt x="19" y="191"/>
                  <a:pt x="17" y="188"/>
                </a:cubicBezTo>
                <a:cubicBezTo>
                  <a:pt x="15" y="185"/>
                  <a:pt x="10" y="181"/>
                  <a:pt x="6" y="181"/>
                </a:cubicBezTo>
                <a:cubicBezTo>
                  <a:pt x="4" y="181"/>
                  <a:pt x="2" y="182"/>
                  <a:pt x="0" y="183"/>
                </a:cubicBezTo>
                <a:cubicBezTo>
                  <a:pt x="0" y="308"/>
                  <a:pt x="0" y="308"/>
                  <a:pt x="0" y="308"/>
                </a:cubicBezTo>
                <a:cubicBezTo>
                  <a:pt x="151" y="308"/>
                  <a:pt x="151" y="308"/>
                  <a:pt x="151" y="308"/>
                </a:cubicBezTo>
                <a:cubicBezTo>
                  <a:pt x="151" y="308"/>
                  <a:pt x="151" y="309"/>
                  <a:pt x="151" y="309"/>
                </a:cubicBezTo>
                <a:cubicBezTo>
                  <a:pt x="152" y="310"/>
                  <a:pt x="152" y="312"/>
                  <a:pt x="152" y="315"/>
                </a:cubicBezTo>
                <a:cubicBezTo>
                  <a:pt x="152" y="318"/>
                  <a:pt x="149" y="322"/>
                  <a:pt x="147" y="324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962400" y="15240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962400" y="53213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98700" y="43053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98700" y="25146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613400" y="25146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613400" y="4356100"/>
            <a:ext cx="10823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</a:t>
            </a:r>
            <a:endParaRPr lang="ru-RU" kern="0" dirty="0" smtClean="0">
              <a:solidFill>
                <a:schemeClr val="tx1">
                  <a:lumMod val="50000"/>
                </a:schemeClr>
              </a:solidFill>
              <a:ea typeface="굴림" charset="-127"/>
              <a:cs typeface="Arial" pitchFamily="34" charset="0"/>
            </a:endParaRPr>
          </a:p>
          <a:p>
            <a:pPr algn="ctr"/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54294" y="3124200"/>
            <a:ext cx="312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1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640094" y="3124200"/>
            <a:ext cx="312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2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48200" y="3820180"/>
            <a:ext cx="312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3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62400" y="3810000"/>
            <a:ext cx="312906" cy="538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4</a:t>
            </a:r>
            <a:endParaRPr 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57200" y="2677180"/>
            <a:ext cx="312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0540" y="4490740"/>
            <a:ext cx="312906" cy="538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4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1000" y="31242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1000" y="4885124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32489" y="2677180"/>
            <a:ext cx="3129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2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385829" y="4490740"/>
            <a:ext cx="312906" cy="538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3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256289" y="3124200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256289" y="4885124"/>
            <a:ext cx="16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3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4555565</TotalTime>
  <Words>66</Words>
  <Application>Microsoft Office PowerPoint</Application>
  <PresentationFormat>全屏显示(4:3)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DG-阵列</dc:subject>
  <dc:creator/>
  <cp:keywords>TZ-固定图形;XG-细微;KJ-平面;DH-静态</cp:keywords>
  <dc:description/>
  <cp:lastModifiedBy>Shiqing Tian</cp:lastModifiedBy>
  <cp:revision>1052</cp:revision>
  <dcterms:created xsi:type="dcterms:W3CDTF">2010-07-23T09:33:49Z</dcterms:created>
  <dcterms:modified xsi:type="dcterms:W3CDTF">2014-02-11T06:10:18Z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