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4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778145" y="1871883"/>
            <a:ext cx="3691656" cy="378407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630200" y="3886200"/>
            <a:ext cx="2941800" cy="2319600"/>
            <a:chOff x="1524000" y="3547800"/>
            <a:chExt cx="2941800" cy="2319600"/>
          </a:xfrm>
        </p:grpSpPr>
        <p:sp>
          <p:nvSpPr>
            <p:cNvPr id="22" name="Rounded Rectangle 21"/>
            <p:cNvSpPr/>
            <p:nvPr/>
          </p:nvSpPr>
          <p:spPr>
            <a:xfrm>
              <a:off x="1594800" y="3547800"/>
              <a:ext cx="2871000" cy="2286000"/>
            </a:xfrm>
            <a:prstGeom prst="roundRect">
              <a:avLst/>
            </a:pr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524000" y="3581400"/>
              <a:ext cx="2895600" cy="2286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solidFill>
                <a:schemeClr val="accent5">
                  <a:lumMod val="75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172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PORTERS FIVE FORCES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2216774" y="1524000"/>
            <a:ext cx="2312572" cy="2301034"/>
            <a:chOff x="2209800" y="1371600"/>
            <a:chExt cx="2312572" cy="2301034"/>
          </a:xfrm>
        </p:grpSpPr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2269807" y="1415452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2209800" y="1371600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4702444" y="1524000"/>
            <a:ext cx="2281495" cy="2301034"/>
            <a:chOff x="4695470" y="1371600"/>
            <a:chExt cx="2281495" cy="2301034"/>
          </a:xfrm>
        </p:grpSpPr>
        <p:sp>
          <p:nvSpPr>
            <p:cNvPr id="33" name="Freeform 13"/>
            <p:cNvSpPr>
              <a:spLocks/>
            </p:cNvSpPr>
            <p:nvPr/>
          </p:nvSpPr>
          <p:spPr bwMode="auto">
            <a:xfrm>
              <a:off x="4695470" y="1415452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4724400" y="1371600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4"/>
          <p:cNvGrpSpPr/>
          <p:nvPr/>
        </p:nvGrpSpPr>
        <p:grpSpPr>
          <a:xfrm>
            <a:off x="4702444" y="3921968"/>
            <a:ext cx="2307956" cy="2301032"/>
            <a:chOff x="4695470" y="3769568"/>
            <a:chExt cx="2307956" cy="2301032"/>
          </a:xfrm>
        </p:grpSpPr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4695470" y="3769568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4750861" y="3813418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" name="Oval 44"/>
          <p:cNvSpPr/>
          <p:nvPr/>
        </p:nvSpPr>
        <p:spPr>
          <a:xfrm>
            <a:off x="3886200" y="3048000"/>
            <a:ext cx="1447800" cy="1447800"/>
          </a:xfrm>
          <a:prstGeom prst="ellipse">
            <a:avLst/>
          </a:prstGeom>
          <a:gradFill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5400000" scaled="1"/>
          </a:gradFill>
          <a:ln w="76200">
            <a:gradFill>
              <a:gsLst>
                <a:gs pos="0">
                  <a:schemeClr val="bg1"/>
                </a:gs>
                <a:gs pos="50000">
                  <a:schemeClr val="bg1">
                    <a:lumMod val="75000"/>
                  </a:schemeClr>
                </a:gs>
                <a:gs pos="100000">
                  <a:srgbClr val="000000"/>
                </a:gs>
              </a:gsLst>
              <a:lin ang="5400000" scaled="0"/>
            </a:gradFill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14800" y="35052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Rivalry</a:t>
            </a:r>
            <a:endParaRPr lang="en-US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2057400"/>
            <a:ext cx="139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Threat Of Substitute Products Or Services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32600" y="2133600"/>
            <a:ext cx="1222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Threat Of New </a:t>
            </a:r>
            <a:r>
              <a:rPr lang="en-US" sz="1600" b="1" dirty="0" err="1" smtClean="0">
                <a:solidFill>
                  <a:srgbClr val="000000"/>
                </a:solidFill>
                <a:latin typeface="+mn-lt"/>
              </a:rPr>
              <a:t>Entrans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6400" y="4648200"/>
            <a:ext cx="139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Bargaining Power Of Buyers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57400" y="420118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Bargaining Power Of Suppliers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5000" y="4800600"/>
            <a:ext cx="236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n-lt"/>
              </a:rPr>
              <a:t>Lorem Ipsum is simply dummy text of the printing and typesetting industry. Lorem Ipsum has been the industry's standard dummy text ever since the 1500s.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67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4557292</TotalTime>
  <Words>53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1386</cp:revision>
  <dcterms:created xsi:type="dcterms:W3CDTF">2010-07-23T09:33:49Z</dcterms:created>
  <dcterms:modified xsi:type="dcterms:W3CDTF">2014-02-11T06:09:29Z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