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3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2362200" y="2362200"/>
            <a:ext cx="4267836" cy="4267834"/>
          </a:xfrm>
          <a:custGeom>
            <a:avLst/>
            <a:gdLst/>
            <a:ahLst/>
            <a:cxnLst>
              <a:cxn ang="0">
                <a:pos x="506" y="983"/>
              </a:cxn>
              <a:cxn ang="0">
                <a:pos x="232" y="808"/>
              </a:cxn>
              <a:cxn ang="0">
                <a:pos x="487" y="884"/>
              </a:cxn>
              <a:cxn ang="0">
                <a:pos x="197" y="524"/>
              </a:cxn>
              <a:cxn ang="0">
                <a:pos x="815" y="530"/>
              </a:cxn>
              <a:cxn ang="0">
                <a:pos x="506" y="786"/>
              </a:cxn>
              <a:cxn ang="0">
                <a:pos x="493" y="226"/>
              </a:cxn>
              <a:cxn ang="0">
                <a:pos x="373" y="342"/>
              </a:cxn>
              <a:cxn ang="0">
                <a:pos x="506" y="324"/>
              </a:cxn>
              <a:cxn ang="0">
                <a:pos x="579" y="420"/>
              </a:cxn>
              <a:cxn ang="0">
                <a:pos x="394" y="494"/>
              </a:cxn>
              <a:cxn ang="0">
                <a:pos x="365" y="392"/>
              </a:cxn>
              <a:cxn ang="0">
                <a:pos x="295" y="506"/>
              </a:cxn>
              <a:cxn ang="0">
                <a:pos x="487" y="687"/>
              </a:cxn>
              <a:cxn ang="0">
                <a:pos x="395" y="524"/>
              </a:cxn>
              <a:cxn ang="0">
                <a:pos x="617" y="530"/>
              </a:cxn>
              <a:cxn ang="0">
                <a:pos x="506" y="590"/>
              </a:cxn>
              <a:cxn ang="0">
                <a:pos x="506" y="422"/>
              </a:cxn>
              <a:cxn ang="0">
                <a:pos x="618" y="489"/>
              </a:cxn>
              <a:cxn ang="0">
                <a:pos x="648" y="392"/>
              </a:cxn>
              <a:cxn ang="0">
                <a:pos x="529" y="686"/>
              </a:cxn>
              <a:cxn ang="0">
                <a:pos x="718" y="506"/>
              </a:cxn>
              <a:cxn ang="0">
                <a:pos x="522" y="226"/>
              </a:cxn>
              <a:cxn ang="0">
                <a:pos x="816" y="489"/>
              </a:cxn>
              <a:cxn ang="0">
                <a:pos x="788" y="253"/>
              </a:cxn>
              <a:cxn ang="0">
                <a:pos x="529" y="883"/>
              </a:cxn>
              <a:cxn ang="0">
                <a:pos x="795" y="794"/>
              </a:cxn>
              <a:cxn ang="0">
                <a:pos x="795" y="217"/>
              </a:cxn>
              <a:cxn ang="0">
                <a:pos x="234" y="203"/>
              </a:cxn>
              <a:cxn ang="0">
                <a:pos x="506" y="128"/>
              </a:cxn>
              <a:cxn ang="0">
                <a:pos x="718" y="280"/>
              </a:cxn>
              <a:cxn ang="0">
                <a:pos x="197" y="494"/>
              </a:cxn>
              <a:cxn ang="0">
                <a:pos x="225" y="253"/>
              </a:cxn>
              <a:cxn ang="0">
                <a:pos x="99" y="506"/>
              </a:cxn>
              <a:cxn ang="0">
                <a:pos x="163" y="836"/>
              </a:cxn>
              <a:cxn ang="0">
                <a:pos x="169" y="169"/>
              </a:cxn>
              <a:cxn ang="0">
                <a:pos x="844" y="169"/>
              </a:cxn>
              <a:cxn ang="0">
                <a:pos x="1012" y="489"/>
              </a:cxn>
              <a:cxn ang="0">
                <a:pos x="0" y="506"/>
              </a:cxn>
              <a:cxn ang="0">
                <a:pos x="1012" y="530"/>
              </a:cxn>
              <a:cxn ang="0">
                <a:pos x="844" y="843"/>
              </a:cxn>
            </a:cxnLst>
            <a:rect l="0" t="0" r="r" b="b"/>
            <a:pathLst>
              <a:path w="1012" h="1012">
                <a:moveTo>
                  <a:pt x="844" y="843"/>
                </a:moveTo>
                <a:cubicBezTo>
                  <a:pt x="757" y="929"/>
                  <a:pt x="638" y="983"/>
                  <a:pt x="506" y="983"/>
                </a:cubicBezTo>
                <a:cubicBezTo>
                  <a:pt x="382" y="983"/>
                  <a:pt x="269" y="935"/>
                  <a:pt x="184" y="857"/>
                </a:cubicBezTo>
                <a:cubicBezTo>
                  <a:pt x="232" y="808"/>
                  <a:pt x="232" y="808"/>
                  <a:pt x="232" y="808"/>
                </a:cubicBezTo>
                <a:cubicBezTo>
                  <a:pt x="300" y="870"/>
                  <a:pt x="389" y="909"/>
                  <a:pt x="487" y="913"/>
                </a:cubicBezTo>
                <a:cubicBezTo>
                  <a:pt x="487" y="884"/>
                  <a:pt x="487" y="884"/>
                  <a:pt x="487" y="884"/>
                </a:cubicBezTo>
                <a:cubicBezTo>
                  <a:pt x="293" y="874"/>
                  <a:pt x="138" y="718"/>
                  <a:pt x="129" y="524"/>
                </a:cubicBezTo>
                <a:cubicBezTo>
                  <a:pt x="197" y="524"/>
                  <a:pt x="197" y="524"/>
                  <a:pt x="197" y="524"/>
                </a:cubicBezTo>
                <a:cubicBezTo>
                  <a:pt x="207" y="687"/>
                  <a:pt x="341" y="815"/>
                  <a:pt x="506" y="815"/>
                </a:cubicBezTo>
                <a:cubicBezTo>
                  <a:pt x="669" y="815"/>
                  <a:pt x="802" y="690"/>
                  <a:pt x="815" y="530"/>
                </a:cubicBezTo>
                <a:cubicBezTo>
                  <a:pt x="785" y="530"/>
                  <a:pt x="785" y="530"/>
                  <a:pt x="785" y="530"/>
                </a:cubicBezTo>
                <a:cubicBezTo>
                  <a:pt x="773" y="674"/>
                  <a:pt x="653" y="786"/>
                  <a:pt x="506" y="786"/>
                </a:cubicBezTo>
                <a:cubicBezTo>
                  <a:pt x="352" y="786"/>
                  <a:pt x="226" y="661"/>
                  <a:pt x="226" y="506"/>
                </a:cubicBezTo>
                <a:cubicBezTo>
                  <a:pt x="226" y="356"/>
                  <a:pt x="344" y="234"/>
                  <a:pt x="493" y="226"/>
                </a:cubicBezTo>
                <a:cubicBezTo>
                  <a:pt x="493" y="295"/>
                  <a:pt x="493" y="295"/>
                  <a:pt x="493" y="295"/>
                </a:cubicBezTo>
                <a:cubicBezTo>
                  <a:pt x="447" y="298"/>
                  <a:pt x="406" y="315"/>
                  <a:pt x="373" y="342"/>
                </a:cubicBezTo>
                <a:cubicBezTo>
                  <a:pt x="394" y="363"/>
                  <a:pt x="394" y="363"/>
                  <a:pt x="394" y="363"/>
                </a:cubicBezTo>
                <a:cubicBezTo>
                  <a:pt x="425" y="339"/>
                  <a:pt x="464" y="324"/>
                  <a:pt x="506" y="324"/>
                </a:cubicBezTo>
                <a:cubicBezTo>
                  <a:pt x="553" y="324"/>
                  <a:pt x="596" y="342"/>
                  <a:pt x="628" y="371"/>
                </a:cubicBezTo>
                <a:cubicBezTo>
                  <a:pt x="579" y="420"/>
                  <a:pt x="579" y="420"/>
                  <a:pt x="579" y="420"/>
                </a:cubicBezTo>
                <a:cubicBezTo>
                  <a:pt x="560" y="403"/>
                  <a:pt x="534" y="393"/>
                  <a:pt x="506" y="393"/>
                </a:cubicBezTo>
                <a:cubicBezTo>
                  <a:pt x="448" y="393"/>
                  <a:pt x="400" y="437"/>
                  <a:pt x="394" y="494"/>
                </a:cubicBezTo>
                <a:cubicBezTo>
                  <a:pt x="325" y="494"/>
                  <a:pt x="325" y="494"/>
                  <a:pt x="325" y="494"/>
                </a:cubicBezTo>
                <a:cubicBezTo>
                  <a:pt x="328" y="456"/>
                  <a:pt x="342" y="421"/>
                  <a:pt x="365" y="392"/>
                </a:cubicBezTo>
                <a:cubicBezTo>
                  <a:pt x="344" y="371"/>
                  <a:pt x="344" y="371"/>
                  <a:pt x="344" y="371"/>
                </a:cubicBezTo>
                <a:cubicBezTo>
                  <a:pt x="314" y="408"/>
                  <a:pt x="295" y="455"/>
                  <a:pt x="295" y="506"/>
                </a:cubicBezTo>
                <a:cubicBezTo>
                  <a:pt x="295" y="616"/>
                  <a:pt x="379" y="707"/>
                  <a:pt x="487" y="716"/>
                </a:cubicBezTo>
                <a:cubicBezTo>
                  <a:pt x="487" y="687"/>
                  <a:pt x="487" y="687"/>
                  <a:pt x="487" y="687"/>
                </a:cubicBezTo>
                <a:cubicBezTo>
                  <a:pt x="402" y="678"/>
                  <a:pt x="334" y="610"/>
                  <a:pt x="326" y="524"/>
                </a:cubicBezTo>
                <a:cubicBezTo>
                  <a:pt x="395" y="524"/>
                  <a:pt x="395" y="524"/>
                  <a:pt x="395" y="524"/>
                </a:cubicBezTo>
                <a:cubicBezTo>
                  <a:pt x="404" y="578"/>
                  <a:pt x="450" y="619"/>
                  <a:pt x="506" y="619"/>
                </a:cubicBezTo>
                <a:cubicBezTo>
                  <a:pt x="560" y="619"/>
                  <a:pt x="606" y="581"/>
                  <a:pt x="617" y="530"/>
                </a:cubicBezTo>
                <a:cubicBezTo>
                  <a:pt x="586" y="530"/>
                  <a:pt x="586" y="530"/>
                  <a:pt x="586" y="530"/>
                </a:cubicBezTo>
                <a:cubicBezTo>
                  <a:pt x="576" y="565"/>
                  <a:pt x="544" y="589"/>
                  <a:pt x="506" y="590"/>
                </a:cubicBezTo>
                <a:cubicBezTo>
                  <a:pt x="460" y="589"/>
                  <a:pt x="423" y="552"/>
                  <a:pt x="423" y="506"/>
                </a:cubicBezTo>
                <a:cubicBezTo>
                  <a:pt x="423" y="460"/>
                  <a:pt x="460" y="422"/>
                  <a:pt x="506" y="422"/>
                </a:cubicBezTo>
                <a:cubicBezTo>
                  <a:pt x="547" y="422"/>
                  <a:pt x="581" y="451"/>
                  <a:pt x="588" y="489"/>
                </a:cubicBezTo>
                <a:cubicBezTo>
                  <a:pt x="618" y="489"/>
                  <a:pt x="618" y="489"/>
                  <a:pt x="618" y="489"/>
                </a:cubicBezTo>
                <a:cubicBezTo>
                  <a:pt x="616" y="472"/>
                  <a:pt x="609" y="455"/>
                  <a:pt x="599" y="441"/>
                </a:cubicBezTo>
                <a:cubicBezTo>
                  <a:pt x="648" y="392"/>
                  <a:pt x="648" y="392"/>
                  <a:pt x="648" y="392"/>
                </a:cubicBezTo>
                <a:cubicBezTo>
                  <a:pt x="673" y="423"/>
                  <a:pt x="688" y="463"/>
                  <a:pt x="688" y="506"/>
                </a:cubicBezTo>
                <a:cubicBezTo>
                  <a:pt x="688" y="599"/>
                  <a:pt x="619" y="675"/>
                  <a:pt x="529" y="686"/>
                </a:cubicBezTo>
                <a:cubicBezTo>
                  <a:pt x="529" y="716"/>
                  <a:pt x="529" y="716"/>
                  <a:pt x="529" y="716"/>
                </a:cubicBezTo>
                <a:cubicBezTo>
                  <a:pt x="635" y="705"/>
                  <a:pt x="718" y="615"/>
                  <a:pt x="718" y="506"/>
                </a:cubicBezTo>
                <a:cubicBezTo>
                  <a:pt x="718" y="395"/>
                  <a:pt x="632" y="303"/>
                  <a:pt x="522" y="295"/>
                </a:cubicBezTo>
                <a:cubicBezTo>
                  <a:pt x="522" y="226"/>
                  <a:pt x="522" y="226"/>
                  <a:pt x="522" y="226"/>
                </a:cubicBezTo>
                <a:cubicBezTo>
                  <a:pt x="664" y="234"/>
                  <a:pt x="778" y="347"/>
                  <a:pt x="786" y="489"/>
                </a:cubicBezTo>
                <a:cubicBezTo>
                  <a:pt x="816" y="489"/>
                  <a:pt x="816" y="489"/>
                  <a:pt x="816" y="489"/>
                </a:cubicBezTo>
                <a:cubicBezTo>
                  <a:pt x="812" y="417"/>
                  <a:pt x="783" y="352"/>
                  <a:pt x="739" y="302"/>
                </a:cubicBezTo>
                <a:cubicBezTo>
                  <a:pt x="788" y="253"/>
                  <a:pt x="788" y="253"/>
                  <a:pt x="788" y="253"/>
                </a:cubicBezTo>
                <a:cubicBezTo>
                  <a:pt x="848" y="320"/>
                  <a:pt x="885" y="408"/>
                  <a:pt x="885" y="506"/>
                </a:cubicBezTo>
                <a:cubicBezTo>
                  <a:pt x="885" y="708"/>
                  <a:pt x="728" y="872"/>
                  <a:pt x="529" y="883"/>
                </a:cubicBezTo>
                <a:cubicBezTo>
                  <a:pt x="529" y="913"/>
                  <a:pt x="529" y="913"/>
                  <a:pt x="529" y="913"/>
                </a:cubicBezTo>
                <a:cubicBezTo>
                  <a:pt x="633" y="907"/>
                  <a:pt x="726" y="863"/>
                  <a:pt x="795" y="794"/>
                </a:cubicBezTo>
                <a:cubicBezTo>
                  <a:pt x="869" y="721"/>
                  <a:pt x="914" y="619"/>
                  <a:pt x="914" y="506"/>
                </a:cubicBezTo>
                <a:cubicBezTo>
                  <a:pt x="914" y="393"/>
                  <a:pt x="869" y="291"/>
                  <a:pt x="795" y="217"/>
                </a:cubicBezTo>
                <a:cubicBezTo>
                  <a:pt x="721" y="144"/>
                  <a:pt x="619" y="98"/>
                  <a:pt x="506" y="98"/>
                </a:cubicBezTo>
                <a:cubicBezTo>
                  <a:pt x="402" y="98"/>
                  <a:pt x="306" y="138"/>
                  <a:pt x="234" y="203"/>
                </a:cubicBezTo>
                <a:cubicBezTo>
                  <a:pt x="255" y="224"/>
                  <a:pt x="255" y="224"/>
                  <a:pt x="255" y="224"/>
                </a:cubicBezTo>
                <a:cubicBezTo>
                  <a:pt x="321" y="164"/>
                  <a:pt x="410" y="128"/>
                  <a:pt x="506" y="128"/>
                </a:cubicBezTo>
                <a:cubicBezTo>
                  <a:pt x="608" y="128"/>
                  <a:pt x="699" y="167"/>
                  <a:pt x="767" y="232"/>
                </a:cubicBezTo>
                <a:cubicBezTo>
                  <a:pt x="718" y="280"/>
                  <a:pt x="718" y="280"/>
                  <a:pt x="718" y="280"/>
                </a:cubicBezTo>
                <a:cubicBezTo>
                  <a:pt x="663" y="228"/>
                  <a:pt x="589" y="197"/>
                  <a:pt x="506" y="196"/>
                </a:cubicBezTo>
                <a:cubicBezTo>
                  <a:pt x="339" y="197"/>
                  <a:pt x="203" y="328"/>
                  <a:pt x="197" y="494"/>
                </a:cubicBezTo>
                <a:cubicBezTo>
                  <a:pt x="128" y="494"/>
                  <a:pt x="128" y="494"/>
                  <a:pt x="128" y="494"/>
                </a:cubicBezTo>
                <a:cubicBezTo>
                  <a:pt x="131" y="401"/>
                  <a:pt x="167" y="317"/>
                  <a:pt x="225" y="253"/>
                </a:cubicBezTo>
                <a:cubicBezTo>
                  <a:pt x="204" y="232"/>
                  <a:pt x="204" y="232"/>
                  <a:pt x="204" y="232"/>
                </a:cubicBezTo>
                <a:cubicBezTo>
                  <a:pt x="139" y="304"/>
                  <a:pt x="99" y="400"/>
                  <a:pt x="99" y="506"/>
                </a:cubicBezTo>
                <a:cubicBezTo>
                  <a:pt x="99" y="615"/>
                  <a:pt x="142" y="714"/>
                  <a:pt x="211" y="787"/>
                </a:cubicBezTo>
                <a:cubicBezTo>
                  <a:pt x="163" y="836"/>
                  <a:pt x="163" y="836"/>
                  <a:pt x="163" y="836"/>
                </a:cubicBezTo>
                <a:cubicBezTo>
                  <a:pt x="80" y="750"/>
                  <a:pt x="30" y="634"/>
                  <a:pt x="30" y="506"/>
                </a:cubicBezTo>
                <a:cubicBezTo>
                  <a:pt x="30" y="374"/>
                  <a:pt x="83" y="255"/>
                  <a:pt x="169" y="169"/>
                </a:cubicBezTo>
                <a:cubicBezTo>
                  <a:pt x="256" y="82"/>
                  <a:pt x="375" y="29"/>
                  <a:pt x="506" y="29"/>
                </a:cubicBezTo>
                <a:cubicBezTo>
                  <a:pt x="638" y="29"/>
                  <a:pt x="757" y="82"/>
                  <a:pt x="844" y="169"/>
                </a:cubicBezTo>
                <a:cubicBezTo>
                  <a:pt x="926" y="251"/>
                  <a:pt x="978" y="364"/>
                  <a:pt x="983" y="489"/>
                </a:cubicBezTo>
                <a:cubicBezTo>
                  <a:pt x="1012" y="489"/>
                  <a:pt x="1012" y="489"/>
                  <a:pt x="1012" y="489"/>
                </a:cubicBezTo>
                <a:cubicBezTo>
                  <a:pt x="1003" y="217"/>
                  <a:pt x="781" y="0"/>
                  <a:pt x="506" y="0"/>
                </a:cubicBezTo>
                <a:cubicBezTo>
                  <a:pt x="227" y="0"/>
                  <a:pt x="0" y="226"/>
                  <a:pt x="0" y="506"/>
                </a:cubicBezTo>
                <a:cubicBezTo>
                  <a:pt x="0" y="786"/>
                  <a:pt x="227" y="1012"/>
                  <a:pt x="506" y="1012"/>
                </a:cubicBezTo>
                <a:cubicBezTo>
                  <a:pt x="778" y="1012"/>
                  <a:pt x="999" y="799"/>
                  <a:pt x="1012" y="530"/>
                </a:cubicBezTo>
                <a:cubicBezTo>
                  <a:pt x="983" y="530"/>
                  <a:pt x="983" y="530"/>
                  <a:pt x="983" y="530"/>
                </a:cubicBezTo>
                <a:cubicBezTo>
                  <a:pt x="976" y="652"/>
                  <a:pt x="924" y="762"/>
                  <a:pt x="844" y="84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Relaxed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56"/>
          <p:cNvGrpSpPr/>
          <p:nvPr/>
        </p:nvGrpSpPr>
        <p:grpSpPr>
          <a:xfrm flipV="1">
            <a:off x="4191000" y="4343400"/>
            <a:ext cx="579120" cy="370261"/>
            <a:chOff x="274279" y="1948647"/>
            <a:chExt cx="1063391" cy="1063391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 7"/>
          <p:cNvSpPr>
            <a:spLocks/>
          </p:cNvSpPr>
          <p:nvPr/>
        </p:nvSpPr>
        <p:spPr bwMode="auto">
          <a:xfrm>
            <a:off x="4488180" y="4180722"/>
            <a:ext cx="2606040" cy="1953378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62" y="0"/>
              </a:cxn>
              <a:cxn ang="0">
                <a:pos x="1" y="60"/>
              </a:cxn>
              <a:cxn ang="0">
                <a:pos x="0" y="101"/>
              </a:cxn>
              <a:cxn ang="0">
                <a:pos x="101" y="0"/>
              </a:cxn>
              <a:cxn ang="0">
                <a:pos x="142" y="0"/>
              </a:cxn>
              <a:cxn ang="0">
                <a:pos x="2" y="140"/>
              </a:cxn>
              <a:cxn ang="0">
                <a:pos x="1" y="180"/>
              </a:cxn>
              <a:cxn ang="0">
                <a:pos x="181" y="0"/>
              </a:cxn>
              <a:cxn ang="0">
                <a:pos x="240" y="0"/>
              </a:cxn>
            </a:cxnLst>
            <a:rect l="0" t="0" r="r" b="b"/>
            <a:pathLst>
              <a:path w="240" h="180">
                <a:moveTo>
                  <a:pt x="22" y="0"/>
                </a:moveTo>
                <a:cubicBezTo>
                  <a:pt x="62" y="0"/>
                  <a:pt x="62" y="0"/>
                  <a:pt x="62" y="0"/>
                </a:cubicBezTo>
                <a:cubicBezTo>
                  <a:pt x="62" y="33"/>
                  <a:pt x="35" y="60"/>
                  <a:pt x="1" y="60"/>
                </a:cubicBezTo>
                <a:cubicBezTo>
                  <a:pt x="0" y="101"/>
                  <a:pt x="0" y="101"/>
                  <a:pt x="0" y="101"/>
                </a:cubicBezTo>
                <a:cubicBezTo>
                  <a:pt x="56" y="101"/>
                  <a:pt x="101" y="56"/>
                  <a:pt x="101" y="0"/>
                </a:cubicBezTo>
                <a:cubicBezTo>
                  <a:pt x="142" y="0"/>
                  <a:pt x="142" y="0"/>
                  <a:pt x="142" y="0"/>
                </a:cubicBezTo>
                <a:cubicBezTo>
                  <a:pt x="142" y="77"/>
                  <a:pt x="80" y="140"/>
                  <a:pt x="2" y="140"/>
                </a:cubicBezTo>
                <a:cubicBezTo>
                  <a:pt x="1" y="180"/>
                  <a:pt x="1" y="180"/>
                  <a:pt x="1" y="180"/>
                </a:cubicBezTo>
                <a:cubicBezTo>
                  <a:pt x="100" y="180"/>
                  <a:pt x="181" y="100"/>
                  <a:pt x="181" y="0"/>
                </a:cubicBezTo>
                <a:cubicBezTo>
                  <a:pt x="240" y="0"/>
                  <a:pt x="240" y="0"/>
                  <a:pt x="240" y="0"/>
                </a:cubicBezTo>
              </a:path>
            </a:pathLst>
          </a:custGeom>
          <a:noFill/>
          <a:ln w="76200" cap="flat">
            <a:solidFill>
              <a:schemeClr val="accent6"/>
            </a:solidFill>
            <a:prstDash val="solid"/>
            <a:miter lim="800000"/>
            <a:headEnd type="triangle" w="med" len="med"/>
            <a:tailEnd type="none" w="med" len="med"/>
          </a:ln>
          <a:scene3d>
            <a:camera prst="perspectiveRelaxed"/>
            <a:lightRig rig="threePt" dir="t"/>
          </a:scene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86600" y="4343400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Freeform 20"/>
          <p:cNvSpPr>
            <a:spLocks/>
          </p:cNvSpPr>
          <p:nvPr/>
        </p:nvSpPr>
        <p:spPr bwMode="auto">
          <a:xfrm flipH="1">
            <a:off x="3448415" y="2656526"/>
            <a:ext cx="1052469" cy="1688176"/>
          </a:xfrm>
          <a:custGeom>
            <a:avLst/>
            <a:gdLst/>
            <a:ahLst/>
            <a:cxnLst>
              <a:cxn ang="0">
                <a:pos x="548" y="0"/>
              </a:cxn>
              <a:cxn ang="0">
                <a:pos x="0" y="0"/>
              </a:cxn>
              <a:cxn ang="0">
                <a:pos x="0" y="879"/>
              </a:cxn>
            </a:cxnLst>
            <a:rect l="0" t="0" r="r" b="b"/>
            <a:pathLst>
              <a:path w="548" h="879">
                <a:moveTo>
                  <a:pt x="548" y="0"/>
                </a:moveTo>
                <a:lnTo>
                  <a:pt x="0" y="0"/>
                </a:lnTo>
                <a:lnTo>
                  <a:pt x="0" y="879"/>
                </a:lnTo>
              </a:path>
            </a:pathLst>
          </a:custGeom>
          <a:noFill/>
          <a:ln w="9" cap="flat">
            <a:solidFill>
              <a:srgbClr val="ED1C24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0" y="20574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kern="0" dirty="0" err="1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ExampleText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1143000"/>
            <a:ext cx="2819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 has been the industry's standard dummy text ever since the 1500s. 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663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4553678</TotalTime>
  <Words>35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TZ-手动增减;XG-细微;KJ-平面;DH-静态</cp:keywords>
  <dc:description/>
  <cp:lastModifiedBy>Shiqing Tian</cp:lastModifiedBy>
  <cp:revision>828</cp:revision>
  <dcterms:created xsi:type="dcterms:W3CDTF">2010-07-23T09:33:49Z</dcterms:created>
  <dcterms:modified xsi:type="dcterms:W3CDTF">2014-02-11T05:59:40Z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