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DDC5B-0276-424D-8040-8D037EFFB90B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57554-755A-4E58-A092-385EFFF90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02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1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bg1"/>
            </a:gs>
            <a:gs pos="31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/>
          <p:nvPr/>
        </p:nvGrpSpPr>
        <p:grpSpPr>
          <a:xfrm>
            <a:off x="1150257" y="2348277"/>
            <a:ext cx="4495800" cy="3794927"/>
            <a:chOff x="2471666" y="2559085"/>
            <a:chExt cx="3992978" cy="3370493"/>
          </a:xfrm>
          <a:effectLst>
            <a:outerShdw blurRad="139700" dist="139700" dir="7380000" sx="98000" sy="98000" algn="tr" rotWithShape="0">
              <a:prstClr val="black">
                <a:alpha val="99000"/>
              </a:prstClr>
            </a:outerShdw>
          </a:effectLst>
        </p:grpSpPr>
        <p:sp>
          <p:nvSpPr>
            <p:cNvPr id="102412" name="Freeform 12"/>
            <p:cNvSpPr>
              <a:spLocks/>
            </p:cNvSpPr>
            <p:nvPr/>
          </p:nvSpPr>
          <p:spPr bwMode="auto">
            <a:xfrm rot="404747">
              <a:off x="2471666" y="2559085"/>
              <a:ext cx="3550894" cy="3370493"/>
            </a:xfrm>
            <a:custGeom>
              <a:avLst/>
              <a:gdLst/>
              <a:ahLst/>
              <a:cxnLst>
                <a:cxn ang="0">
                  <a:pos x="3" y="41"/>
                </a:cxn>
                <a:cxn ang="0">
                  <a:pos x="119" y="12"/>
                </a:cxn>
                <a:cxn ang="0">
                  <a:pos x="128" y="0"/>
                </a:cxn>
                <a:cxn ang="0">
                  <a:pos x="341" y="362"/>
                </a:cxn>
                <a:cxn ang="0">
                  <a:pos x="331" y="374"/>
                </a:cxn>
                <a:cxn ang="0">
                  <a:pos x="107" y="298"/>
                </a:cxn>
                <a:cxn ang="0">
                  <a:pos x="0" y="55"/>
                </a:cxn>
                <a:cxn ang="0">
                  <a:pos x="3" y="41"/>
                </a:cxn>
              </a:cxnLst>
              <a:rect l="0" t="0" r="r" b="b"/>
              <a:pathLst>
                <a:path w="341" h="374">
                  <a:moveTo>
                    <a:pt x="3" y="41"/>
                  </a:moveTo>
                  <a:lnTo>
                    <a:pt x="119" y="12"/>
                  </a:lnTo>
                  <a:lnTo>
                    <a:pt x="128" y="0"/>
                  </a:lnTo>
                  <a:lnTo>
                    <a:pt x="341" y="362"/>
                  </a:lnTo>
                  <a:lnTo>
                    <a:pt x="331" y="374"/>
                  </a:lnTo>
                  <a:lnTo>
                    <a:pt x="107" y="298"/>
                  </a:lnTo>
                  <a:lnTo>
                    <a:pt x="0" y="55"/>
                  </a:lnTo>
                  <a:lnTo>
                    <a:pt x="3" y="41"/>
                  </a:lnTo>
                  <a:close/>
                </a:path>
              </a:pathLst>
            </a:custGeom>
            <a:gradFill>
              <a:gsLst>
                <a:gs pos="53000">
                  <a:schemeClr val="bg1">
                    <a:lumMod val="50000"/>
                  </a:schemeClr>
                </a:gs>
                <a:gs pos="52000">
                  <a:srgbClr val="525252"/>
                </a:gs>
              </a:gsLst>
              <a:lin ang="2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3" name="Freeform 13"/>
            <p:cNvSpPr>
              <a:spLocks/>
            </p:cNvSpPr>
            <p:nvPr/>
          </p:nvSpPr>
          <p:spPr bwMode="auto">
            <a:xfrm rot="404747">
              <a:off x="2507632" y="2586981"/>
              <a:ext cx="3957012" cy="3262349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380" y="159"/>
                </a:cxn>
                <a:cxn ang="0">
                  <a:pos x="338" y="362"/>
                </a:cxn>
                <a:cxn ang="0">
                  <a:pos x="116" y="282"/>
                </a:cxn>
                <a:cxn ang="0">
                  <a:pos x="0" y="38"/>
                </a:cxn>
                <a:cxn ang="0">
                  <a:pos x="125" y="0"/>
                </a:cxn>
              </a:cxnLst>
              <a:rect l="0" t="0" r="r" b="b"/>
              <a:pathLst>
                <a:path w="380" h="362">
                  <a:moveTo>
                    <a:pt x="125" y="0"/>
                  </a:moveTo>
                  <a:lnTo>
                    <a:pt x="380" y="159"/>
                  </a:lnTo>
                  <a:lnTo>
                    <a:pt x="338" y="362"/>
                  </a:lnTo>
                  <a:lnTo>
                    <a:pt x="116" y="282"/>
                  </a:lnTo>
                  <a:lnTo>
                    <a:pt x="0" y="38"/>
                  </a:lnTo>
                  <a:lnTo>
                    <a:pt x="125" y="0"/>
                  </a:lnTo>
                  <a:close/>
                </a:path>
              </a:pathLst>
            </a:custGeom>
            <a:gradFill>
              <a:gsLst>
                <a:gs pos="31000">
                  <a:schemeClr val="bg1">
                    <a:lumMod val="50000"/>
                  </a:schemeClr>
                </a:gs>
                <a:gs pos="68000">
                  <a:schemeClr val="bg1"/>
                </a:gs>
              </a:gsLst>
              <a:lin ang="7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0" name="Straight Connector 29"/>
          <p:cNvCxnSpPr/>
          <p:nvPr/>
        </p:nvCxnSpPr>
        <p:spPr>
          <a:xfrm flipV="1">
            <a:off x="2445657" y="4253277"/>
            <a:ext cx="3200400" cy="838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utoShape 64"/>
          <p:cNvSpPr>
            <a:spLocks noChangeArrowheads="1"/>
          </p:cNvSpPr>
          <p:nvPr/>
        </p:nvSpPr>
        <p:spPr bwMode="gray">
          <a:xfrm>
            <a:off x="3810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647494" y="2663409"/>
            <a:ext cx="1716438" cy="3680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882552" y="3058616"/>
            <a:ext cx="2039319" cy="4894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118901" y="3593308"/>
            <a:ext cx="2546888" cy="6250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5"/>
          <p:cNvGrpSpPr/>
          <p:nvPr/>
        </p:nvGrpSpPr>
        <p:grpSpPr>
          <a:xfrm rot="19999615">
            <a:off x="3178047" y="3515505"/>
            <a:ext cx="1162050" cy="1162050"/>
            <a:chOff x="7391400" y="1988344"/>
            <a:chExt cx="454025" cy="454025"/>
          </a:xfrm>
          <a:effectLst/>
        </p:grpSpPr>
        <p:sp>
          <p:nvSpPr>
            <p:cNvPr id="36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37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1DC4FF">
                    <a:alpha val="52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5"/>
          <p:cNvGrpSpPr/>
          <p:nvPr/>
        </p:nvGrpSpPr>
        <p:grpSpPr>
          <a:xfrm rot="19999615">
            <a:off x="1948000" y="3113696"/>
            <a:ext cx="906486" cy="906486"/>
            <a:chOff x="7391400" y="1988344"/>
            <a:chExt cx="454025" cy="454025"/>
          </a:xfrm>
          <a:effectLst/>
        </p:grpSpPr>
        <p:sp>
          <p:nvSpPr>
            <p:cNvPr id="56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rgbClr val="525252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57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5"/>
          <p:cNvGrpSpPr/>
          <p:nvPr/>
        </p:nvGrpSpPr>
        <p:grpSpPr>
          <a:xfrm rot="19999615">
            <a:off x="2899834" y="2459649"/>
            <a:ext cx="696773" cy="696773"/>
            <a:chOff x="7391400" y="1988344"/>
            <a:chExt cx="454025" cy="454025"/>
          </a:xfrm>
          <a:effectLst/>
        </p:grpSpPr>
        <p:sp>
          <p:nvSpPr>
            <p:cNvPr id="59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rgbClr val="525252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60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5"/>
          <p:cNvGrpSpPr/>
          <p:nvPr/>
        </p:nvGrpSpPr>
        <p:grpSpPr>
          <a:xfrm rot="19999615">
            <a:off x="1644270" y="2174516"/>
            <a:ext cx="632718" cy="632718"/>
            <a:chOff x="7391400" y="1988344"/>
            <a:chExt cx="454025" cy="454025"/>
          </a:xfrm>
          <a:effectLst/>
        </p:grpSpPr>
        <p:sp>
          <p:nvSpPr>
            <p:cNvPr id="62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rgbClr val="525252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63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Text Box 394"/>
          <p:cNvSpPr txBox="1">
            <a:spLocks noChangeArrowheads="1"/>
          </p:cNvSpPr>
          <p:nvPr/>
        </p:nvSpPr>
        <p:spPr bwMode="auto">
          <a:xfrm rot="21045486">
            <a:off x="622406" y="2740242"/>
            <a:ext cx="65484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</a:t>
            </a:r>
          </a:p>
        </p:txBody>
      </p:sp>
      <p:sp>
        <p:nvSpPr>
          <p:cNvPr id="68" name="Text Box 394"/>
          <p:cNvSpPr txBox="1">
            <a:spLocks noChangeArrowheads="1"/>
          </p:cNvSpPr>
          <p:nvPr/>
        </p:nvSpPr>
        <p:spPr bwMode="auto">
          <a:xfrm rot="20700000">
            <a:off x="677978" y="3303992"/>
            <a:ext cx="81058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2011</a:t>
            </a:r>
          </a:p>
        </p:txBody>
      </p:sp>
      <p:sp>
        <p:nvSpPr>
          <p:cNvPr id="69" name="Text Box 394"/>
          <p:cNvSpPr txBox="1">
            <a:spLocks noChangeArrowheads="1"/>
          </p:cNvSpPr>
          <p:nvPr/>
        </p:nvSpPr>
        <p:spPr bwMode="auto">
          <a:xfrm rot="20732083">
            <a:off x="732205" y="3919875"/>
            <a:ext cx="92542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2012</a:t>
            </a:r>
          </a:p>
        </p:txBody>
      </p:sp>
      <p:sp>
        <p:nvSpPr>
          <p:cNvPr id="70" name="Text Box 394"/>
          <p:cNvSpPr txBox="1">
            <a:spLocks noChangeArrowheads="1"/>
          </p:cNvSpPr>
          <p:nvPr/>
        </p:nvSpPr>
        <p:spPr bwMode="auto">
          <a:xfrm rot="20716268">
            <a:off x="887471" y="4657142"/>
            <a:ext cx="101486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kern="0" dirty="0" smtClean="0">
                <a:solidFill>
                  <a:srgbClr val="0091EA"/>
                </a:solidFill>
                <a:ea typeface="굴림" charset="-127"/>
                <a:cs typeface="Arial" pitchFamily="34" charset="0"/>
              </a:rPr>
              <a:t>2013</a:t>
            </a:r>
          </a:p>
        </p:txBody>
      </p:sp>
      <p:sp>
        <p:nvSpPr>
          <p:cNvPr id="78" name="Text Box 394"/>
          <p:cNvSpPr txBox="1">
            <a:spLocks noChangeArrowheads="1"/>
          </p:cNvSpPr>
          <p:nvPr/>
        </p:nvSpPr>
        <p:spPr bwMode="auto">
          <a:xfrm rot="21299976">
            <a:off x="1093107" y="1754414"/>
            <a:ext cx="15716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79" name="Text Box 394"/>
          <p:cNvSpPr txBox="1">
            <a:spLocks noChangeArrowheads="1"/>
          </p:cNvSpPr>
          <p:nvPr/>
        </p:nvSpPr>
        <p:spPr bwMode="auto">
          <a:xfrm>
            <a:off x="5322207" y="6078765"/>
            <a:ext cx="1133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ea typeface="굴림" charset="-127"/>
                <a:cs typeface="Arial" pitchFamily="34" charset="0"/>
              </a:rPr>
              <a:t>FINISH</a:t>
            </a:r>
          </a:p>
        </p:txBody>
      </p:sp>
      <p:grpSp>
        <p:nvGrpSpPr>
          <p:cNvPr id="8" name="Group 65"/>
          <p:cNvGrpSpPr/>
          <p:nvPr/>
        </p:nvGrpSpPr>
        <p:grpSpPr>
          <a:xfrm>
            <a:off x="5791200" y="1499374"/>
            <a:ext cx="310037" cy="310037"/>
            <a:chOff x="7391400" y="1988344"/>
            <a:chExt cx="454025" cy="454025"/>
          </a:xfrm>
          <a:effectLst/>
        </p:grpSpPr>
        <p:sp>
          <p:nvSpPr>
            <p:cNvPr id="84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85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1DC4FF">
                    <a:alpha val="52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Text Box 394"/>
          <p:cNvSpPr txBox="1">
            <a:spLocks noChangeArrowheads="1"/>
          </p:cNvSpPr>
          <p:nvPr/>
        </p:nvSpPr>
        <p:spPr bwMode="auto">
          <a:xfrm>
            <a:off x="6324600" y="1413808"/>
            <a:ext cx="2362200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73" name="Text Box 394"/>
          <p:cNvSpPr txBox="1">
            <a:spLocks noChangeArrowheads="1"/>
          </p:cNvSpPr>
          <p:nvPr/>
        </p:nvSpPr>
        <p:spPr bwMode="auto">
          <a:xfrm>
            <a:off x="5791200" y="1981706"/>
            <a:ext cx="2552699" cy="15234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7351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50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167</cp:revision>
  <dcterms:created xsi:type="dcterms:W3CDTF">2010-07-23T09:33:49Z</dcterms:created>
  <dcterms:modified xsi:type="dcterms:W3CDTF">2014-02-11T06:09:46Z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