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0BA32-78A0-4EA8-AA9A-34E450DEE6B3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1117F-6F3A-4CB9-B2FA-30D372A694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2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85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9144000" cy="377952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899160" y="2971800"/>
            <a:ext cx="1074419" cy="1664651"/>
          </a:xfrm>
          <a:custGeom>
            <a:avLst/>
            <a:gdLst/>
            <a:ahLst/>
            <a:cxnLst>
              <a:cxn ang="0">
                <a:pos x="767" y="345"/>
              </a:cxn>
              <a:cxn ang="0">
                <a:pos x="767" y="338"/>
              </a:cxn>
              <a:cxn ang="0">
                <a:pos x="385" y="0"/>
              </a:cxn>
              <a:cxn ang="0">
                <a:pos x="0" y="338"/>
              </a:cxn>
              <a:cxn ang="0">
                <a:pos x="0" y="851"/>
              </a:cxn>
              <a:cxn ang="0">
                <a:pos x="0" y="851"/>
              </a:cxn>
              <a:cxn ang="0">
                <a:pos x="0" y="855"/>
              </a:cxn>
              <a:cxn ang="0">
                <a:pos x="385" y="1193"/>
              </a:cxn>
              <a:cxn ang="0">
                <a:pos x="770" y="855"/>
              </a:cxn>
              <a:cxn ang="0">
                <a:pos x="770" y="343"/>
              </a:cxn>
              <a:cxn ang="0">
                <a:pos x="767" y="345"/>
              </a:cxn>
            </a:cxnLst>
            <a:rect l="0" t="0" r="r" b="b"/>
            <a:pathLst>
              <a:path w="770" h="1193">
                <a:moveTo>
                  <a:pt x="767" y="345"/>
                </a:moveTo>
                <a:lnTo>
                  <a:pt x="767" y="338"/>
                </a:lnTo>
                <a:lnTo>
                  <a:pt x="385" y="0"/>
                </a:lnTo>
                <a:lnTo>
                  <a:pt x="0" y="338"/>
                </a:lnTo>
                <a:lnTo>
                  <a:pt x="0" y="851"/>
                </a:lnTo>
                <a:lnTo>
                  <a:pt x="0" y="851"/>
                </a:lnTo>
                <a:lnTo>
                  <a:pt x="0" y="855"/>
                </a:lnTo>
                <a:lnTo>
                  <a:pt x="385" y="1193"/>
                </a:lnTo>
                <a:lnTo>
                  <a:pt x="770" y="855"/>
                </a:lnTo>
                <a:lnTo>
                  <a:pt x="770" y="343"/>
                </a:lnTo>
                <a:lnTo>
                  <a:pt x="767" y="345"/>
                </a:lnTo>
                <a:close/>
              </a:path>
            </a:pathLst>
          </a:custGeom>
          <a:gradFill>
            <a:gsLst>
              <a:gs pos="100000">
                <a:schemeClr val="accent6"/>
              </a:gs>
              <a:gs pos="50000">
                <a:schemeClr val="accent5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Chevron 28"/>
          <p:cNvSpPr/>
          <p:nvPr/>
        </p:nvSpPr>
        <p:spPr>
          <a:xfrm rot="16200000">
            <a:off x="849176" y="2095759"/>
            <a:ext cx="11791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hevron 29"/>
          <p:cNvSpPr/>
          <p:nvPr/>
        </p:nvSpPr>
        <p:spPr>
          <a:xfrm rot="16200000">
            <a:off x="849176" y="1166119"/>
            <a:ext cx="11791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72640" y="1569720"/>
            <a:ext cx="6096000" cy="708660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67000">
                <a:schemeClr val="bg1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 Box 394"/>
          <p:cNvSpPr txBox="1">
            <a:spLocks noChangeArrowheads="1"/>
          </p:cNvSpPr>
          <p:nvPr/>
        </p:nvSpPr>
        <p:spPr bwMode="auto">
          <a:xfrm>
            <a:off x="2242088" y="1691764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44" name="AutoShape 64"/>
          <p:cNvSpPr>
            <a:spLocks noChangeArrowheads="1"/>
          </p:cNvSpPr>
          <p:nvPr/>
        </p:nvSpPr>
        <p:spPr bwMode="gray">
          <a:xfrm>
            <a:off x="685800" y="273803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9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Chevron List – Your Text Here </a:t>
            </a:r>
            <a:endParaRPr lang="en-US" sz="39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065020" y="2499360"/>
            <a:ext cx="6096000" cy="709951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67000">
                <a:schemeClr val="bg1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 Box 394"/>
          <p:cNvSpPr txBox="1">
            <a:spLocks noChangeArrowheads="1"/>
          </p:cNvSpPr>
          <p:nvPr/>
        </p:nvSpPr>
        <p:spPr bwMode="auto">
          <a:xfrm>
            <a:off x="2242088" y="2607455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065020" y="3368040"/>
            <a:ext cx="6096000" cy="809915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67000">
                <a:schemeClr val="bg1"/>
              </a:gs>
            </a:gsLst>
            <a:lin ang="5400000" scaled="0"/>
          </a:gradFill>
          <a:ln w="6350"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 Box 394"/>
          <p:cNvSpPr txBox="1">
            <a:spLocks noChangeArrowheads="1"/>
          </p:cNvSpPr>
          <p:nvPr/>
        </p:nvSpPr>
        <p:spPr bwMode="auto">
          <a:xfrm>
            <a:off x="2242088" y="3553239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065020" y="4373880"/>
            <a:ext cx="6096000" cy="688899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67000">
                <a:schemeClr val="bg1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Chevron 56"/>
          <p:cNvSpPr/>
          <p:nvPr/>
        </p:nvSpPr>
        <p:spPr>
          <a:xfrm rot="5400000">
            <a:off x="849176" y="4435099"/>
            <a:ext cx="11791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Text Box 394"/>
          <p:cNvSpPr txBox="1">
            <a:spLocks noChangeArrowheads="1"/>
          </p:cNvSpPr>
          <p:nvPr/>
        </p:nvSpPr>
        <p:spPr bwMode="auto">
          <a:xfrm>
            <a:off x="922149" y="1469104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9" name="Text Box 394"/>
          <p:cNvSpPr txBox="1">
            <a:spLocks noChangeArrowheads="1"/>
          </p:cNvSpPr>
          <p:nvPr/>
        </p:nvSpPr>
        <p:spPr bwMode="auto">
          <a:xfrm>
            <a:off x="2242088" y="4460923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057400" y="5286207"/>
            <a:ext cx="6096000" cy="752965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67000">
                <a:schemeClr val="bg1"/>
              </a:gs>
            </a:gsLst>
            <a:lin ang="5400000" scaled="0"/>
          </a:gradFill>
          <a:ln w="63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Chevron 60"/>
          <p:cNvSpPr/>
          <p:nvPr/>
        </p:nvSpPr>
        <p:spPr>
          <a:xfrm rot="5400000">
            <a:off x="849176" y="5373392"/>
            <a:ext cx="11791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chemeClr val="accent1"/>
              </a:gs>
              <a:gs pos="50000">
                <a:schemeClr val="accent2"/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 Box 394"/>
          <p:cNvSpPr txBox="1">
            <a:spLocks noChangeArrowheads="1"/>
          </p:cNvSpPr>
          <p:nvPr/>
        </p:nvSpPr>
        <p:spPr bwMode="auto">
          <a:xfrm>
            <a:off x="922149" y="5760197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63" name="Text Box 394"/>
          <p:cNvSpPr txBox="1">
            <a:spLocks noChangeArrowheads="1"/>
          </p:cNvSpPr>
          <p:nvPr/>
        </p:nvSpPr>
        <p:spPr bwMode="auto">
          <a:xfrm>
            <a:off x="2242088" y="5437316"/>
            <a:ext cx="56827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31" name="Text Box 394"/>
          <p:cNvSpPr txBox="1">
            <a:spLocks noChangeArrowheads="1"/>
          </p:cNvSpPr>
          <p:nvPr/>
        </p:nvSpPr>
        <p:spPr bwMode="auto">
          <a:xfrm>
            <a:off x="922149" y="2429224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3" name="Text Box 394"/>
          <p:cNvSpPr txBox="1">
            <a:spLocks noChangeArrowheads="1"/>
          </p:cNvSpPr>
          <p:nvPr/>
        </p:nvSpPr>
        <p:spPr bwMode="auto">
          <a:xfrm>
            <a:off x="922149" y="3610324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>
            <a:off x="922149" y="4806664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6424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vron List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132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Chevron Lists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TZ-手动增减;XG-高光;KJ-平面;DH-静态</cp:keywords>
  <dc:description/>
  <cp:lastModifiedBy>Shiqing Tian</cp:lastModifiedBy>
  <cp:revision>38</cp:revision>
  <dcterms:created xsi:type="dcterms:W3CDTF">2009-09-11T09:44:44Z</dcterms:created>
  <dcterms:modified xsi:type="dcterms:W3CDTF">2014-02-11T05:57:40Z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