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583A2-A06B-4391-BD20-F2158C08C4E5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0419-7D50-4155-9EE7-B2844C37A1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076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85453F66-D73B-41A4-ADF8-0DC74711DDE9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A91782B8-02A8-4C57-87FC-E46E20BF95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45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ktangel 26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F3F3F3"/>
              </a:gs>
              <a:gs pos="48000">
                <a:srgbClr val="F3F3F3"/>
              </a:gs>
              <a:gs pos="69000">
                <a:srgbClr val="F3F3F3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6147" name="Gruppe 37"/>
          <p:cNvGrpSpPr>
            <a:grpSpLocks/>
          </p:cNvGrpSpPr>
          <p:nvPr/>
        </p:nvGrpSpPr>
        <p:grpSpPr bwMode="auto">
          <a:xfrm flipV="1">
            <a:off x="868363" y="4557713"/>
            <a:ext cx="7437437" cy="2001837"/>
            <a:chOff x="990600" y="1043237"/>
            <a:chExt cx="7438295" cy="2002516"/>
          </a:xfrm>
        </p:grpSpPr>
        <p:sp>
          <p:nvSpPr>
            <p:cNvPr id="18" name="Opadbuet pil 3"/>
            <p:cNvSpPr/>
            <p:nvPr/>
          </p:nvSpPr>
          <p:spPr bwMode="auto">
            <a:xfrm rot="10800000" flipH="1">
              <a:off x="4610518" y="1389429"/>
              <a:ext cx="3818377" cy="1653148"/>
            </a:xfrm>
            <a:prstGeom prst="curvedUpArrow">
              <a:avLst>
                <a:gd name="adj1" fmla="val 34081"/>
                <a:gd name="adj2" fmla="val 50000"/>
                <a:gd name="adj3" fmla="val 25000"/>
              </a:avLst>
            </a:prstGeom>
            <a:gradFill flip="none" rotWithShape="1">
              <a:gsLst>
                <a:gs pos="11000">
                  <a:srgbClr val="43C5FF"/>
                </a:gs>
                <a:gs pos="44000">
                  <a:schemeClr val="tx2">
                    <a:lumMod val="60000"/>
                    <a:lumOff val="40000"/>
                  </a:schemeClr>
                </a:gs>
                <a:gs pos="44000">
                  <a:srgbClr val="0070C0"/>
                </a:gs>
                <a:gs pos="100000">
                  <a:srgbClr val="003192"/>
                </a:gs>
              </a:gsLst>
              <a:lin ang="10800000" scaled="1"/>
              <a:tileRect/>
            </a:gradFill>
            <a:ln w="762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sz="400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19" name="Opadbuet pil 31"/>
            <p:cNvSpPr/>
            <p:nvPr/>
          </p:nvSpPr>
          <p:spPr bwMode="auto">
            <a:xfrm rot="10800000">
              <a:off x="990600" y="1389429"/>
              <a:ext cx="4039066" cy="1653148"/>
            </a:xfrm>
            <a:prstGeom prst="curvedUpArrow">
              <a:avLst>
                <a:gd name="adj1" fmla="val 31486"/>
                <a:gd name="adj2" fmla="val 50000"/>
                <a:gd name="adj3" fmla="val 25000"/>
              </a:avLst>
            </a:prstGeom>
            <a:gradFill flip="none" rotWithShape="1">
              <a:gsLst>
                <a:gs pos="11000">
                  <a:srgbClr val="43C5FF"/>
                </a:gs>
                <a:gs pos="44000">
                  <a:schemeClr val="tx2">
                    <a:lumMod val="60000"/>
                    <a:lumOff val="40000"/>
                  </a:schemeClr>
                </a:gs>
                <a:gs pos="44000">
                  <a:srgbClr val="0070C0"/>
                </a:gs>
                <a:gs pos="100000">
                  <a:srgbClr val="003192"/>
                </a:gs>
              </a:gsLst>
              <a:lin ang="10800000" scaled="1"/>
              <a:tileRect/>
            </a:gradFill>
            <a:ln w="762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sz="400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20" name="Opadbuet pil 33"/>
            <p:cNvSpPr/>
            <p:nvPr/>
          </p:nvSpPr>
          <p:spPr bwMode="auto">
            <a:xfrm rot="10800000" flipH="1">
              <a:off x="4562887" y="1284619"/>
              <a:ext cx="1919508" cy="1757958"/>
            </a:xfrm>
            <a:prstGeom prst="curvedUpArrow">
              <a:avLst>
                <a:gd name="adj1" fmla="val 31097"/>
                <a:gd name="adj2" fmla="val 50000"/>
                <a:gd name="adj3" fmla="val 25000"/>
              </a:avLst>
            </a:prstGeom>
            <a:gradFill flip="none" rotWithShape="1">
              <a:gsLst>
                <a:gs pos="11000">
                  <a:srgbClr val="43C5FF"/>
                </a:gs>
                <a:gs pos="44000">
                  <a:schemeClr val="tx2">
                    <a:lumMod val="60000"/>
                    <a:lumOff val="40000"/>
                  </a:schemeClr>
                </a:gs>
                <a:gs pos="44000">
                  <a:srgbClr val="0070C0"/>
                </a:gs>
                <a:gs pos="100000">
                  <a:srgbClr val="003192"/>
                </a:gs>
              </a:gsLst>
              <a:lin ang="10800000" scaled="1"/>
              <a:tileRect/>
            </a:gradFill>
            <a:ln w="762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sz="4000">
                <a:solidFill>
                  <a:schemeClr val="bg1"/>
                </a:solidFill>
                <a:latin typeface="Calibri" pitchFamily="-65" charset="0"/>
              </a:endParaRPr>
            </a:p>
          </p:txBody>
        </p:sp>
        <p:sp>
          <p:nvSpPr>
            <p:cNvPr id="21" name="Opadbuet pil 3"/>
            <p:cNvSpPr/>
            <p:nvPr/>
          </p:nvSpPr>
          <p:spPr bwMode="auto">
            <a:xfrm rot="10800000">
              <a:off x="2930749" y="1043237"/>
              <a:ext cx="2195765" cy="2002516"/>
            </a:xfrm>
            <a:custGeom>
              <a:avLst/>
              <a:gdLst>
                <a:gd name="connsiteX0" fmla="*/ 1786218 w 2219581"/>
                <a:gd name="connsiteY0" fmla="*/ 0 h 1733454"/>
                <a:gd name="connsiteX1" fmla="*/ 2195682 w 2219581"/>
                <a:gd name="connsiteY1" fmla="*/ 433364 h 1733454"/>
                <a:gd name="connsiteX2" fmla="*/ 2043286 w 2219581"/>
                <a:gd name="connsiteY2" fmla="*/ 433364 h 1733454"/>
                <a:gd name="connsiteX3" fmla="*/ 1033592 w 2219581"/>
                <a:gd name="connsiteY3" fmla="*/ 1608132 h 1733454"/>
                <a:gd name="connsiteX4" fmla="*/ 1481352 w 2219581"/>
                <a:gd name="connsiteY4" fmla="*/ 433362 h 1733454"/>
                <a:gd name="connsiteX5" fmla="*/ 1328955 w 2219581"/>
                <a:gd name="connsiteY5" fmla="*/ 433364 h 1733454"/>
                <a:gd name="connsiteX6" fmla="*/ 1786218 w 2219581"/>
                <a:gd name="connsiteY6" fmla="*/ 0 h 1733454"/>
                <a:gd name="connsiteX0" fmla="*/ 752625 w 2219581"/>
                <a:gd name="connsiteY0" fmla="*/ 1733454 h 1733454"/>
                <a:gd name="connsiteX1" fmla="*/ 62263 w 2219581"/>
                <a:gd name="connsiteY1" fmla="*/ 690362 h 1733454"/>
                <a:gd name="connsiteX2" fmla="*/ 1 w 2219581"/>
                <a:gd name="connsiteY2" fmla="*/ -1 h 1733454"/>
                <a:gd name="connsiteX3" fmla="*/ 561934 w 2219581"/>
                <a:gd name="connsiteY3" fmla="*/ 0 h 1733454"/>
                <a:gd name="connsiteX4" fmla="*/ 1314557 w 2219581"/>
                <a:gd name="connsiteY4" fmla="*/ 1733455 h 1733454"/>
                <a:gd name="connsiteX5" fmla="*/ 752625 w 2219581"/>
                <a:gd name="connsiteY5" fmla="*/ 1733454 h 1733454"/>
                <a:gd name="connsiteX0" fmla="*/ 1033592 w 2219581"/>
                <a:gd name="connsiteY0" fmla="*/ 1608132 h 1733454"/>
                <a:gd name="connsiteX1" fmla="*/ 1481352 w 2219581"/>
                <a:gd name="connsiteY1" fmla="*/ 433362 h 1733454"/>
                <a:gd name="connsiteX2" fmla="*/ 1328955 w 2219581"/>
                <a:gd name="connsiteY2" fmla="*/ 433364 h 1733454"/>
                <a:gd name="connsiteX3" fmla="*/ 1786218 w 2219581"/>
                <a:gd name="connsiteY3" fmla="*/ 0 h 1733454"/>
                <a:gd name="connsiteX4" fmla="*/ 2195682 w 2219581"/>
                <a:gd name="connsiteY4" fmla="*/ 433364 h 1733454"/>
                <a:gd name="connsiteX5" fmla="*/ 2043286 w 2219581"/>
                <a:gd name="connsiteY5" fmla="*/ 433364 h 1733454"/>
                <a:gd name="connsiteX6" fmla="*/ 1314559 w 2219581"/>
                <a:gd name="connsiteY6" fmla="*/ 1733454 h 1733454"/>
                <a:gd name="connsiteX7" fmla="*/ 752625 w 2219581"/>
                <a:gd name="connsiteY7" fmla="*/ 1733454 h 1733454"/>
                <a:gd name="connsiteX8" fmla="*/ 62263 w 2219581"/>
                <a:gd name="connsiteY8" fmla="*/ 690362 h 1733454"/>
                <a:gd name="connsiteX9" fmla="*/ 1 w 2219581"/>
                <a:gd name="connsiteY9" fmla="*/ -1 h 1733454"/>
                <a:gd name="connsiteX10" fmla="*/ 561934 w 2219581"/>
                <a:gd name="connsiteY10" fmla="*/ 0 h 1733454"/>
                <a:gd name="connsiteX11" fmla="*/ 1314557 w 2219581"/>
                <a:gd name="connsiteY11" fmla="*/ 1733455 h 1733454"/>
                <a:gd name="connsiteX0" fmla="*/ 1786217 w 2195681"/>
                <a:gd name="connsiteY0" fmla="*/ 1 h 1998820"/>
                <a:gd name="connsiteX1" fmla="*/ 2195681 w 2195681"/>
                <a:gd name="connsiteY1" fmla="*/ 433365 h 1998820"/>
                <a:gd name="connsiteX2" fmla="*/ 2043285 w 2195681"/>
                <a:gd name="connsiteY2" fmla="*/ 433365 h 1998820"/>
                <a:gd name="connsiteX3" fmla="*/ 1033591 w 2195681"/>
                <a:gd name="connsiteY3" fmla="*/ 1608133 h 1998820"/>
                <a:gd name="connsiteX4" fmla="*/ 1481351 w 2195681"/>
                <a:gd name="connsiteY4" fmla="*/ 433363 h 1998820"/>
                <a:gd name="connsiteX5" fmla="*/ 1328954 w 2195681"/>
                <a:gd name="connsiteY5" fmla="*/ 433365 h 1998820"/>
                <a:gd name="connsiteX6" fmla="*/ 1786217 w 2195681"/>
                <a:gd name="connsiteY6" fmla="*/ 1 h 1998820"/>
                <a:gd name="connsiteX0" fmla="*/ 752624 w 2195681"/>
                <a:gd name="connsiteY0" fmla="*/ 1733455 h 1998820"/>
                <a:gd name="connsiteX1" fmla="*/ 62262 w 2195681"/>
                <a:gd name="connsiteY1" fmla="*/ 690363 h 1998820"/>
                <a:gd name="connsiteX2" fmla="*/ 0 w 2195681"/>
                <a:gd name="connsiteY2" fmla="*/ 0 h 1998820"/>
                <a:gd name="connsiteX3" fmla="*/ 561933 w 2195681"/>
                <a:gd name="connsiteY3" fmla="*/ 1 h 1998820"/>
                <a:gd name="connsiteX4" fmla="*/ 1314556 w 2195681"/>
                <a:gd name="connsiteY4" fmla="*/ 1733456 h 1998820"/>
                <a:gd name="connsiteX5" fmla="*/ 752624 w 2195681"/>
                <a:gd name="connsiteY5" fmla="*/ 1733455 h 1998820"/>
                <a:gd name="connsiteX0" fmla="*/ 1033591 w 2195681"/>
                <a:gd name="connsiteY0" fmla="*/ 1608133 h 1998820"/>
                <a:gd name="connsiteX1" fmla="*/ 1481351 w 2195681"/>
                <a:gd name="connsiteY1" fmla="*/ 433363 h 1998820"/>
                <a:gd name="connsiteX2" fmla="*/ 1328954 w 2195681"/>
                <a:gd name="connsiteY2" fmla="*/ 433365 h 1998820"/>
                <a:gd name="connsiteX3" fmla="*/ 1786217 w 2195681"/>
                <a:gd name="connsiteY3" fmla="*/ 1 h 1998820"/>
                <a:gd name="connsiteX4" fmla="*/ 2195681 w 2195681"/>
                <a:gd name="connsiteY4" fmla="*/ 433365 h 1998820"/>
                <a:gd name="connsiteX5" fmla="*/ 2043285 w 2195681"/>
                <a:gd name="connsiteY5" fmla="*/ 433365 h 1998820"/>
                <a:gd name="connsiteX6" fmla="*/ 1314558 w 2195681"/>
                <a:gd name="connsiteY6" fmla="*/ 1733455 h 1998820"/>
                <a:gd name="connsiteX7" fmla="*/ 752624 w 2195681"/>
                <a:gd name="connsiteY7" fmla="*/ 1733455 h 1998820"/>
                <a:gd name="connsiteX8" fmla="*/ 62262 w 2195681"/>
                <a:gd name="connsiteY8" fmla="*/ 690363 h 1998820"/>
                <a:gd name="connsiteX9" fmla="*/ 0 w 2195681"/>
                <a:gd name="connsiteY9" fmla="*/ 0 h 1998820"/>
                <a:gd name="connsiteX10" fmla="*/ 273774 w 2195681"/>
                <a:gd name="connsiteY10" fmla="*/ 1602 h 1998820"/>
                <a:gd name="connsiteX11" fmla="*/ 561933 w 2195681"/>
                <a:gd name="connsiteY11" fmla="*/ 1 h 1998820"/>
                <a:gd name="connsiteX12" fmla="*/ 1314556 w 2195681"/>
                <a:gd name="connsiteY12" fmla="*/ 1733456 h 1998820"/>
                <a:gd name="connsiteX0" fmla="*/ 1786217 w 2195681"/>
                <a:gd name="connsiteY0" fmla="*/ 3696 h 2002515"/>
                <a:gd name="connsiteX1" fmla="*/ 2195681 w 2195681"/>
                <a:gd name="connsiteY1" fmla="*/ 437060 h 2002515"/>
                <a:gd name="connsiteX2" fmla="*/ 2043285 w 2195681"/>
                <a:gd name="connsiteY2" fmla="*/ 437060 h 2002515"/>
                <a:gd name="connsiteX3" fmla="*/ 1033591 w 2195681"/>
                <a:gd name="connsiteY3" fmla="*/ 1611828 h 2002515"/>
                <a:gd name="connsiteX4" fmla="*/ 1481351 w 2195681"/>
                <a:gd name="connsiteY4" fmla="*/ 437058 h 2002515"/>
                <a:gd name="connsiteX5" fmla="*/ 1328954 w 2195681"/>
                <a:gd name="connsiteY5" fmla="*/ 437060 h 2002515"/>
                <a:gd name="connsiteX6" fmla="*/ 1786217 w 2195681"/>
                <a:gd name="connsiteY6" fmla="*/ 3696 h 2002515"/>
                <a:gd name="connsiteX0" fmla="*/ 752624 w 2195681"/>
                <a:gd name="connsiteY0" fmla="*/ 1737150 h 2002515"/>
                <a:gd name="connsiteX1" fmla="*/ 62262 w 2195681"/>
                <a:gd name="connsiteY1" fmla="*/ 694058 h 2002515"/>
                <a:gd name="connsiteX2" fmla="*/ 0 w 2195681"/>
                <a:gd name="connsiteY2" fmla="*/ 3695 h 2002515"/>
                <a:gd name="connsiteX3" fmla="*/ 561933 w 2195681"/>
                <a:gd name="connsiteY3" fmla="*/ 3696 h 2002515"/>
                <a:gd name="connsiteX4" fmla="*/ 1314556 w 2195681"/>
                <a:gd name="connsiteY4" fmla="*/ 1737151 h 2002515"/>
                <a:gd name="connsiteX5" fmla="*/ 752624 w 2195681"/>
                <a:gd name="connsiteY5" fmla="*/ 1737150 h 2002515"/>
                <a:gd name="connsiteX0" fmla="*/ 1033591 w 2195681"/>
                <a:gd name="connsiteY0" fmla="*/ 1611828 h 2002515"/>
                <a:gd name="connsiteX1" fmla="*/ 1481351 w 2195681"/>
                <a:gd name="connsiteY1" fmla="*/ 437058 h 2002515"/>
                <a:gd name="connsiteX2" fmla="*/ 1328954 w 2195681"/>
                <a:gd name="connsiteY2" fmla="*/ 437060 h 2002515"/>
                <a:gd name="connsiteX3" fmla="*/ 1786217 w 2195681"/>
                <a:gd name="connsiteY3" fmla="*/ 3696 h 2002515"/>
                <a:gd name="connsiteX4" fmla="*/ 2195681 w 2195681"/>
                <a:gd name="connsiteY4" fmla="*/ 437060 h 2002515"/>
                <a:gd name="connsiteX5" fmla="*/ 2043285 w 2195681"/>
                <a:gd name="connsiteY5" fmla="*/ 437060 h 2002515"/>
                <a:gd name="connsiteX6" fmla="*/ 1314558 w 2195681"/>
                <a:gd name="connsiteY6" fmla="*/ 1737150 h 2002515"/>
                <a:gd name="connsiteX7" fmla="*/ 752624 w 2195681"/>
                <a:gd name="connsiteY7" fmla="*/ 1737150 h 2002515"/>
                <a:gd name="connsiteX8" fmla="*/ 62262 w 2195681"/>
                <a:gd name="connsiteY8" fmla="*/ 694058 h 2002515"/>
                <a:gd name="connsiteX9" fmla="*/ 0 w 2195681"/>
                <a:gd name="connsiteY9" fmla="*/ 3695 h 2002515"/>
                <a:gd name="connsiteX10" fmla="*/ 273774 w 2195681"/>
                <a:gd name="connsiteY10" fmla="*/ 5297 h 2002515"/>
                <a:gd name="connsiteX11" fmla="*/ 561933 w 2195681"/>
                <a:gd name="connsiteY11" fmla="*/ 3696 h 2002515"/>
                <a:gd name="connsiteX12" fmla="*/ 1314556 w 2195681"/>
                <a:gd name="connsiteY12" fmla="*/ 1737151 h 200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95681" h="2002515" stroke="0" extrusionOk="0">
                  <a:moveTo>
                    <a:pt x="1786217" y="3696"/>
                  </a:moveTo>
                  <a:lnTo>
                    <a:pt x="2195681" y="437060"/>
                  </a:lnTo>
                  <a:lnTo>
                    <a:pt x="2043285" y="437060"/>
                  </a:lnTo>
                  <a:cubicBezTo>
                    <a:pt x="1929690" y="1450357"/>
                    <a:pt x="1455120" y="2002515"/>
                    <a:pt x="1033591" y="1611828"/>
                  </a:cubicBezTo>
                  <a:cubicBezTo>
                    <a:pt x="1255385" y="1406263"/>
                    <a:pt x="1421581" y="970220"/>
                    <a:pt x="1481351" y="437058"/>
                  </a:cubicBezTo>
                  <a:lnTo>
                    <a:pt x="1328954" y="437060"/>
                  </a:lnTo>
                  <a:lnTo>
                    <a:pt x="1786217" y="3696"/>
                  </a:lnTo>
                  <a:close/>
                </a:path>
                <a:path w="2195681" h="2002515" fill="darkenLess" stroke="0" extrusionOk="0">
                  <a:moveTo>
                    <a:pt x="752624" y="1737150"/>
                  </a:moveTo>
                  <a:cubicBezTo>
                    <a:pt x="452845" y="1737149"/>
                    <a:pt x="181651" y="1327393"/>
                    <a:pt x="62262" y="694058"/>
                  </a:cubicBezTo>
                  <a:cubicBezTo>
                    <a:pt x="21192" y="476192"/>
                    <a:pt x="0" y="241210"/>
                    <a:pt x="0" y="3695"/>
                  </a:cubicBezTo>
                  <a:lnTo>
                    <a:pt x="561933" y="3696"/>
                  </a:lnTo>
                  <a:cubicBezTo>
                    <a:pt x="561933" y="961055"/>
                    <a:pt x="898893" y="1737148"/>
                    <a:pt x="1314556" y="1737151"/>
                  </a:cubicBezTo>
                  <a:lnTo>
                    <a:pt x="752624" y="1737150"/>
                  </a:lnTo>
                  <a:close/>
                </a:path>
                <a:path w="2195681" h="2002515" fill="none" extrusionOk="0">
                  <a:moveTo>
                    <a:pt x="1033591" y="1611828"/>
                  </a:moveTo>
                  <a:cubicBezTo>
                    <a:pt x="1255385" y="1406263"/>
                    <a:pt x="1421581" y="970220"/>
                    <a:pt x="1481351" y="437058"/>
                  </a:cubicBezTo>
                  <a:lnTo>
                    <a:pt x="1328954" y="437060"/>
                  </a:lnTo>
                  <a:lnTo>
                    <a:pt x="1786217" y="3696"/>
                  </a:lnTo>
                  <a:lnTo>
                    <a:pt x="2195681" y="437060"/>
                  </a:lnTo>
                  <a:lnTo>
                    <a:pt x="2043285" y="437060"/>
                  </a:lnTo>
                  <a:cubicBezTo>
                    <a:pt x="1957486" y="1202413"/>
                    <a:pt x="1657754" y="1737151"/>
                    <a:pt x="1314558" y="1737150"/>
                  </a:cubicBezTo>
                  <a:lnTo>
                    <a:pt x="752624" y="1737150"/>
                  </a:lnTo>
                  <a:cubicBezTo>
                    <a:pt x="452845" y="1737149"/>
                    <a:pt x="181651" y="1327393"/>
                    <a:pt x="62262" y="694058"/>
                  </a:cubicBezTo>
                  <a:cubicBezTo>
                    <a:pt x="21192" y="476192"/>
                    <a:pt x="0" y="241210"/>
                    <a:pt x="0" y="3695"/>
                  </a:cubicBezTo>
                  <a:lnTo>
                    <a:pt x="273774" y="5297"/>
                  </a:lnTo>
                  <a:cubicBezTo>
                    <a:pt x="217452" y="0"/>
                    <a:pt x="465880" y="4230"/>
                    <a:pt x="561933" y="3696"/>
                  </a:cubicBezTo>
                  <a:cubicBezTo>
                    <a:pt x="561933" y="961055"/>
                    <a:pt x="898893" y="1737148"/>
                    <a:pt x="1314556" y="1737151"/>
                  </a:cubicBezTo>
                </a:path>
              </a:pathLst>
            </a:custGeom>
            <a:gradFill flip="none" rotWithShape="1">
              <a:gsLst>
                <a:gs pos="11000">
                  <a:srgbClr val="43C5FF"/>
                </a:gs>
                <a:gs pos="44000">
                  <a:schemeClr val="tx2">
                    <a:lumMod val="60000"/>
                    <a:lumOff val="40000"/>
                  </a:schemeClr>
                </a:gs>
                <a:gs pos="44000">
                  <a:srgbClr val="0070C0"/>
                </a:gs>
                <a:gs pos="100000">
                  <a:srgbClr val="003192"/>
                </a:gs>
              </a:gsLst>
              <a:lin ang="10800000" scaled="1"/>
              <a:tileRect/>
            </a:gradFill>
            <a:ln w="762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da-DK" sz="4000">
                <a:solidFill>
                  <a:schemeClr val="bg1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grpSp>
        <p:nvGrpSpPr>
          <p:cNvPr id="6148" name="Group 34"/>
          <p:cNvGrpSpPr>
            <a:grpSpLocks/>
          </p:cNvGrpSpPr>
          <p:nvPr/>
        </p:nvGrpSpPr>
        <p:grpSpPr bwMode="auto">
          <a:xfrm>
            <a:off x="385763" y="1008063"/>
            <a:ext cx="2047875" cy="3581400"/>
            <a:chOff x="242888" y="1159558"/>
            <a:chExt cx="2043096" cy="3571900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242888" y="1159558"/>
              <a:ext cx="2043096" cy="3571900"/>
            </a:xfrm>
            <a:prstGeom prst="roundRect">
              <a:avLst>
                <a:gd name="adj" fmla="val 4583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Calibri" pitchFamily="-65" charset="0"/>
                <a:buAutoNum type="arabicPeriod"/>
              </a:pPr>
              <a:endParaRPr lang="zh-CN" noProof="1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6176" name="Group 31"/>
            <p:cNvGrpSpPr>
              <a:grpSpLocks/>
            </p:cNvGrpSpPr>
            <p:nvPr/>
          </p:nvGrpSpPr>
          <p:grpSpPr bwMode="auto">
            <a:xfrm>
              <a:off x="517867" y="1293872"/>
              <a:ext cx="1381125" cy="1381125"/>
              <a:chOff x="142875" y="4681538"/>
              <a:chExt cx="1381094" cy="1381125"/>
            </a:xfrm>
          </p:grpSpPr>
          <p:sp>
            <p:nvSpPr>
              <p:cNvPr id="25" name="Oval 4"/>
              <p:cNvSpPr>
                <a:spLocks noChangeArrowheads="1"/>
              </p:cNvSpPr>
              <p:nvPr/>
            </p:nvSpPr>
            <p:spPr bwMode="auto">
              <a:xfrm>
                <a:off x="142875" y="4681538"/>
                <a:ext cx="1381094" cy="1381125"/>
              </a:xfrm>
              <a:prstGeom prst="ellipse">
                <a:avLst/>
              </a:prstGeom>
              <a:gradFill flip="none" rotWithShape="1">
                <a:gsLst>
                  <a:gs pos="0">
                    <a:srgbClr val="74F4FF"/>
                  </a:gs>
                  <a:gs pos="100000">
                    <a:srgbClr val="208EC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>
                  <a:buFont typeface="Calibri" pitchFamily="-65" charset="0"/>
                  <a:buAutoNum type="arabicPeriod"/>
                </a:pPr>
                <a:endParaRPr lang="zh-CN" u="sng" noProof="1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sp>
            <p:nvSpPr>
              <p:cNvPr id="6180" name="Ellipse 45"/>
              <p:cNvSpPr>
                <a:spLocks noChangeArrowheads="1"/>
              </p:cNvSpPr>
              <p:nvPr/>
            </p:nvSpPr>
            <p:spPr bwMode="auto">
              <a:xfrm>
                <a:off x="334980" y="4702022"/>
                <a:ext cx="1009188" cy="753442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</p:grpSp>
      </p:grpSp>
      <p:grpSp>
        <p:nvGrpSpPr>
          <p:cNvPr id="6149" name="Group 34"/>
          <p:cNvGrpSpPr>
            <a:grpSpLocks/>
          </p:cNvGrpSpPr>
          <p:nvPr/>
        </p:nvGrpSpPr>
        <p:grpSpPr bwMode="auto">
          <a:xfrm>
            <a:off x="2566988" y="1008063"/>
            <a:ext cx="2047875" cy="3581400"/>
            <a:chOff x="242888" y="1159558"/>
            <a:chExt cx="2043096" cy="3571900"/>
          </a:xfrm>
        </p:grpSpPr>
        <p:sp>
          <p:nvSpPr>
            <p:cNvPr id="47" name="Rounded Rectangle 46"/>
            <p:cNvSpPr>
              <a:spLocks noChangeArrowheads="1"/>
            </p:cNvSpPr>
            <p:nvPr/>
          </p:nvSpPr>
          <p:spPr bwMode="auto">
            <a:xfrm>
              <a:off x="242888" y="1159558"/>
              <a:ext cx="2043096" cy="3571900"/>
            </a:xfrm>
            <a:prstGeom prst="roundRect">
              <a:avLst>
                <a:gd name="adj" fmla="val 4583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Calibri" pitchFamily="-65" charset="0"/>
                <a:buAutoNum type="arabicPeriod"/>
              </a:pPr>
              <a:endParaRPr lang="zh-CN" noProof="1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6170" name="Group 31"/>
            <p:cNvGrpSpPr>
              <a:grpSpLocks/>
            </p:cNvGrpSpPr>
            <p:nvPr/>
          </p:nvGrpSpPr>
          <p:grpSpPr bwMode="auto">
            <a:xfrm>
              <a:off x="517867" y="1293872"/>
              <a:ext cx="1381125" cy="1381125"/>
              <a:chOff x="142875" y="4681538"/>
              <a:chExt cx="1381094" cy="1381125"/>
            </a:xfrm>
          </p:grpSpPr>
          <p:sp>
            <p:nvSpPr>
              <p:cNvPr id="49" name="Oval 4"/>
              <p:cNvSpPr>
                <a:spLocks noChangeArrowheads="1"/>
              </p:cNvSpPr>
              <p:nvPr/>
            </p:nvSpPr>
            <p:spPr bwMode="auto">
              <a:xfrm>
                <a:off x="142875" y="4681538"/>
                <a:ext cx="1381094" cy="1381125"/>
              </a:xfrm>
              <a:prstGeom prst="ellipse">
                <a:avLst/>
              </a:prstGeom>
              <a:gradFill flip="none" rotWithShape="1">
                <a:gsLst>
                  <a:gs pos="0">
                    <a:srgbClr val="74F4FF"/>
                  </a:gs>
                  <a:gs pos="100000">
                    <a:srgbClr val="208EC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>
                  <a:buFont typeface="Calibri" pitchFamily="-65" charset="0"/>
                  <a:buAutoNum type="arabicPeriod"/>
                </a:pPr>
                <a:endParaRPr lang="zh-CN" u="sng" noProof="1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sp>
            <p:nvSpPr>
              <p:cNvPr id="6174" name="Ellipse 45"/>
              <p:cNvSpPr>
                <a:spLocks noChangeArrowheads="1"/>
              </p:cNvSpPr>
              <p:nvPr/>
            </p:nvSpPr>
            <p:spPr bwMode="auto">
              <a:xfrm>
                <a:off x="334980" y="4702022"/>
                <a:ext cx="1009188" cy="753442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</p:grpSp>
      </p:grpSp>
      <p:grpSp>
        <p:nvGrpSpPr>
          <p:cNvPr id="6150" name="Group 34"/>
          <p:cNvGrpSpPr>
            <a:grpSpLocks/>
          </p:cNvGrpSpPr>
          <p:nvPr/>
        </p:nvGrpSpPr>
        <p:grpSpPr bwMode="auto">
          <a:xfrm>
            <a:off x="4748213" y="1008063"/>
            <a:ext cx="2047875" cy="3581400"/>
            <a:chOff x="242888" y="1159558"/>
            <a:chExt cx="2043096" cy="3571900"/>
          </a:xfrm>
        </p:grpSpPr>
        <p:sp>
          <p:nvSpPr>
            <p:cNvPr id="52" name="Rounded Rectangle 51"/>
            <p:cNvSpPr>
              <a:spLocks noChangeArrowheads="1"/>
            </p:cNvSpPr>
            <p:nvPr/>
          </p:nvSpPr>
          <p:spPr bwMode="auto">
            <a:xfrm>
              <a:off x="242888" y="1159558"/>
              <a:ext cx="2043096" cy="3571900"/>
            </a:xfrm>
            <a:prstGeom prst="roundRect">
              <a:avLst>
                <a:gd name="adj" fmla="val 4583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Calibri" pitchFamily="-65" charset="0"/>
                <a:buAutoNum type="arabicPeriod"/>
              </a:pPr>
              <a:endParaRPr lang="zh-CN" noProof="1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6164" name="Group 31"/>
            <p:cNvGrpSpPr>
              <a:grpSpLocks/>
            </p:cNvGrpSpPr>
            <p:nvPr/>
          </p:nvGrpSpPr>
          <p:grpSpPr bwMode="auto">
            <a:xfrm>
              <a:off x="517867" y="1293872"/>
              <a:ext cx="1381125" cy="1381125"/>
              <a:chOff x="142875" y="4681538"/>
              <a:chExt cx="1381094" cy="1381125"/>
            </a:xfrm>
          </p:grpSpPr>
          <p:sp>
            <p:nvSpPr>
              <p:cNvPr id="54" name="Oval 4"/>
              <p:cNvSpPr>
                <a:spLocks noChangeArrowheads="1"/>
              </p:cNvSpPr>
              <p:nvPr/>
            </p:nvSpPr>
            <p:spPr bwMode="auto">
              <a:xfrm>
                <a:off x="142875" y="4681538"/>
                <a:ext cx="1381094" cy="1381125"/>
              </a:xfrm>
              <a:prstGeom prst="ellipse">
                <a:avLst/>
              </a:prstGeom>
              <a:gradFill flip="none" rotWithShape="1">
                <a:gsLst>
                  <a:gs pos="0">
                    <a:srgbClr val="74F4FF"/>
                  </a:gs>
                  <a:gs pos="100000">
                    <a:srgbClr val="208EC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>
                  <a:buFont typeface="Calibri" pitchFamily="-65" charset="0"/>
                  <a:buAutoNum type="arabicPeriod"/>
                </a:pPr>
                <a:endParaRPr lang="zh-CN" u="sng" noProof="1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sp>
            <p:nvSpPr>
              <p:cNvPr id="6168" name="Ellipse 45"/>
              <p:cNvSpPr>
                <a:spLocks noChangeArrowheads="1"/>
              </p:cNvSpPr>
              <p:nvPr/>
            </p:nvSpPr>
            <p:spPr bwMode="auto">
              <a:xfrm>
                <a:off x="334980" y="4702022"/>
                <a:ext cx="1009188" cy="753442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</p:grpSp>
      </p:grpSp>
      <p:grpSp>
        <p:nvGrpSpPr>
          <p:cNvPr id="6151" name="Group 34"/>
          <p:cNvGrpSpPr>
            <a:grpSpLocks/>
          </p:cNvGrpSpPr>
          <p:nvPr/>
        </p:nvGrpSpPr>
        <p:grpSpPr bwMode="auto">
          <a:xfrm>
            <a:off x="6938963" y="1008063"/>
            <a:ext cx="2047875" cy="3581400"/>
            <a:chOff x="242888" y="1159558"/>
            <a:chExt cx="2043096" cy="3571900"/>
          </a:xfrm>
        </p:grpSpPr>
        <p:sp>
          <p:nvSpPr>
            <p:cNvPr id="57" name="Rounded Rectangle 56"/>
            <p:cNvSpPr>
              <a:spLocks noChangeArrowheads="1"/>
            </p:cNvSpPr>
            <p:nvPr/>
          </p:nvSpPr>
          <p:spPr bwMode="auto">
            <a:xfrm>
              <a:off x="242888" y="1159558"/>
              <a:ext cx="2043096" cy="3571900"/>
            </a:xfrm>
            <a:prstGeom prst="roundRect">
              <a:avLst>
                <a:gd name="adj" fmla="val 4583"/>
              </a:avLst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Calibri" pitchFamily="-65" charset="0"/>
                <a:buAutoNum type="arabicPeriod"/>
              </a:pPr>
              <a:endParaRPr lang="zh-CN" noProof="1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6158" name="Group 31"/>
            <p:cNvGrpSpPr>
              <a:grpSpLocks/>
            </p:cNvGrpSpPr>
            <p:nvPr/>
          </p:nvGrpSpPr>
          <p:grpSpPr bwMode="auto">
            <a:xfrm>
              <a:off x="517867" y="1293872"/>
              <a:ext cx="1381125" cy="1381125"/>
              <a:chOff x="142875" y="4681538"/>
              <a:chExt cx="1381094" cy="1381125"/>
            </a:xfrm>
          </p:grpSpPr>
          <p:sp>
            <p:nvSpPr>
              <p:cNvPr id="59" name="Oval 4"/>
              <p:cNvSpPr>
                <a:spLocks noChangeArrowheads="1"/>
              </p:cNvSpPr>
              <p:nvPr/>
            </p:nvSpPr>
            <p:spPr bwMode="auto">
              <a:xfrm>
                <a:off x="142875" y="4681538"/>
                <a:ext cx="1381094" cy="1381125"/>
              </a:xfrm>
              <a:prstGeom prst="ellipse">
                <a:avLst/>
              </a:prstGeom>
              <a:gradFill flip="none" rotWithShape="1">
                <a:gsLst>
                  <a:gs pos="0">
                    <a:srgbClr val="74F4FF"/>
                  </a:gs>
                  <a:gs pos="100000">
                    <a:srgbClr val="208EC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0081BE">
                    <a:lumMod val="75000"/>
                  </a:srgbClr>
                </a:solidFill>
                <a:prstDash val="solid"/>
              </a:ln>
              <a:effectLst>
                <a:innerShdw blurRad="190500" dist="114300" dir="5640000">
                  <a:srgbClr val="000000">
                    <a:alpha val="37000"/>
                  </a:srgbClr>
                </a:innerShdw>
              </a:effectLst>
            </p:spPr>
            <p:txBody>
              <a:bodyPr anchor="ctr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9" charset="-128"/>
                  </a:defRPr>
                </a:lvl9pPr>
              </a:lstStyle>
              <a:p>
                <a:pPr algn="ctr" eaLnBrk="1" hangingPunct="1">
                  <a:buFont typeface="Calibri" pitchFamily="-65" charset="0"/>
                  <a:buAutoNum type="arabicPeriod"/>
                </a:pPr>
                <a:endParaRPr lang="zh-CN" u="sng" noProof="1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  <p:sp>
            <p:nvSpPr>
              <p:cNvPr id="6162" name="Ellipse 45"/>
              <p:cNvSpPr>
                <a:spLocks noChangeArrowheads="1"/>
              </p:cNvSpPr>
              <p:nvPr/>
            </p:nvSpPr>
            <p:spPr bwMode="auto">
              <a:xfrm>
                <a:off x="334980" y="4702022"/>
                <a:ext cx="1009188" cy="753442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pitchFamily="-65" charset="0"/>
                </a:endParaRPr>
              </a:p>
            </p:txBody>
          </p:sp>
        </p:grpSp>
      </p:grpSp>
      <p:sp>
        <p:nvSpPr>
          <p:cNvPr id="6152" name="Rektangel 26"/>
          <p:cNvSpPr>
            <a:spLocks noChangeArrowheads="1"/>
          </p:cNvSpPr>
          <p:nvPr/>
        </p:nvSpPr>
        <p:spPr bwMode="auto">
          <a:xfrm>
            <a:off x="538163" y="2928938"/>
            <a:ext cx="18288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 noProof="1">
                <a:latin typeface="Calibri" pitchFamily="-65" charset="0"/>
                <a:cs typeface="Arial" charset="0"/>
              </a:rPr>
              <a:t>Resource 1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200"/>
          </a:p>
        </p:txBody>
      </p:sp>
      <p:sp>
        <p:nvSpPr>
          <p:cNvPr id="6153" name="Rektangel 26"/>
          <p:cNvSpPr>
            <a:spLocks noChangeArrowheads="1"/>
          </p:cNvSpPr>
          <p:nvPr/>
        </p:nvSpPr>
        <p:spPr bwMode="auto">
          <a:xfrm>
            <a:off x="2709863" y="2928938"/>
            <a:ext cx="18288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 noProof="1">
                <a:latin typeface="Calibri" pitchFamily="-65" charset="0"/>
                <a:cs typeface="Arial" charset="0"/>
              </a:rPr>
              <a:t>Resource 1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200"/>
          </a:p>
        </p:txBody>
      </p:sp>
      <p:sp>
        <p:nvSpPr>
          <p:cNvPr id="6154" name="Rektangel 26"/>
          <p:cNvSpPr>
            <a:spLocks noChangeArrowheads="1"/>
          </p:cNvSpPr>
          <p:nvPr/>
        </p:nvSpPr>
        <p:spPr bwMode="auto">
          <a:xfrm>
            <a:off x="4868863" y="2928938"/>
            <a:ext cx="18288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 noProof="1">
                <a:latin typeface="Calibri" pitchFamily="-65" charset="0"/>
                <a:cs typeface="Arial" charset="0"/>
              </a:rPr>
              <a:t>Resource 1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200"/>
          </a:p>
        </p:txBody>
      </p:sp>
      <p:sp>
        <p:nvSpPr>
          <p:cNvPr id="6155" name="Rektangel 26"/>
          <p:cNvSpPr>
            <a:spLocks noChangeArrowheads="1"/>
          </p:cNvSpPr>
          <p:nvPr/>
        </p:nvSpPr>
        <p:spPr bwMode="auto">
          <a:xfrm>
            <a:off x="7065963" y="2928938"/>
            <a:ext cx="18288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 noProof="1">
                <a:latin typeface="Calibri" pitchFamily="-65" charset="0"/>
                <a:cs typeface="Arial" charset="0"/>
              </a:rPr>
              <a:t>Resource 1</a:t>
            </a:r>
          </a:p>
          <a:p>
            <a:pPr defTabSz="914400"/>
            <a:r>
              <a:rPr lang="en-US" sz="1200" noProof="1">
                <a:latin typeface="Calibri" pitchFamily="-65" charset="0"/>
                <a:cs typeface="Arial" charset="0"/>
              </a:rPr>
              <a:t>Go ahead and replace it with your own text. This is an example text. Go ahead and replace it with your own text</a:t>
            </a:r>
            <a:endParaRPr lang="da-DK" sz="1200"/>
          </a:p>
        </p:txBody>
      </p:sp>
      <p:sp>
        <p:nvSpPr>
          <p:cNvPr id="615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21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da-DK" b="1">
                <a:latin typeface="Calibri" pitchFamily="-65" charset="0"/>
              </a:rPr>
              <a:t>SOURCING</a:t>
            </a:r>
          </a:p>
        </p:txBody>
      </p:sp>
    </p:spTree>
    <p:extLst>
      <p:ext uri="{BB962C8B-B14F-4D97-AF65-F5344CB8AC3E}">
        <p14:creationId xmlns:p14="http://schemas.microsoft.com/office/powerpoint/2010/main" val="4193655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109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>Anja Hallsson</dc:creator>
  <cp:keywords>TZ-手动增减;XG-高光;KJ-3D;DH-静态;XJ-五级</cp:keywords>
  <dc:description/>
  <cp:lastModifiedBy>田士庆</cp:lastModifiedBy>
  <cp:revision>309</cp:revision>
  <dcterms:created xsi:type="dcterms:W3CDTF">2009-12-30T14:44:24Z</dcterms:created>
  <dcterms:modified xsi:type="dcterms:W3CDTF">2012-07-18T17:12:35Z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