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 rot="10800000">
            <a:off x="0" y="342900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88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sp>
        <p:nvSpPr>
          <p:cNvPr id="76" name="Oval 75"/>
          <p:cNvSpPr/>
          <p:nvPr/>
        </p:nvSpPr>
        <p:spPr bwMode="auto">
          <a:xfrm>
            <a:off x="1246526" y="4838940"/>
            <a:ext cx="3283757" cy="1018171"/>
          </a:xfrm>
          <a:prstGeom prst="ellipse">
            <a:avLst/>
          </a:prstGeom>
          <a:gradFill>
            <a:gsLst>
              <a:gs pos="90000">
                <a:schemeClr val="accent6">
                  <a:lumMod val="50000"/>
                  <a:alpha val="0"/>
                </a:schemeClr>
              </a:gs>
              <a:gs pos="46000">
                <a:schemeClr val="accent5">
                  <a:lumMod val="10000"/>
                  <a:alpha val="76000"/>
                </a:schemeClr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71"/>
          <p:cNvGrpSpPr/>
          <p:nvPr/>
        </p:nvGrpSpPr>
        <p:grpSpPr>
          <a:xfrm>
            <a:off x="1277505" y="2285377"/>
            <a:ext cx="3269095" cy="3265866"/>
            <a:chOff x="-2133600" y="1319685"/>
            <a:chExt cx="4020568" cy="4016596"/>
          </a:xfrm>
        </p:grpSpPr>
        <p:sp>
          <p:nvSpPr>
            <p:cNvPr id="71" name="Oval 70"/>
            <p:cNvSpPr/>
            <p:nvPr/>
          </p:nvSpPr>
          <p:spPr bwMode="auto">
            <a:xfrm>
              <a:off x="-2126234" y="1320800"/>
              <a:ext cx="4013202" cy="401320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65000"/>
                  </a:schemeClr>
                </a:gs>
                <a:gs pos="58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" name="Group 65"/>
            <p:cNvGrpSpPr/>
            <p:nvPr/>
          </p:nvGrpSpPr>
          <p:grpSpPr>
            <a:xfrm>
              <a:off x="-2133600" y="1319685"/>
              <a:ext cx="4017705" cy="4016596"/>
              <a:chOff x="10154910" y="1319685"/>
              <a:chExt cx="4017705" cy="4016596"/>
            </a:xfrm>
            <a:gradFill>
              <a:gsLst>
                <a:gs pos="0">
                  <a:schemeClr val="bg1"/>
                </a:gs>
                <a:gs pos="90000">
                  <a:schemeClr val="accent6">
                    <a:lumMod val="50000"/>
                  </a:schemeClr>
                </a:gs>
                <a:gs pos="4000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</p:grpSpPr>
          <p:sp>
            <p:nvSpPr>
              <p:cNvPr id="260193" name="Freeform 97"/>
              <p:cNvSpPr>
                <a:spLocks/>
              </p:cNvSpPr>
              <p:nvPr/>
            </p:nvSpPr>
            <p:spPr bwMode="auto">
              <a:xfrm rot="41684">
                <a:off x="12388091" y="3783037"/>
                <a:ext cx="1296317" cy="871078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9" name="Freeform 103"/>
              <p:cNvSpPr>
                <a:spLocks/>
              </p:cNvSpPr>
              <p:nvPr/>
            </p:nvSpPr>
            <p:spPr bwMode="auto">
              <a:xfrm rot="41684">
                <a:off x="12294822" y="2393919"/>
                <a:ext cx="936600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24" name="Freeform 28"/>
              <p:cNvSpPr>
                <a:spLocks/>
              </p:cNvSpPr>
              <p:nvPr/>
            </p:nvSpPr>
            <p:spPr bwMode="auto">
              <a:xfrm rot="41684">
                <a:off x="10645642" y="1909824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0" name="Freeform 34"/>
              <p:cNvSpPr>
                <a:spLocks/>
              </p:cNvSpPr>
              <p:nvPr/>
            </p:nvSpPr>
            <p:spPr bwMode="auto">
              <a:xfrm rot="41684">
                <a:off x="12028875" y="1319685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7" name="Freeform 41"/>
              <p:cNvSpPr>
                <a:spLocks/>
              </p:cNvSpPr>
              <p:nvPr/>
            </p:nvSpPr>
            <p:spPr bwMode="auto">
              <a:xfrm rot="41684">
                <a:off x="12486531" y="1533806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8" name="Freeform 42"/>
              <p:cNvSpPr>
                <a:spLocks/>
              </p:cNvSpPr>
              <p:nvPr/>
            </p:nvSpPr>
            <p:spPr bwMode="auto">
              <a:xfrm rot="41684">
                <a:off x="10621905" y="3766197"/>
                <a:ext cx="1316363" cy="866621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9" name="Freeform 43"/>
              <p:cNvSpPr>
                <a:spLocks/>
              </p:cNvSpPr>
              <p:nvPr/>
            </p:nvSpPr>
            <p:spPr bwMode="auto">
              <a:xfrm rot="41684">
                <a:off x="11246978" y="1776049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0" name="Freeform 44"/>
              <p:cNvSpPr>
                <a:spLocks/>
              </p:cNvSpPr>
              <p:nvPr/>
            </p:nvSpPr>
            <p:spPr bwMode="auto">
              <a:xfrm rot="41684">
                <a:off x="11373926" y="4677628"/>
                <a:ext cx="1499006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1" name="Freeform 45"/>
              <p:cNvSpPr>
                <a:spLocks/>
              </p:cNvSpPr>
              <p:nvPr/>
            </p:nvSpPr>
            <p:spPr bwMode="auto">
              <a:xfrm rot="41684">
                <a:off x="10818004" y="4378665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2" name="Freeform 46"/>
              <p:cNvSpPr>
                <a:spLocks/>
              </p:cNvSpPr>
              <p:nvPr/>
            </p:nvSpPr>
            <p:spPr bwMode="auto">
              <a:xfrm rot="41684">
                <a:off x="10263397" y="3306361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3" name="Freeform 47"/>
              <p:cNvSpPr>
                <a:spLocks/>
              </p:cNvSpPr>
              <p:nvPr/>
            </p:nvSpPr>
            <p:spPr bwMode="auto">
              <a:xfrm rot="41684">
                <a:off x="10190577" y="2255941"/>
                <a:ext cx="576883" cy="993607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4" name="Freeform 48"/>
              <p:cNvSpPr>
                <a:spLocks/>
              </p:cNvSpPr>
              <p:nvPr/>
            </p:nvSpPr>
            <p:spPr bwMode="auto">
              <a:xfrm rot="41684">
                <a:off x="11118814" y="2385222"/>
                <a:ext cx="935486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5" name="Freeform 49"/>
              <p:cNvSpPr>
                <a:spLocks/>
              </p:cNvSpPr>
              <p:nvPr/>
            </p:nvSpPr>
            <p:spPr bwMode="auto">
              <a:xfrm rot="41684">
                <a:off x="10572966" y="1879949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6" name="Freeform 50"/>
              <p:cNvSpPr>
                <a:spLocks/>
              </p:cNvSpPr>
              <p:nvPr/>
            </p:nvSpPr>
            <p:spPr bwMode="auto">
              <a:xfrm rot="41684">
                <a:off x="11910165" y="1877769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7" name="Freeform 51"/>
              <p:cNvSpPr>
                <a:spLocks/>
              </p:cNvSpPr>
              <p:nvPr/>
            </p:nvSpPr>
            <p:spPr bwMode="auto">
              <a:xfrm rot="41684">
                <a:off x="10716261" y="2083057"/>
                <a:ext cx="776231" cy="974670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8" name="Freeform 52"/>
              <p:cNvSpPr>
                <a:spLocks/>
              </p:cNvSpPr>
              <p:nvPr/>
            </p:nvSpPr>
            <p:spPr bwMode="auto">
              <a:xfrm rot="41684">
                <a:off x="12341735" y="4876918"/>
                <a:ext cx="1014557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9" name="Freeform 53"/>
              <p:cNvSpPr>
                <a:spLocks/>
              </p:cNvSpPr>
              <p:nvPr/>
            </p:nvSpPr>
            <p:spPr bwMode="auto">
              <a:xfrm rot="41684">
                <a:off x="11719241" y="5033297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0" name="Freeform 54"/>
              <p:cNvSpPr>
                <a:spLocks/>
              </p:cNvSpPr>
              <p:nvPr/>
            </p:nvSpPr>
            <p:spPr bwMode="auto">
              <a:xfrm rot="41684">
                <a:off x="10946451" y="4864448"/>
                <a:ext cx="1013444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1" name="Freeform 55"/>
              <p:cNvSpPr>
                <a:spLocks/>
              </p:cNvSpPr>
              <p:nvPr/>
            </p:nvSpPr>
            <p:spPr bwMode="auto">
              <a:xfrm rot="41684">
                <a:off x="10281374" y="3901365"/>
                <a:ext cx="772891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2" name="Freeform 56"/>
              <p:cNvSpPr>
                <a:spLocks/>
              </p:cNvSpPr>
              <p:nvPr/>
            </p:nvSpPr>
            <p:spPr bwMode="auto">
              <a:xfrm rot="41684">
                <a:off x="10536415" y="4487451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3" name="Freeform 57"/>
              <p:cNvSpPr>
                <a:spLocks/>
              </p:cNvSpPr>
              <p:nvPr/>
            </p:nvSpPr>
            <p:spPr bwMode="auto">
              <a:xfrm rot="41684">
                <a:off x="13302652" y="4703884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4" name="Freeform 58"/>
              <p:cNvSpPr>
                <a:spLocks/>
              </p:cNvSpPr>
              <p:nvPr/>
            </p:nvSpPr>
            <p:spPr bwMode="auto">
              <a:xfrm rot="41684">
                <a:off x="10195452" y="3743668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5" name="Freeform 59"/>
              <p:cNvSpPr>
                <a:spLocks/>
              </p:cNvSpPr>
              <p:nvPr/>
            </p:nvSpPr>
            <p:spPr bwMode="auto">
              <a:xfrm rot="41684">
                <a:off x="13723445" y="2102250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6" name="Freeform 60"/>
              <p:cNvSpPr>
                <a:spLocks/>
              </p:cNvSpPr>
              <p:nvPr/>
            </p:nvSpPr>
            <p:spPr bwMode="auto">
              <a:xfrm rot="41684">
                <a:off x="13589364" y="2293752"/>
                <a:ext cx="566861" cy="983582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7" name="Freeform 61"/>
              <p:cNvSpPr>
                <a:spLocks/>
              </p:cNvSpPr>
              <p:nvPr/>
            </p:nvSpPr>
            <p:spPr bwMode="auto">
              <a:xfrm rot="41684">
                <a:off x="14017276" y="3809974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8" name="Freeform 62"/>
              <p:cNvSpPr>
                <a:spLocks/>
              </p:cNvSpPr>
              <p:nvPr/>
            </p:nvSpPr>
            <p:spPr bwMode="auto">
              <a:xfrm rot="41684">
                <a:off x="13269197" y="3937534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9" name="Freeform 63"/>
              <p:cNvSpPr>
                <a:spLocks/>
              </p:cNvSpPr>
              <p:nvPr/>
            </p:nvSpPr>
            <p:spPr bwMode="auto">
              <a:xfrm rot="41684">
                <a:off x="13646396" y="4518622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0" name="Freeform 64"/>
              <p:cNvSpPr>
                <a:spLocks/>
              </p:cNvSpPr>
              <p:nvPr/>
            </p:nvSpPr>
            <p:spPr bwMode="auto">
              <a:xfrm rot="41684">
                <a:off x="11530705" y="1852157"/>
                <a:ext cx="567974" cy="836546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1" name="Freeform 65"/>
              <p:cNvSpPr>
                <a:spLocks/>
              </p:cNvSpPr>
              <p:nvPr/>
            </p:nvSpPr>
            <p:spPr bwMode="auto">
              <a:xfrm rot="41684">
                <a:off x="12501574" y="1700910"/>
                <a:ext cx="875348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2" name="Freeform 66"/>
              <p:cNvSpPr>
                <a:spLocks/>
              </p:cNvSpPr>
              <p:nvPr/>
            </p:nvSpPr>
            <p:spPr bwMode="auto">
              <a:xfrm rot="41684">
                <a:off x="12398600" y="1414428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3" name="Freeform 67"/>
              <p:cNvSpPr>
                <a:spLocks/>
              </p:cNvSpPr>
              <p:nvPr/>
            </p:nvSpPr>
            <p:spPr bwMode="auto">
              <a:xfrm rot="41684">
                <a:off x="11283832" y="1406535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4" name="Freeform 68"/>
              <p:cNvSpPr>
                <a:spLocks/>
              </p:cNvSpPr>
              <p:nvPr/>
            </p:nvSpPr>
            <p:spPr bwMode="auto">
              <a:xfrm rot="41684">
                <a:off x="11160168" y="1525580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5" name="Freeform 69"/>
              <p:cNvSpPr>
                <a:spLocks/>
              </p:cNvSpPr>
              <p:nvPr/>
            </p:nvSpPr>
            <p:spPr bwMode="auto">
              <a:xfrm rot="41684">
                <a:off x="10997063" y="1687074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6" name="Freeform 70"/>
              <p:cNvSpPr>
                <a:spLocks/>
              </p:cNvSpPr>
              <p:nvPr/>
            </p:nvSpPr>
            <p:spPr bwMode="auto">
              <a:xfrm rot="41684">
                <a:off x="12263578" y="1861043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7" name="Freeform 71"/>
              <p:cNvSpPr>
                <a:spLocks/>
              </p:cNvSpPr>
              <p:nvPr/>
            </p:nvSpPr>
            <p:spPr bwMode="auto">
              <a:xfrm rot="41684">
                <a:off x="1249499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8" name="Freeform 72"/>
              <p:cNvSpPr>
                <a:spLocks/>
              </p:cNvSpPr>
              <p:nvPr/>
            </p:nvSpPr>
            <p:spPr bwMode="auto">
              <a:xfrm rot="41684">
                <a:off x="12802388" y="1427442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9" name="Freeform 73"/>
              <p:cNvSpPr>
                <a:spLocks/>
              </p:cNvSpPr>
              <p:nvPr/>
            </p:nvSpPr>
            <p:spPr bwMode="auto">
              <a:xfrm rot="41684">
                <a:off x="12221235" y="1331154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0" name="Freeform 74"/>
              <p:cNvSpPr>
                <a:spLocks/>
              </p:cNvSpPr>
              <p:nvPr/>
            </p:nvSpPr>
            <p:spPr bwMode="auto">
              <a:xfrm rot="41684">
                <a:off x="12990269" y="1539439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2" name="Freeform 76"/>
              <p:cNvSpPr>
                <a:spLocks/>
              </p:cNvSpPr>
              <p:nvPr/>
            </p:nvSpPr>
            <p:spPr bwMode="auto">
              <a:xfrm rot="41684">
                <a:off x="11609899" y="1323795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4" name="Freeform 78"/>
              <p:cNvSpPr>
                <a:spLocks/>
              </p:cNvSpPr>
              <p:nvPr/>
            </p:nvSpPr>
            <p:spPr bwMode="auto">
              <a:xfrm rot="41684">
                <a:off x="10154910" y="2778290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5" name="Freeform 79"/>
              <p:cNvSpPr>
                <a:spLocks/>
              </p:cNvSpPr>
              <p:nvPr/>
            </p:nvSpPr>
            <p:spPr bwMode="auto">
              <a:xfrm rot="41684">
                <a:off x="10284509" y="2074067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6" name="Freeform 80"/>
              <p:cNvSpPr>
                <a:spLocks/>
              </p:cNvSpPr>
              <p:nvPr/>
            </p:nvSpPr>
            <p:spPr bwMode="auto">
              <a:xfrm rot="41684">
                <a:off x="10917826" y="1518792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7" name="Freeform 81"/>
              <p:cNvSpPr>
                <a:spLocks/>
              </p:cNvSpPr>
              <p:nvPr/>
            </p:nvSpPr>
            <p:spPr bwMode="auto">
              <a:xfrm rot="41684">
                <a:off x="10541580" y="1611084"/>
                <a:ext cx="819664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8" name="Freeform 82"/>
              <p:cNvSpPr>
                <a:spLocks/>
              </p:cNvSpPr>
              <p:nvPr/>
            </p:nvSpPr>
            <p:spPr bwMode="auto">
              <a:xfrm rot="41684">
                <a:off x="11382510" y="1414660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9" name="Freeform 83"/>
              <p:cNvSpPr>
                <a:spLocks/>
              </p:cNvSpPr>
              <p:nvPr/>
            </p:nvSpPr>
            <p:spPr bwMode="auto">
              <a:xfrm rot="41684">
                <a:off x="13916469" y="2853946"/>
                <a:ext cx="256146" cy="1019227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3" name="Freeform 87"/>
              <p:cNvSpPr>
                <a:spLocks/>
              </p:cNvSpPr>
              <p:nvPr/>
            </p:nvSpPr>
            <p:spPr bwMode="auto">
              <a:xfrm rot="41684">
                <a:off x="12606683" y="4362515"/>
                <a:ext cx="893167" cy="763028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7" name="Freeform 91"/>
              <p:cNvSpPr>
                <a:spLocks/>
              </p:cNvSpPr>
              <p:nvPr/>
            </p:nvSpPr>
            <p:spPr bwMode="auto">
              <a:xfrm rot="41684">
                <a:off x="13003780" y="1637559"/>
                <a:ext cx="812982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8" name="Freeform 92"/>
              <p:cNvSpPr>
                <a:spLocks/>
              </p:cNvSpPr>
              <p:nvPr/>
            </p:nvSpPr>
            <p:spPr bwMode="auto">
              <a:xfrm rot="41684">
                <a:off x="13467305" y="3336273"/>
                <a:ext cx="598044" cy="1028138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0" name="Freeform 94"/>
              <p:cNvSpPr>
                <a:spLocks/>
              </p:cNvSpPr>
              <p:nvPr/>
            </p:nvSpPr>
            <p:spPr bwMode="auto">
              <a:xfrm rot="41684">
                <a:off x="13152121" y="1906735"/>
                <a:ext cx="631454" cy="763028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4" name="Freeform 98"/>
              <p:cNvSpPr>
                <a:spLocks/>
              </p:cNvSpPr>
              <p:nvPr/>
            </p:nvSpPr>
            <p:spPr bwMode="auto">
              <a:xfrm rot="41684">
                <a:off x="11653884" y="3793631"/>
                <a:ext cx="1020126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8" name="Freeform 102"/>
              <p:cNvSpPr>
                <a:spLocks/>
              </p:cNvSpPr>
              <p:nvPr/>
            </p:nvSpPr>
            <p:spPr bwMode="auto">
              <a:xfrm rot="41684">
                <a:off x="12838748" y="2110051"/>
                <a:ext cx="799619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2" name="Freeform 106"/>
              <p:cNvSpPr>
                <a:spLocks/>
              </p:cNvSpPr>
              <p:nvPr/>
            </p:nvSpPr>
            <p:spPr bwMode="auto">
              <a:xfrm rot="41684">
                <a:off x="11816889" y="2321100"/>
                <a:ext cx="720547" cy="1194111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3" name="Freeform 107"/>
              <p:cNvSpPr>
                <a:spLocks/>
              </p:cNvSpPr>
              <p:nvPr/>
            </p:nvSpPr>
            <p:spPr bwMode="auto">
              <a:xfrm rot="41684">
                <a:off x="12405155" y="1787892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4" name="Freeform 108"/>
              <p:cNvSpPr>
                <a:spLocks/>
              </p:cNvSpPr>
              <p:nvPr/>
            </p:nvSpPr>
            <p:spPr bwMode="auto">
              <a:xfrm rot="41684">
                <a:off x="11676452" y="1428845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</p:grpSp>
      </p:grpSp>
      <p:sp>
        <p:nvSpPr>
          <p:cNvPr id="73" name="Freeform 39"/>
          <p:cNvSpPr>
            <a:spLocks/>
          </p:cNvSpPr>
          <p:nvPr/>
        </p:nvSpPr>
        <p:spPr bwMode="auto">
          <a:xfrm rot="41684">
            <a:off x="1886510" y="3595890"/>
            <a:ext cx="709928" cy="984508"/>
          </a:xfrm>
          <a:custGeom>
            <a:avLst/>
            <a:gdLst/>
            <a:ahLst/>
            <a:cxnLst>
              <a:cxn ang="0">
                <a:pos x="308" y="179"/>
              </a:cxn>
              <a:cxn ang="0">
                <a:pos x="200" y="123"/>
              </a:cxn>
              <a:cxn ang="0">
                <a:pos x="96" y="359"/>
              </a:cxn>
              <a:cxn ang="0">
                <a:pos x="200" y="367"/>
              </a:cxn>
              <a:cxn ang="0">
                <a:pos x="192" y="583"/>
              </a:cxn>
              <a:cxn ang="0">
                <a:pos x="52" y="495"/>
              </a:cxn>
              <a:cxn ang="0">
                <a:pos x="0" y="739"/>
              </a:cxn>
              <a:cxn ang="0">
                <a:pos x="160" y="799"/>
              </a:cxn>
              <a:cxn ang="0">
                <a:pos x="296" y="887"/>
              </a:cxn>
              <a:cxn ang="0">
                <a:pos x="240" y="971"/>
              </a:cxn>
              <a:cxn ang="0">
                <a:pos x="408" y="1031"/>
              </a:cxn>
              <a:cxn ang="0">
                <a:pos x="376" y="923"/>
              </a:cxn>
              <a:cxn ang="0">
                <a:pos x="564" y="927"/>
              </a:cxn>
              <a:cxn ang="0">
                <a:pos x="724" y="967"/>
              </a:cxn>
              <a:cxn ang="0">
                <a:pos x="752" y="843"/>
              </a:cxn>
              <a:cxn ang="0">
                <a:pos x="760" y="719"/>
              </a:cxn>
              <a:cxn ang="0">
                <a:pos x="632" y="731"/>
              </a:cxn>
              <a:cxn ang="0">
                <a:pos x="620" y="515"/>
              </a:cxn>
              <a:cxn ang="0">
                <a:pos x="780" y="571"/>
              </a:cxn>
              <a:cxn ang="0">
                <a:pos x="800" y="303"/>
              </a:cxn>
              <a:cxn ang="0">
                <a:pos x="524" y="223"/>
              </a:cxn>
              <a:cxn ang="0">
                <a:pos x="588" y="131"/>
              </a:cxn>
              <a:cxn ang="0">
                <a:pos x="452" y="111"/>
              </a:cxn>
              <a:cxn ang="0">
                <a:pos x="460" y="191"/>
              </a:cxn>
              <a:cxn ang="0">
                <a:pos x="308" y="179"/>
              </a:cxn>
            </a:cxnLst>
            <a:rect l="0" t="0" r="r" b="b"/>
            <a:pathLst>
              <a:path w="806" h="1117">
                <a:moveTo>
                  <a:pt x="308" y="179"/>
                </a:moveTo>
                <a:cubicBezTo>
                  <a:pt x="268" y="157"/>
                  <a:pt x="242" y="143"/>
                  <a:pt x="200" y="123"/>
                </a:cubicBezTo>
                <a:cubicBezTo>
                  <a:pt x="168" y="204"/>
                  <a:pt x="113" y="263"/>
                  <a:pt x="96" y="359"/>
                </a:cubicBezTo>
                <a:cubicBezTo>
                  <a:pt x="139" y="371"/>
                  <a:pt x="163" y="352"/>
                  <a:pt x="200" y="367"/>
                </a:cubicBezTo>
                <a:cubicBezTo>
                  <a:pt x="293" y="405"/>
                  <a:pt x="305" y="574"/>
                  <a:pt x="192" y="583"/>
                </a:cubicBezTo>
                <a:cubicBezTo>
                  <a:pt x="112" y="590"/>
                  <a:pt x="101" y="528"/>
                  <a:pt x="52" y="495"/>
                </a:cubicBezTo>
                <a:cubicBezTo>
                  <a:pt x="13" y="555"/>
                  <a:pt x="16" y="657"/>
                  <a:pt x="0" y="739"/>
                </a:cubicBezTo>
                <a:cubicBezTo>
                  <a:pt x="50" y="760"/>
                  <a:pt x="98" y="779"/>
                  <a:pt x="160" y="799"/>
                </a:cubicBezTo>
                <a:cubicBezTo>
                  <a:pt x="214" y="817"/>
                  <a:pt x="300" y="829"/>
                  <a:pt x="296" y="887"/>
                </a:cubicBezTo>
                <a:cubicBezTo>
                  <a:pt x="293" y="930"/>
                  <a:pt x="243" y="933"/>
                  <a:pt x="240" y="971"/>
                </a:cubicBezTo>
                <a:cubicBezTo>
                  <a:pt x="233" y="1055"/>
                  <a:pt x="388" y="1117"/>
                  <a:pt x="408" y="1031"/>
                </a:cubicBezTo>
                <a:cubicBezTo>
                  <a:pt x="420" y="983"/>
                  <a:pt x="373" y="965"/>
                  <a:pt x="376" y="923"/>
                </a:cubicBezTo>
                <a:cubicBezTo>
                  <a:pt x="382" y="846"/>
                  <a:pt x="523" y="915"/>
                  <a:pt x="564" y="927"/>
                </a:cubicBezTo>
                <a:cubicBezTo>
                  <a:pt x="624" y="945"/>
                  <a:pt x="660" y="955"/>
                  <a:pt x="724" y="967"/>
                </a:cubicBezTo>
                <a:cubicBezTo>
                  <a:pt x="732" y="930"/>
                  <a:pt x="743" y="885"/>
                  <a:pt x="752" y="843"/>
                </a:cubicBezTo>
                <a:cubicBezTo>
                  <a:pt x="761" y="800"/>
                  <a:pt x="780" y="752"/>
                  <a:pt x="760" y="719"/>
                </a:cubicBezTo>
                <a:cubicBezTo>
                  <a:pt x="725" y="709"/>
                  <a:pt x="688" y="742"/>
                  <a:pt x="632" y="731"/>
                </a:cubicBezTo>
                <a:cubicBezTo>
                  <a:pt x="508" y="707"/>
                  <a:pt x="508" y="534"/>
                  <a:pt x="620" y="515"/>
                </a:cubicBezTo>
                <a:cubicBezTo>
                  <a:pt x="688" y="504"/>
                  <a:pt x="727" y="548"/>
                  <a:pt x="780" y="571"/>
                </a:cubicBezTo>
                <a:cubicBezTo>
                  <a:pt x="806" y="500"/>
                  <a:pt x="793" y="399"/>
                  <a:pt x="800" y="303"/>
                </a:cubicBezTo>
                <a:cubicBezTo>
                  <a:pt x="722" y="285"/>
                  <a:pt x="517" y="317"/>
                  <a:pt x="524" y="223"/>
                </a:cubicBezTo>
                <a:cubicBezTo>
                  <a:pt x="527" y="186"/>
                  <a:pt x="580" y="161"/>
                  <a:pt x="588" y="131"/>
                </a:cubicBezTo>
                <a:cubicBezTo>
                  <a:pt x="623" y="0"/>
                  <a:pt x="461" y="8"/>
                  <a:pt x="452" y="111"/>
                </a:cubicBezTo>
                <a:cubicBezTo>
                  <a:pt x="450" y="134"/>
                  <a:pt x="465" y="171"/>
                  <a:pt x="460" y="191"/>
                </a:cubicBezTo>
                <a:cubicBezTo>
                  <a:pt x="442" y="271"/>
                  <a:pt x="347" y="201"/>
                  <a:pt x="308" y="179"/>
                </a:cubicBezTo>
                <a:close/>
              </a:path>
            </a:pathLst>
          </a:custGeom>
          <a:gradFill flip="none" rotWithShape="1">
            <a:gsLst>
              <a:gs pos="90000">
                <a:srgbClr val="C00000"/>
              </a:gs>
              <a:gs pos="46000">
                <a:srgbClr val="FF0000"/>
              </a:gs>
            </a:gsLst>
            <a:lin ang="108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75" name="Freeform 101"/>
          <p:cNvSpPr>
            <a:spLocks/>
          </p:cNvSpPr>
          <p:nvPr/>
        </p:nvSpPr>
        <p:spPr bwMode="auto">
          <a:xfrm rot="41684">
            <a:off x="3236449" y="3631253"/>
            <a:ext cx="705400" cy="961866"/>
          </a:xfrm>
          <a:custGeom>
            <a:avLst/>
            <a:gdLst/>
            <a:ahLst/>
            <a:cxnLst>
              <a:cxn ang="0">
                <a:pos x="704" y="333"/>
              </a:cxn>
              <a:cxn ang="0">
                <a:pos x="600" y="97"/>
              </a:cxn>
              <a:cxn ang="0">
                <a:pos x="496" y="157"/>
              </a:cxn>
              <a:cxn ang="0">
                <a:pos x="376" y="201"/>
              </a:cxn>
              <a:cxn ang="0">
                <a:pos x="348" y="73"/>
              </a:cxn>
              <a:cxn ang="0">
                <a:pos x="264" y="5"/>
              </a:cxn>
              <a:cxn ang="0">
                <a:pos x="212" y="77"/>
              </a:cxn>
              <a:cxn ang="0">
                <a:pos x="276" y="221"/>
              </a:cxn>
              <a:cxn ang="0">
                <a:pos x="4" y="281"/>
              </a:cxn>
              <a:cxn ang="0">
                <a:pos x="24" y="545"/>
              </a:cxn>
              <a:cxn ang="0">
                <a:pos x="180" y="489"/>
              </a:cxn>
              <a:cxn ang="0">
                <a:pos x="140" y="709"/>
              </a:cxn>
              <a:cxn ang="0">
                <a:pos x="40" y="693"/>
              </a:cxn>
              <a:cxn ang="0">
                <a:pos x="88" y="945"/>
              </a:cxn>
              <a:cxn ang="0">
                <a:pos x="264" y="893"/>
              </a:cxn>
              <a:cxn ang="0">
                <a:pos x="428" y="893"/>
              </a:cxn>
              <a:cxn ang="0">
                <a:pos x="396" y="997"/>
              </a:cxn>
              <a:cxn ang="0">
                <a:pos x="564" y="941"/>
              </a:cxn>
              <a:cxn ang="0">
                <a:pos x="508" y="857"/>
              </a:cxn>
              <a:cxn ang="0">
                <a:pos x="640" y="773"/>
              </a:cxn>
              <a:cxn ang="0">
                <a:pos x="800" y="713"/>
              </a:cxn>
              <a:cxn ang="0">
                <a:pos x="784" y="581"/>
              </a:cxn>
              <a:cxn ang="0">
                <a:pos x="748" y="469"/>
              </a:cxn>
              <a:cxn ang="0">
                <a:pos x="660" y="549"/>
              </a:cxn>
              <a:cxn ang="0">
                <a:pos x="528" y="473"/>
              </a:cxn>
              <a:cxn ang="0">
                <a:pos x="704" y="333"/>
              </a:cxn>
            </a:cxnLst>
            <a:rect l="0" t="0" r="r" b="b"/>
            <a:pathLst>
              <a:path w="800" h="1091">
                <a:moveTo>
                  <a:pt x="704" y="333"/>
                </a:moveTo>
                <a:cubicBezTo>
                  <a:pt x="695" y="245"/>
                  <a:pt x="633" y="175"/>
                  <a:pt x="600" y="97"/>
                </a:cubicBezTo>
                <a:cubicBezTo>
                  <a:pt x="558" y="114"/>
                  <a:pt x="535" y="135"/>
                  <a:pt x="496" y="157"/>
                </a:cubicBezTo>
                <a:cubicBezTo>
                  <a:pt x="463" y="176"/>
                  <a:pt x="413" y="210"/>
                  <a:pt x="376" y="201"/>
                </a:cubicBezTo>
                <a:cubicBezTo>
                  <a:pt x="319" y="188"/>
                  <a:pt x="356" y="117"/>
                  <a:pt x="348" y="73"/>
                </a:cubicBezTo>
                <a:cubicBezTo>
                  <a:pt x="341" y="37"/>
                  <a:pt x="307" y="0"/>
                  <a:pt x="264" y="5"/>
                </a:cubicBezTo>
                <a:cubicBezTo>
                  <a:pt x="218" y="10"/>
                  <a:pt x="212" y="48"/>
                  <a:pt x="212" y="77"/>
                </a:cubicBezTo>
                <a:cubicBezTo>
                  <a:pt x="212" y="148"/>
                  <a:pt x="294" y="152"/>
                  <a:pt x="276" y="221"/>
                </a:cubicBezTo>
                <a:cubicBezTo>
                  <a:pt x="258" y="290"/>
                  <a:pt x="88" y="257"/>
                  <a:pt x="4" y="281"/>
                </a:cubicBezTo>
                <a:cubicBezTo>
                  <a:pt x="10" y="366"/>
                  <a:pt x="0" y="469"/>
                  <a:pt x="24" y="545"/>
                </a:cubicBezTo>
                <a:cubicBezTo>
                  <a:pt x="77" y="525"/>
                  <a:pt x="119" y="481"/>
                  <a:pt x="180" y="489"/>
                </a:cubicBezTo>
                <a:cubicBezTo>
                  <a:pt x="318" y="508"/>
                  <a:pt x="284" y="707"/>
                  <a:pt x="140" y="709"/>
                </a:cubicBezTo>
                <a:cubicBezTo>
                  <a:pt x="98" y="710"/>
                  <a:pt x="81" y="686"/>
                  <a:pt x="40" y="693"/>
                </a:cubicBezTo>
                <a:cubicBezTo>
                  <a:pt x="38" y="779"/>
                  <a:pt x="65" y="871"/>
                  <a:pt x="88" y="945"/>
                </a:cubicBezTo>
                <a:cubicBezTo>
                  <a:pt x="145" y="930"/>
                  <a:pt x="200" y="913"/>
                  <a:pt x="264" y="893"/>
                </a:cubicBezTo>
                <a:cubicBezTo>
                  <a:pt x="304" y="880"/>
                  <a:pt x="418" y="829"/>
                  <a:pt x="428" y="893"/>
                </a:cubicBezTo>
                <a:cubicBezTo>
                  <a:pt x="435" y="936"/>
                  <a:pt x="391" y="962"/>
                  <a:pt x="396" y="997"/>
                </a:cubicBezTo>
                <a:cubicBezTo>
                  <a:pt x="409" y="1091"/>
                  <a:pt x="575" y="1034"/>
                  <a:pt x="564" y="941"/>
                </a:cubicBezTo>
                <a:cubicBezTo>
                  <a:pt x="560" y="908"/>
                  <a:pt x="509" y="897"/>
                  <a:pt x="508" y="857"/>
                </a:cubicBezTo>
                <a:cubicBezTo>
                  <a:pt x="507" y="803"/>
                  <a:pt x="593" y="789"/>
                  <a:pt x="640" y="773"/>
                </a:cubicBezTo>
                <a:cubicBezTo>
                  <a:pt x="704" y="752"/>
                  <a:pt x="741" y="735"/>
                  <a:pt x="800" y="713"/>
                </a:cubicBezTo>
                <a:cubicBezTo>
                  <a:pt x="799" y="670"/>
                  <a:pt x="791" y="624"/>
                  <a:pt x="784" y="581"/>
                </a:cubicBezTo>
                <a:cubicBezTo>
                  <a:pt x="777" y="541"/>
                  <a:pt x="777" y="492"/>
                  <a:pt x="748" y="469"/>
                </a:cubicBezTo>
                <a:cubicBezTo>
                  <a:pt x="717" y="490"/>
                  <a:pt x="701" y="533"/>
                  <a:pt x="660" y="549"/>
                </a:cubicBezTo>
                <a:cubicBezTo>
                  <a:pt x="599" y="572"/>
                  <a:pt x="535" y="540"/>
                  <a:pt x="528" y="473"/>
                </a:cubicBezTo>
                <a:cubicBezTo>
                  <a:pt x="519" y="380"/>
                  <a:pt x="597" y="318"/>
                  <a:pt x="704" y="333"/>
                </a:cubicBezTo>
                <a:close/>
              </a:path>
            </a:pathLst>
          </a:custGeom>
          <a:gradFill flip="none" rotWithShape="1">
            <a:gsLst>
              <a:gs pos="90000">
                <a:schemeClr val="bg2">
                  <a:lumMod val="75000"/>
                </a:schemeClr>
              </a:gs>
              <a:gs pos="46000">
                <a:schemeClr val="bg2"/>
              </a:gs>
            </a:gsLst>
            <a:lin ang="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77" name="Freeform 99"/>
          <p:cNvSpPr>
            <a:spLocks/>
          </p:cNvSpPr>
          <p:nvPr/>
        </p:nvSpPr>
        <p:spPr bwMode="auto">
          <a:xfrm rot="41684">
            <a:off x="2360749" y="3861275"/>
            <a:ext cx="1106546" cy="653018"/>
          </a:xfrm>
          <a:custGeom>
            <a:avLst/>
            <a:gdLst/>
            <a:ahLst/>
            <a:cxnLst>
              <a:cxn ang="0">
                <a:pos x="236" y="311"/>
              </a:cxn>
              <a:cxn ang="0">
                <a:pos x="84" y="255"/>
              </a:cxn>
              <a:cxn ang="0">
                <a:pos x="92" y="403"/>
              </a:cxn>
              <a:cxn ang="0">
                <a:pos x="212" y="387"/>
              </a:cxn>
              <a:cxn ang="0">
                <a:pos x="268" y="443"/>
              </a:cxn>
              <a:cxn ang="0">
                <a:pos x="224" y="687"/>
              </a:cxn>
              <a:cxn ang="0">
                <a:pos x="540" y="723"/>
              </a:cxn>
              <a:cxn ang="0">
                <a:pos x="500" y="603"/>
              </a:cxn>
              <a:cxn ang="0">
                <a:pos x="760" y="615"/>
              </a:cxn>
              <a:cxn ang="0">
                <a:pos x="716" y="723"/>
              </a:cxn>
              <a:cxn ang="0">
                <a:pos x="1036" y="683"/>
              </a:cxn>
              <a:cxn ang="0">
                <a:pos x="1008" y="555"/>
              </a:cxn>
              <a:cxn ang="0">
                <a:pos x="992" y="423"/>
              </a:cxn>
              <a:cxn ang="0">
                <a:pos x="1136" y="407"/>
              </a:cxn>
              <a:cxn ang="0">
                <a:pos x="1144" y="251"/>
              </a:cxn>
              <a:cxn ang="0">
                <a:pos x="1020" y="311"/>
              </a:cxn>
              <a:cxn ang="0">
                <a:pos x="968" y="251"/>
              </a:cxn>
              <a:cxn ang="0">
                <a:pos x="964" y="11"/>
              </a:cxn>
              <a:cxn ang="0">
                <a:pos x="700" y="19"/>
              </a:cxn>
              <a:cxn ang="0">
                <a:pos x="740" y="115"/>
              </a:cxn>
              <a:cxn ang="0">
                <a:pos x="516" y="115"/>
              </a:cxn>
              <a:cxn ang="0">
                <a:pos x="552" y="19"/>
              </a:cxn>
              <a:cxn ang="0">
                <a:pos x="292" y="15"/>
              </a:cxn>
              <a:cxn ang="0">
                <a:pos x="236" y="311"/>
              </a:cxn>
            </a:cxnLst>
            <a:rect l="0" t="0" r="r" b="b"/>
            <a:pathLst>
              <a:path w="1255" h="742">
                <a:moveTo>
                  <a:pt x="236" y="311"/>
                </a:moveTo>
                <a:cubicBezTo>
                  <a:pt x="180" y="314"/>
                  <a:pt x="155" y="241"/>
                  <a:pt x="84" y="255"/>
                </a:cubicBezTo>
                <a:cubicBezTo>
                  <a:pt x="0" y="272"/>
                  <a:pt x="26" y="385"/>
                  <a:pt x="92" y="403"/>
                </a:cubicBezTo>
                <a:cubicBezTo>
                  <a:pt x="135" y="415"/>
                  <a:pt x="173" y="384"/>
                  <a:pt x="212" y="387"/>
                </a:cubicBezTo>
                <a:cubicBezTo>
                  <a:pt x="242" y="389"/>
                  <a:pt x="266" y="419"/>
                  <a:pt x="268" y="443"/>
                </a:cubicBezTo>
                <a:cubicBezTo>
                  <a:pt x="273" y="521"/>
                  <a:pt x="225" y="597"/>
                  <a:pt x="224" y="687"/>
                </a:cubicBezTo>
                <a:cubicBezTo>
                  <a:pt x="324" y="700"/>
                  <a:pt x="436" y="742"/>
                  <a:pt x="540" y="723"/>
                </a:cubicBezTo>
                <a:cubicBezTo>
                  <a:pt x="530" y="680"/>
                  <a:pt x="491" y="658"/>
                  <a:pt x="500" y="603"/>
                </a:cubicBezTo>
                <a:cubicBezTo>
                  <a:pt x="520" y="478"/>
                  <a:pt x="754" y="484"/>
                  <a:pt x="760" y="615"/>
                </a:cubicBezTo>
                <a:cubicBezTo>
                  <a:pt x="763" y="665"/>
                  <a:pt x="728" y="679"/>
                  <a:pt x="716" y="723"/>
                </a:cubicBezTo>
                <a:cubicBezTo>
                  <a:pt x="822" y="740"/>
                  <a:pt x="937" y="699"/>
                  <a:pt x="1036" y="683"/>
                </a:cubicBezTo>
                <a:cubicBezTo>
                  <a:pt x="1029" y="637"/>
                  <a:pt x="1017" y="599"/>
                  <a:pt x="1008" y="555"/>
                </a:cubicBezTo>
                <a:cubicBezTo>
                  <a:pt x="1001" y="518"/>
                  <a:pt x="978" y="462"/>
                  <a:pt x="992" y="423"/>
                </a:cubicBezTo>
                <a:cubicBezTo>
                  <a:pt x="1016" y="357"/>
                  <a:pt x="1086" y="408"/>
                  <a:pt x="1136" y="407"/>
                </a:cubicBezTo>
                <a:cubicBezTo>
                  <a:pt x="1249" y="404"/>
                  <a:pt x="1255" y="247"/>
                  <a:pt x="1144" y="251"/>
                </a:cubicBezTo>
                <a:cubicBezTo>
                  <a:pt x="1088" y="253"/>
                  <a:pt x="1072" y="314"/>
                  <a:pt x="1020" y="311"/>
                </a:cubicBezTo>
                <a:cubicBezTo>
                  <a:pt x="987" y="310"/>
                  <a:pt x="972" y="279"/>
                  <a:pt x="968" y="251"/>
                </a:cubicBezTo>
                <a:cubicBezTo>
                  <a:pt x="954" y="161"/>
                  <a:pt x="976" y="93"/>
                  <a:pt x="964" y="11"/>
                </a:cubicBezTo>
                <a:cubicBezTo>
                  <a:pt x="873" y="22"/>
                  <a:pt x="792" y="0"/>
                  <a:pt x="700" y="19"/>
                </a:cubicBezTo>
                <a:cubicBezTo>
                  <a:pt x="707" y="66"/>
                  <a:pt x="735" y="73"/>
                  <a:pt x="740" y="115"/>
                </a:cubicBezTo>
                <a:cubicBezTo>
                  <a:pt x="761" y="295"/>
                  <a:pt x="494" y="279"/>
                  <a:pt x="516" y="115"/>
                </a:cubicBezTo>
                <a:cubicBezTo>
                  <a:pt x="521" y="76"/>
                  <a:pt x="554" y="64"/>
                  <a:pt x="552" y="19"/>
                </a:cubicBezTo>
                <a:cubicBezTo>
                  <a:pt x="481" y="2"/>
                  <a:pt x="380" y="22"/>
                  <a:pt x="292" y="15"/>
                </a:cubicBezTo>
                <a:cubicBezTo>
                  <a:pt x="270" y="112"/>
                  <a:pt x="330" y="306"/>
                  <a:pt x="236" y="311"/>
                </a:cubicBezTo>
                <a:close/>
              </a:path>
            </a:pathLst>
          </a:custGeom>
          <a:gradFill>
            <a:gsLst>
              <a:gs pos="100000">
                <a:srgbClr val="FFFF00"/>
              </a:gs>
              <a:gs pos="0">
                <a:srgbClr val="D5D0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89" name="Freeform 95"/>
          <p:cNvSpPr>
            <a:spLocks/>
          </p:cNvSpPr>
          <p:nvPr/>
        </p:nvSpPr>
        <p:spPr bwMode="auto">
          <a:xfrm rot="41684">
            <a:off x="3703425" y="3426556"/>
            <a:ext cx="670085" cy="824198"/>
          </a:xfrm>
          <a:custGeom>
            <a:avLst/>
            <a:gdLst/>
            <a:ahLst/>
            <a:cxnLst>
              <a:cxn ang="0">
                <a:pos x="470" y="0"/>
              </a:cxn>
              <a:cxn ang="0">
                <a:pos x="350" y="124"/>
              </a:cxn>
              <a:cxn ang="0">
                <a:pos x="410" y="172"/>
              </a:cxn>
              <a:cxn ang="0">
                <a:pos x="374" y="360"/>
              </a:cxn>
              <a:cxn ang="0">
                <a:pos x="266" y="192"/>
              </a:cxn>
              <a:cxn ang="0">
                <a:pos x="98" y="320"/>
              </a:cxn>
              <a:cxn ang="0">
                <a:pos x="162" y="436"/>
              </a:cxn>
              <a:cxn ang="0">
                <a:pos x="210" y="568"/>
              </a:cxn>
              <a:cxn ang="0">
                <a:pos x="114" y="604"/>
              </a:cxn>
              <a:cxn ang="0">
                <a:pos x="78" y="760"/>
              </a:cxn>
              <a:cxn ang="0">
                <a:pos x="230" y="672"/>
              </a:cxn>
              <a:cxn ang="0">
                <a:pos x="282" y="792"/>
              </a:cxn>
              <a:cxn ang="0">
                <a:pos x="310" y="936"/>
              </a:cxn>
              <a:cxn ang="0">
                <a:pos x="522" y="800"/>
              </a:cxn>
              <a:cxn ang="0">
                <a:pos x="474" y="740"/>
              </a:cxn>
              <a:cxn ang="0">
                <a:pos x="550" y="556"/>
              </a:cxn>
              <a:cxn ang="0">
                <a:pos x="622" y="716"/>
              </a:cxn>
              <a:cxn ang="0">
                <a:pos x="698" y="632"/>
              </a:cxn>
              <a:cxn ang="0">
                <a:pos x="758" y="532"/>
              </a:cxn>
              <a:cxn ang="0">
                <a:pos x="670" y="272"/>
              </a:cxn>
              <a:cxn ang="0">
                <a:pos x="674" y="108"/>
              </a:cxn>
              <a:cxn ang="0">
                <a:pos x="622" y="224"/>
              </a:cxn>
              <a:cxn ang="0">
                <a:pos x="470" y="0"/>
              </a:cxn>
            </a:cxnLst>
            <a:rect l="0" t="0" r="r" b="b"/>
            <a:pathLst>
              <a:path w="760" h="936">
                <a:moveTo>
                  <a:pt x="470" y="0"/>
                </a:moveTo>
                <a:cubicBezTo>
                  <a:pt x="438" y="50"/>
                  <a:pt x="374" y="67"/>
                  <a:pt x="350" y="124"/>
                </a:cubicBezTo>
                <a:cubicBezTo>
                  <a:pt x="365" y="148"/>
                  <a:pt x="393" y="152"/>
                  <a:pt x="410" y="172"/>
                </a:cubicBezTo>
                <a:cubicBezTo>
                  <a:pt x="463" y="233"/>
                  <a:pt x="452" y="358"/>
                  <a:pt x="374" y="360"/>
                </a:cubicBezTo>
                <a:cubicBezTo>
                  <a:pt x="290" y="363"/>
                  <a:pt x="285" y="264"/>
                  <a:pt x="266" y="192"/>
                </a:cubicBezTo>
                <a:cubicBezTo>
                  <a:pt x="200" y="225"/>
                  <a:pt x="154" y="277"/>
                  <a:pt x="98" y="320"/>
                </a:cubicBezTo>
                <a:cubicBezTo>
                  <a:pt x="115" y="357"/>
                  <a:pt x="139" y="392"/>
                  <a:pt x="162" y="436"/>
                </a:cubicBezTo>
                <a:cubicBezTo>
                  <a:pt x="183" y="476"/>
                  <a:pt x="216" y="530"/>
                  <a:pt x="210" y="568"/>
                </a:cubicBezTo>
                <a:cubicBezTo>
                  <a:pt x="201" y="624"/>
                  <a:pt x="154" y="600"/>
                  <a:pt x="114" y="604"/>
                </a:cubicBezTo>
                <a:cubicBezTo>
                  <a:pt x="37" y="611"/>
                  <a:pt x="0" y="740"/>
                  <a:pt x="78" y="760"/>
                </a:cubicBezTo>
                <a:cubicBezTo>
                  <a:pt x="170" y="783"/>
                  <a:pt x="169" y="666"/>
                  <a:pt x="230" y="672"/>
                </a:cubicBezTo>
                <a:cubicBezTo>
                  <a:pt x="276" y="677"/>
                  <a:pt x="274" y="747"/>
                  <a:pt x="282" y="792"/>
                </a:cubicBezTo>
                <a:cubicBezTo>
                  <a:pt x="292" y="844"/>
                  <a:pt x="302" y="893"/>
                  <a:pt x="310" y="936"/>
                </a:cubicBezTo>
                <a:cubicBezTo>
                  <a:pt x="382" y="892"/>
                  <a:pt x="477" y="872"/>
                  <a:pt x="522" y="800"/>
                </a:cubicBezTo>
                <a:cubicBezTo>
                  <a:pt x="507" y="777"/>
                  <a:pt x="485" y="769"/>
                  <a:pt x="474" y="740"/>
                </a:cubicBezTo>
                <a:cubicBezTo>
                  <a:pt x="446" y="668"/>
                  <a:pt x="485" y="563"/>
                  <a:pt x="550" y="556"/>
                </a:cubicBezTo>
                <a:cubicBezTo>
                  <a:pt x="630" y="548"/>
                  <a:pt x="622" y="650"/>
                  <a:pt x="622" y="716"/>
                </a:cubicBezTo>
                <a:cubicBezTo>
                  <a:pt x="659" y="703"/>
                  <a:pt x="673" y="667"/>
                  <a:pt x="698" y="632"/>
                </a:cubicBezTo>
                <a:cubicBezTo>
                  <a:pt x="718" y="604"/>
                  <a:pt x="758" y="566"/>
                  <a:pt x="758" y="532"/>
                </a:cubicBezTo>
                <a:cubicBezTo>
                  <a:pt x="758" y="458"/>
                  <a:pt x="630" y="371"/>
                  <a:pt x="670" y="272"/>
                </a:cubicBezTo>
                <a:cubicBezTo>
                  <a:pt x="760" y="279"/>
                  <a:pt x="740" y="97"/>
                  <a:pt x="674" y="108"/>
                </a:cubicBezTo>
                <a:cubicBezTo>
                  <a:pt x="627" y="116"/>
                  <a:pt x="664" y="203"/>
                  <a:pt x="622" y="224"/>
                </a:cubicBezTo>
                <a:cubicBezTo>
                  <a:pt x="549" y="172"/>
                  <a:pt x="537" y="59"/>
                  <a:pt x="470" y="0"/>
                </a:cubicBezTo>
                <a:close/>
              </a:path>
            </a:pathLst>
          </a:custGeom>
          <a:gradFill>
            <a:gsLst>
              <a:gs pos="90000">
                <a:srgbClr val="00B050"/>
              </a:gs>
              <a:gs pos="46000">
                <a:srgbClr val="00E266"/>
              </a:gs>
            </a:gsLst>
            <a:lin ang="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90" name="Freeform 40"/>
          <p:cNvSpPr>
            <a:spLocks/>
          </p:cNvSpPr>
          <p:nvPr/>
        </p:nvSpPr>
        <p:spPr bwMode="auto">
          <a:xfrm rot="41684">
            <a:off x="1459665" y="3403120"/>
            <a:ext cx="694535" cy="824198"/>
          </a:xfrm>
          <a:custGeom>
            <a:avLst/>
            <a:gdLst/>
            <a:ahLst/>
            <a:cxnLst>
              <a:cxn ang="0">
                <a:pos x="240" y="808"/>
              </a:cxn>
              <a:cxn ang="0">
                <a:pos x="340" y="880"/>
              </a:cxn>
              <a:cxn ang="0">
                <a:pos x="460" y="936"/>
              </a:cxn>
              <a:cxn ang="0">
                <a:pos x="536" y="676"/>
              </a:cxn>
              <a:cxn ang="0">
                <a:pos x="608" y="740"/>
              </a:cxn>
              <a:cxn ang="0">
                <a:pos x="672" y="608"/>
              </a:cxn>
              <a:cxn ang="0">
                <a:pos x="592" y="612"/>
              </a:cxn>
              <a:cxn ang="0">
                <a:pos x="604" y="436"/>
              </a:cxn>
              <a:cxn ang="0">
                <a:pos x="668" y="316"/>
              </a:cxn>
              <a:cxn ang="0">
                <a:pos x="496" y="192"/>
              </a:cxn>
              <a:cxn ang="0">
                <a:pos x="404" y="360"/>
              </a:cxn>
              <a:cxn ang="0">
                <a:pos x="348" y="180"/>
              </a:cxn>
              <a:cxn ang="0">
                <a:pos x="412" y="120"/>
              </a:cxn>
              <a:cxn ang="0">
                <a:pos x="284" y="0"/>
              </a:cxn>
              <a:cxn ang="0">
                <a:pos x="136" y="228"/>
              </a:cxn>
              <a:cxn ang="0">
                <a:pos x="80" y="112"/>
              </a:cxn>
              <a:cxn ang="0">
                <a:pos x="44" y="260"/>
              </a:cxn>
              <a:cxn ang="0">
                <a:pos x="0" y="540"/>
              </a:cxn>
              <a:cxn ang="0">
                <a:pos x="140" y="720"/>
              </a:cxn>
              <a:cxn ang="0">
                <a:pos x="196" y="560"/>
              </a:cxn>
              <a:cxn ang="0">
                <a:pos x="284" y="760"/>
              </a:cxn>
              <a:cxn ang="0">
                <a:pos x="240" y="808"/>
              </a:cxn>
            </a:cxnLst>
            <a:rect l="0" t="0" r="r" b="b"/>
            <a:pathLst>
              <a:path w="788" h="936">
                <a:moveTo>
                  <a:pt x="240" y="808"/>
                </a:moveTo>
                <a:cubicBezTo>
                  <a:pt x="240" y="837"/>
                  <a:pt x="315" y="866"/>
                  <a:pt x="340" y="880"/>
                </a:cubicBezTo>
                <a:cubicBezTo>
                  <a:pt x="387" y="906"/>
                  <a:pt x="413" y="923"/>
                  <a:pt x="460" y="936"/>
                </a:cubicBezTo>
                <a:cubicBezTo>
                  <a:pt x="483" y="876"/>
                  <a:pt x="463" y="682"/>
                  <a:pt x="536" y="676"/>
                </a:cubicBezTo>
                <a:cubicBezTo>
                  <a:pt x="580" y="673"/>
                  <a:pt x="595" y="729"/>
                  <a:pt x="608" y="740"/>
                </a:cubicBezTo>
                <a:cubicBezTo>
                  <a:pt x="711" y="830"/>
                  <a:pt x="788" y="642"/>
                  <a:pt x="672" y="608"/>
                </a:cubicBezTo>
                <a:cubicBezTo>
                  <a:pt x="648" y="601"/>
                  <a:pt x="623" y="620"/>
                  <a:pt x="592" y="612"/>
                </a:cubicBezTo>
                <a:cubicBezTo>
                  <a:pt x="518" y="594"/>
                  <a:pt x="581" y="483"/>
                  <a:pt x="604" y="436"/>
                </a:cubicBezTo>
                <a:cubicBezTo>
                  <a:pt x="626" y="392"/>
                  <a:pt x="649" y="362"/>
                  <a:pt x="668" y="316"/>
                </a:cubicBezTo>
                <a:cubicBezTo>
                  <a:pt x="604" y="282"/>
                  <a:pt x="563" y="223"/>
                  <a:pt x="496" y="192"/>
                </a:cubicBezTo>
                <a:cubicBezTo>
                  <a:pt x="471" y="271"/>
                  <a:pt x="482" y="345"/>
                  <a:pt x="404" y="360"/>
                </a:cubicBezTo>
                <a:cubicBezTo>
                  <a:pt x="303" y="380"/>
                  <a:pt x="310" y="230"/>
                  <a:pt x="348" y="180"/>
                </a:cubicBezTo>
                <a:cubicBezTo>
                  <a:pt x="365" y="158"/>
                  <a:pt x="412" y="139"/>
                  <a:pt x="412" y="120"/>
                </a:cubicBezTo>
                <a:cubicBezTo>
                  <a:pt x="412" y="87"/>
                  <a:pt x="285" y="23"/>
                  <a:pt x="284" y="0"/>
                </a:cubicBezTo>
                <a:cubicBezTo>
                  <a:pt x="227" y="68"/>
                  <a:pt x="208" y="175"/>
                  <a:pt x="136" y="228"/>
                </a:cubicBezTo>
                <a:cubicBezTo>
                  <a:pt x="95" y="205"/>
                  <a:pt x="134" y="116"/>
                  <a:pt x="80" y="112"/>
                </a:cubicBezTo>
                <a:cubicBezTo>
                  <a:pt x="29" y="109"/>
                  <a:pt x="14" y="213"/>
                  <a:pt x="44" y="260"/>
                </a:cubicBezTo>
                <a:cubicBezTo>
                  <a:pt x="180" y="299"/>
                  <a:pt x="10" y="462"/>
                  <a:pt x="0" y="540"/>
                </a:cubicBezTo>
                <a:cubicBezTo>
                  <a:pt x="42" y="605"/>
                  <a:pt x="74" y="680"/>
                  <a:pt x="140" y="720"/>
                </a:cubicBezTo>
                <a:cubicBezTo>
                  <a:pt x="140" y="648"/>
                  <a:pt x="135" y="569"/>
                  <a:pt x="196" y="560"/>
                </a:cubicBezTo>
                <a:cubicBezTo>
                  <a:pt x="284" y="548"/>
                  <a:pt x="324" y="694"/>
                  <a:pt x="284" y="760"/>
                </a:cubicBezTo>
                <a:cubicBezTo>
                  <a:pt x="276" y="774"/>
                  <a:pt x="240" y="793"/>
                  <a:pt x="240" y="808"/>
                </a:cubicBezTo>
                <a:close/>
              </a:path>
            </a:pathLst>
          </a:custGeom>
          <a:gradFill>
            <a:gsLst>
              <a:gs pos="90000">
                <a:srgbClr val="800080"/>
              </a:gs>
              <a:gs pos="46000">
                <a:srgbClr val="CC00CC"/>
              </a:gs>
            </a:gsLst>
            <a:lin ang="1080000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99" name="Rounded Rectangle 98"/>
          <p:cNvSpPr/>
          <p:nvPr/>
        </p:nvSpPr>
        <p:spPr>
          <a:xfrm>
            <a:off x="5638800" y="1422400"/>
            <a:ext cx="2819400" cy="4673600"/>
          </a:xfrm>
          <a:prstGeom prst="roundRect">
            <a:avLst>
              <a:gd name="adj" fmla="val 5881"/>
            </a:avLst>
          </a:prstGeom>
          <a:noFill/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Text Box 394"/>
          <p:cNvSpPr txBox="1">
            <a:spLocks noChangeArrowheads="1"/>
          </p:cNvSpPr>
          <p:nvPr/>
        </p:nvSpPr>
        <p:spPr bwMode="auto">
          <a:xfrm>
            <a:off x="5905500" y="1689100"/>
            <a:ext cx="2324100" cy="41242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1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-</a:t>
            </a: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 </a:t>
            </a:r>
            <a:r>
              <a:rPr lang="en-US" altLang="ko-KR" sz="1200" b="0" kern="0" baseline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Lorem is simply dummy text of then and scrambled.</a:t>
            </a: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3 -</a:t>
            </a: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1200" b="0" kern="0" baseline="0" dirty="0" smtClean="0">
              <a:solidFill>
                <a:schemeClr val="accent6"/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200" kern="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</a:t>
            </a:r>
            <a:r>
              <a:rPr lang="en-US" sz="1200" kern="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r>
              <a:rPr lang="ru-RU" sz="1200" kern="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4 -</a:t>
            </a:r>
            <a:r>
              <a:rPr lang="en-US" altLang="ko-KR" sz="1200" kern="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b="0" kern="0" baseline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Lorem is simply dummy text of then and scrambled.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4 -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b="0" kern="0" baseline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Lorem is simply dummy text of then and scrambled.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ko-KR" sz="1200" kern="0" baseline="0" dirty="0" smtClean="0">
                <a:solidFill>
                  <a:srgbClr val="0070C0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kern="0" baseline="0" dirty="0" smtClean="0">
                <a:solidFill>
                  <a:srgbClr val="CC00CC"/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kern="0" baseline="0" dirty="0" smtClean="0">
                <a:solidFill>
                  <a:srgbClr val="CC00CC"/>
                </a:solidFill>
                <a:ea typeface="굴림" charset="-127"/>
                <a:cs typeface="Arial" pitchFamily="34" charset="0"/>
              </a:rPr>
              <a:t> 4 -</a:t>
            </a:r>
            <a:r>
              <a:rPr lang="en-US" altLang="ko-KR" sz="1200" kern="0" baseline="0" dirty="0" smtClean="0">
                <a:solidFill>
                  <a:srgbClr val="CC00CC"/>
                </a:solidFill>
                <a:ea typeface="굴림" charset="-127"/>
                <a:cs typeface="Arial" pitchFamily="34" charset="0"/>
              </a:rPr>
              <a:t>  It has onvece. </a:t>
            </a:r>
            <a:r>
              <a:rPr lang="en-US" altLang="ko-KR" sz="1200" b="0" kern="0" baseline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Lorem is simply dummy text of then and scrambled.</a:t>
            </a: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 rot="16200000" flipH="1">
            <a:off x="1168401" y="3022599"/>
            <a:ext cx="1859640" cy="310242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 rot="16200000" flipH="1">
            <a:off x="1758042" y="3031671"/>
            <a:ext cx="2246086" cy="43543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 rot="5400000">
            <a:off x="2720522" y="3003554"/>
            <a:ext cx="1972132" cy="206825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rot="5400000">
            <a:off x="3844472" y="3187704"/>
            <a:ext cx="918032" cy="359225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rot="16200000" flipH="1">
            <a:off x="990601" y="3111499"/>
            <a:ext cx="1072240" cy="361042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2" name="Text Box 394"/>
          <p:cNvSpPr txBox="1">
            <a:spLocks noChangeArrowheads="1"/>
          </p:cNvSpPr>
          <p:nvPr/>
        </p:nvSpPr>
        <p:spPr bwMode="auto">
          <a:xfrm>
            <a:off x="1377042" y="1671719"/>
            <a:ext cx="1090386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Example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kern="0" baseline="0" dirty="0" smtClean="0">
                <a:solidFill>
                  <a:srgbClr val="C00000"/>
                </a:solidFill>
                <a:ea typeface="굴림" charset="-127"/>
                <a:cs typeface="Arial" pitchFamily="34" charset="0"/>
              </a:rPr>
              <a:t>Text</a:t>
            </a:r>
            <a:endParaRPr kumimoji="0" lang="en-US" altLang="ko-KR" sz="150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113" name="Text Box 394"/>
          <p:cNvSpPr txBox="1">
            <a:spLocks noChangeArrowheads="1"/>
          </p:cNvSpPr>
          <p:nvPr/>
        </p:nvSpPr>
        <p:spPr bwMode="auto">
          <a:xfrm>
            <a:off x="4230913" y="2382919"/>
            <a:ext cx="1090386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Example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kern="0" baseline="0" dirty="0" smtClean="0">
                <a:solidFill>
                  <a:srgbClr val="00B050"/>
                </a:solidFill>
                <a:ea typeface="굴림" charset="-127"/>
                <a:cs typeface="Arial" pitchFamily="34" charset="0"/>
              </a:rPr>
              <a:t>Text</a:t>
            </a:r>
            <a:endParaRPr kumimoji="0" lang="en-US" altLang="ko-KR" sz="150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114" name="Text Box 394"/>
          <p:cNvSpPr txBox="1">
            <a:spLocks noChangeArrowheads="1"/>
          </p:cNvSpPr>
          <p:nvPr/>
        </p:nvSpPr>
        <p:spPr bwMode="auto">
          <a:xfrm>
            <a:off x="3385456" y="1541090"/>
            <a:ext cx="1090386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Example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kern="0" baseline="0" dirty="0" smtClean="0">
                <a:solidFill>
                  <a:srgbClr val="0070C0"/>
                </a:solidFill>
                <a:ea typeface="굴림" charset="-127"/>
                <a:cs typeface="Arial" pitchFamily="34" charset="0"/>
              </a:rPr>
              <a:t>Text</a:t>
            </a:r>
            <a:endParaRPr kumimoji="0" lang="en-US" altLang="ko-KR" sz="150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115" name="Text Box 394"/>
          <p:cNvSpPr txBox="1">
            <a:spLocks noChangeArrowheads="1"/>
          </p:cNvSpPr>
          <p:nvPr/>
        </p:nvSpPr>
        <p:spPr bwMode="auto">
          <a:xfrm>
            <a:off x="2329542" y="1303419"/>
            <a:ext cx="1090386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i="0" u="none" strike="noStrike" kern="0" cap="none" spc="0" normalizeH="0" baseline="0" noProof="0" dirty="0" smtClean="0">
                <a:ln>
                  <a:noFill/>
                </a:ln>
                <a:solidFill>
                  <a:srgbClr val="D5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Example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kern="0" baseline="0" dirty="0" smtClean="0">
                <a:solidFill>
                  <a:srgbClr val="D5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kumimoji="0" lang="en-US" altLang="ko-KR" sz="1500" i="0" u="none" strike="noStrike" kern="0" cap="none" spc="0" normalizeH="0" baseline="0" noProof="0" dirty="0">
              <a:ln>
                <a:noFill/>
              </a:ln>
              <a:solidFill>
                <a:srgbClr val="D5D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116" name="Text Box 394"/>
          <p:cNvSpPr txBox="1">
            <a:spLocks noChangeArrowheads="1"/>
          </p:cNvSpPr>
          <p:nvPr/>
        </p:nvSpPr>
        <p:spPr bwMode="auto">
          <a:xfrm>
            <a:off x="678542" y="2167019"/>
            <a:ext cx="1090386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i="0" u="none" strike="noStrike" kern="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uLnTx/>
                <a:uFillTx/>
                <a:ea typeface="굴림" charset="-127"/>
                <a:cs typeface="Arial" pitchFamily="34" charset="0"/>
              </a:rPr>
              <a:t>Example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kern="0" baseline="0" dirty="0" smtClean="0">
                <a:solidFill>
                  <a:srgbClr val="CC00CC"/>
                </a:solidFill>
                <a:ea typeface="굴림" charset="-127"/>
                <a:cs typeface="Arial" pitchFamily="34" charset="0"/>
              </a:rPr>
              <a:t>Text</a:t>
            </a:r>
            <a:endParaRPr kumimoji="0" lang="en-US" altLang="ko-KR" sz="1500" i="0" u="none" strike="noStrike" kern="0" cap="none" spc="0" normalizeH="0" baseline="0" noProof="0" dirty="0">
              <a:ln>
                <a:noFill/>
              </a:ln>
              <a:solidFill>
                <a:srgbClr val="CC00CC"/>
              </a:solidFill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112</Words>
  <Application>Microsoft Office PowerPoint</Application>
  <PresentationFormat>全屏显示(4:3)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01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TZ-手动增减;XG-细微;KJ-3D;DH-静态</cp:keywords>
  <dc:description/>
  <cp:lastModifiedBy>Shiqing Tian</cp:lastModifiedBy>
  <cp:revision>67</cp:revision>
  <dcterms:created xsi:type="dcterms:W3CDTF">2010-05-12T07:26:25Z</dcterms:created>
  <dcterms:modified xsi:type="dcterms:W3CDTF">2014-02-11T05:59:10Z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